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8"/>
  </p:notesMasterIdLst>
  <p:sldIdLst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BFF52-E2C8-4866-BC29-53547BCB2DDA}" v="9" dt="2023-03-03T11:09:28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, Arvalla Saddam" userId="231fd835-04d8-4d01-abed-e4ef8b0c471b" providerId="ADAL" clId="{F21BFF52-E2C8-4866-BC29-53547BCB2DDA}"/>
    <pc:docChg chg="modSld">
      <pc:chgData name="Hussain, Arvalla Saddam" userId="231fd835-04d8-4d01-abed-e4ef8b0c471b" providerId="ADAL" clId="{F21BFF52-E2C8-4866-BC29-53547BCB2DDA}" dt="2023-03-03T11:09:28.943" v="8"/>
      <pc:docMkLst>
        <pc:docMk/>
      </pc:docMkLst>
      <pc:sldChg chg="modAnim">
        <pc:chgData name="Hussain, Arvalla Saddam" userId="231fd835-04d8-4d01-abed-e4ef8b0c471b" providerId="ADAL" clId="{F21BFF52-E2C8-4866-BC29-53547BCB2DDA}" dt="2023-03-03T11:08:37.639" v="0"/>
        <pc:sldMkLst>
          <pc:docMk/>
          <pc:sldMk cId="3033285887" sldId="261"/>
        </pc:sldMkLst>
      </pc:sldChg>
      <pc:sldChg chg="modAnim">
        <pc:chgData name="Hussain, Arvalla Saddam" userId="231fd835-04d8-4d01-abed-e4ef8b0c471b" providerId="ADAL" clId="{F21BFF52-E2C8-4866-BC29-53547BCB2DDA}" dt="2023-03-03T11:08:59.039" v="2"/>
        <pc:sldMkLst>
          <pc:docMk/>
          <pc:sldMk cId="2581386794" sldId="262"/>
        </pc:sldMkLst>
      </pc:sldChg>
      <pc:sldChg chg="modAnim">
        <pc:chgData name="Hussain, Arvalla Saddam" userId="231fd835-04d8-4d01-abed-e4ef8b0c471b" providerId="ADAL" clId="{F21BFF52-E2C8-4866-BC29-53547BCB2DDA}" dt="2023-03-03T11:09:28.943" v="8"/>
        <pc:sldMkLst>
          <pc:docMk/>
          <pc:sldMk cId="3408687899" sldId="26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30C63-AB5F-4009-BEAE-CE435D57FA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2C522A-7E5B-490E-8334-C1F1C766969F}">
      <dgm:prSet/>
      <dgm:spPr/>
      <dgm:t>
        <a:bodyPr/>
        <a:lstStyle/>
        <a:p>
          <a:r>
            <a:rPr lang="en-IN" b="1" dirty="0">
              <a:solidFill>
                <a:srgbClr val="00B050"/>
              </a:solidFill>
            </a:rPr>
            <a:t>What is Monolithic Application?</a:t>
          </a:r>
          <a:endParaRPr lang="en-US" b="1" dirty="0">
            <a:solidFill>
              <a:srgbClr val="00B050"/>
            </a:solidFill>
          </a:endParaRPr>
        </a:p>
      </dgm:t>
    </dgm:pt>
    <dgm:pt modelId="{CE9B5BD9-38F6-4AA9-A944-F0ACA48E17AF}" type="parTrans" cxnId="{6DF9F78E-F275-4FC5-8A72-1BBD01D535D1}">
      <dgm:prSet/>
      <dgm:spPr/>
      <dgm:t>
        <a:bodyPr/>
        <a:lstStyle/>
        <a:p>
          <a:endParaRPr lang="en-US"/>
        </a:p>
      </dgm:t>
    </dgm:pt>
    <dgm:pt modelId="{FAF15BB9-1655-4D4C-B68C-B2FA51BBFE73}" type="sibTrans" cxnId="{6DF9F78E-F275-4FC5-8A72-1BBD01D535D1}">
      <dgm:prSet/>
      <dgm:spPr/>
      <dgm:t>
        <a:bodyPr/>
        <a:lstStyle/>
        <a:p>
          <a:endParaRPr lang="en-US"/>
        </a:p>
      </dgm:t>
    </dgm:pt>
    <dgm:pt modelId="{F3B514D9-EEA7-479E-8EB4-78FFAA392C6B}">
      <dgm:prSet/>
      <dgm:spPr/>
      <dgm:t>
        <a:bodyPr/>
        <a:lstStyle/>
        <a:p>
          <a:r>
            <a:rPr lang="en-IN" b="1" dirty="0">
              <a:solidFill>
                <a:srgbClr val="00B050"/>
              </a:solidFill>
            </a:rPr>
            <a:t>What is Microservice ?</a:t>
          </a:r>
          <a:endParaRPr lang="en-US" b="1" dirty="0">
            <a:solidFill>
              <a:srgbClr val="00B050"/>
            </a:solidFill>
          </a:endParaRPr>
        </a:p>
      </dgm:t>
    </dgm:pt>
    <dgm:pt modelId="{5F339CC1-82D4-4D07-AE29-E0C49F4BA2CE}" type="parTrans" cxnId="{434A26CA-F5DE-4930-B13C-E743BC637065}">
      <dgm:prSet/>
      <dgm:spPr/>
      <dgm:t>
        <a:bodyPr/>
        <a:lstStyle/>
        <a:p>
          <a:endParaRPr lang="en-US"/>
        </a:p>
      </dgm:t>
    </dgm:pt>
    <dgm:pt modelId="{5257F50F-1F8B-41FE-A9DD-CF9715D12A1D}" type="sibTrans" cxnId="{434A26CA-F5DE-4930-B13C-E743BC637065}">
      <dgm:prSet/>
      <dgm:spPr/>
      <dgm:t>
        <a:bodyPr/>
        <a:lstStyle/>
        <a:p>
          <a:endParaRPr lang="en-US"/>
        </a:p>
      </dgm:t>
    </dgm:pt>
    <dgm:pt modelId="{06ABD42D-6424-43C8-BCEB-74C52BDD7760}">
      <dgm:prSet/>
      <dgm:spPr/>
      <dgm:t>
        <a:bodyPr/>
        <a:lstStyle/>
        <a:p>
          <a:r>
            <a:rPr lang="en-IN" b="1" dirty="0">
              <a:solidFill>
                <a:srgbClr val="00B050"/>
              </a:solidFill>
            </a:rPr>
            <a:t>Spring Cloud ?</a:t>
          </a:r>
          <a:endParaRPr lang="en-US" b="1" dirty="0">
            <a:solidFill>
              <a:srgbClr val="00B050"/>
            </a:solidFill>
          </a:endParaRPr>
        </a:p>
      </dgm:t>
    </dgm:pt>
    <dgm:pt modelId="{CB17AE20-A2CC-4E07-9FB6-732BF107A5D5}" type="parTrans" cxnId="{46B7AE57-B46D-4A67-994F-FB488794E546}">
      <dgm:prSet/>
      <dgm:spPr/>
      <dgm:t>
        <a:bodyPr/>
        <a:lstStyle/>
        <a:p>
          <a:endParaRPr lang="en-US"/>
        </a:p>
      </dgm:t>
    </dgm:pt>
    <dgm:pt modelId="{219D5C2D-440C-4F84-BBF1-7997371FF32E}" type="sibTrans" cxnId="{46B7AE57-B46D-4A67-994F-FB488794E546}">
      <dgm:prSet/>
      <dgm:spPr/>
      <dgm:t>
        <a:bodyPr/>
        <a:lstStyle/>
        <a:p>
          <a:endParaRPr lang="en-US"/>
        </a:p>
      </dgm:t>
    </dgm:pt>
    <dgm:pt modelId="{7AF8B5C6-AA4A-463E-BE9A-2F93233B2D55}" type="pres">
      <dgm:prSet presAssocID="{10A30C63-AB5F-4009-BEAE-CE435D57FA9D}" presName="root" presStyleCnt="0">
        <dgm:presLayoutVars>
          <dgm:dir/>
          <dgm:resizeHandles val="exact"/>
        </dgm:presLayoutVars>
      </dgm:prSet>
      <dgm:spPr/>
    </dgm:pt>
    <dgm:pt modelId="{B8BC0E75-F7F6-4933-B303-32A020F66B4C}" type="pres">
      <dgm:prSet presAssocID="{902C522A-7E5B-490E-8334-C1F1C766969F}" presName="compNode" presStyleCnt="0"/>
      <dgm:spPr/>
    </dgm:pt>
    <dgm:pt modelId="{0348DD29-443C-460A-A2A6-EB6C6F63998D}" type="pres">
      <dgm:prSet presAssocID="{902C522A-7E5B-490E-8334-C1F1C766969F}" presName="bgRect" presStyleLbl="bgShp" presStyleIdx="0" presStyleCnt="3" custLinFactNeighborX="4400" custLinFactNeighborY="-43"/>
      <dgm:spPr/>
    </dgm:pt>
    <dgm:pt modelId="{24E00833-8D98-4C60-8C8A-816637E46C69}" type="pres">
      <dgm:prSet presAssocID="{902C522A-7E5B-490E-8334-C1F1C76696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5DADC2-F711-4ECF-B021-A4F73870D6D6}" type="pres">
      <dgm:prSet presAssocID="{902C522A-7E5B-490E-8334-C1F1C766969F}" presName="spaceRect" presStyleCnt="0"/>
      <dgm:spPr/>
    </dgm:pt>
    <dgm:pt modelId="{AC42A492-997A-4489-870F-3D43B9B8B422}" type="pres">
      <dgm:prSet presAssocID="{902C522A-7E5B-490E-8334-C1F1C766969F}" presName="parTx" presStyleLbl="revTx" presStyleIdx="0" presStyleCnt="3" custScaleX="102824">
        <dgm:presLayoutVars>
          <dgm:chMax val="0"/>
          <dgm:chPref val="0"/>
        </dgm:presLayoutVars>
      </dgm:prSet>
      <dgm:spPr/>
    </dgm:pt>
    <dgm:pt modelId="{1C4918E6-85E7-447C-9975-BBA12D60344C}" type="pres">
      <dgm:prSet presAssocID="{FAF15BB9-1655-4D4C-B68C-B2FA51BBFE73}" presName="sibTrans" presStyleCnt="0"/>
      <dgm:spPr/>
    </dgm:pt>
    <dgm:pt modelId="{88B15CE3-C1F1-4F9A-A401-27DD560BA39D}" type="pres">
      <dgm:prSet presAssocID="{F3B514D9-EEA7-479E-8EB4-78FFAA392C6B}" presName="compNode" presStyleCnt="0"/>
      <dgm:spPr/>
    </dgm:pt>
    <dgm:pt modelId="{78F7CEDC-2D60-4DB0-922B-89C925BB2D19}" type="pres">
      <dgm:prSet presAssocID="{F3B514D9-EEA7-479E-8EB4-78FFAA392C6B}" presName="bgRect" presStyleLbl="bgShp" presStyleIdx="1" presStyleCnt="3"/>
      <dgm:spPr/>
    </dgm:pt>
    <dgm:pt modelId="{3CABCAB4-EB86-451F-BB27-4F63A3CD97AF}" type="pres">
      <dgm:prSet presAssocID="{F3B514D9-EEA7-479E-8EB4-78FFAA392C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BB0C0C2-4312-4EAB-84DB-5E71798D801F}" type="pres">
      <dgm:prSet presAssocID="{F3B514D9-EEA7-479E-8EB4-78FFAA392C6B}" presName="spaceRect" presStyleCnt="0"/>
      <dgm:spPr/>
    </dgm:pt>
    <dgm:pt modelId="{98976ADB-B884-416E-98FD-0B816679C6A1}" type="pres">
      <dgm:prSet presAssocID="{F3B514D9-EEA7-479E-8EB4-78FFAA392C6B}" presName="parTx" presStyleLbl="revTx" presStyleIdx="1" presStyleCnt="3">
        <dgm:presLayoutVars>
          <dgm:chMax val="0"/>
          <dgm:chPref val="0"/>
        </dgm:presLayoutVars>
      </dgm:prSet>
      <dgm:spPr/>
    </dgm:pt>
    <dgm:pt modelId="{FD6045E3-F033-4746-BB34-C1A631E9AAEF}" type="pres">
      <dgm:prSet presAssocID="{5257F50F-1F8B-41FE-A9DD-CF9715D12A1D}" presName="sibTrans" presStyleCnt="0"/>
      <dgm:spPr/>
    </dgm:pt>
    <dgm:pt modelId="{09FA17D0-B14B-4EBF-A3A5-5CCC3B5F2DDB}" type="pres">
      <dgm:prSet presAssocID="{06ABD42D-6424-43C8-BCEB-74C52BDD7760}" presName="compNode" presStyleCnt="0"/>
      <dgm:spPr/>
    </dgm:pt>
    <dgm:pt modelId="{2D4955E8-62F9-4969-8EDC-8DF0B4DC93B2}" type="pres">
      <dgm:prSet presAssocID="{06ABD42D-6424-43C8-BCEB-74C52BDD7760}" presName="bgRect" presStyleLbl="bgShp" presStyleIdx="2" presStyleCnt="3"/>
      <dgm:spPr/>
    </dgm:pt>
    <dgm:pt modelId="{D14324B9-766A-4483-BC6E-29151A3B0F10}" type="pres">
      <dgm:prSet presAssocID="{06ABD42D-6424-43C8-BCEB-74C52BDD77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D91D66A2-15DF-49A3-AC86-F6CD75ED2ECF}" type="pres">
      <dgm:prSet presAssocID="{06ABD42D-6424-43C8-BCEB-74C52BDD7760}" presName="spaceRect" presStyleCnt="0"/>
      <dgm:spPr/>
    </dgm:pt>
    <dgm:pt modelId="{47D64C80-B1B0-4DDB-8CC9-11278EF91A45}" type="pres">
      <dgm:prSet presAssocID="{06ABD42D-6424-43C8-BCEB-74C52BDD77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B29C148-28CF-4FBF-ADAE-CB47AF364329}" type="presOf" srcId="{10A30C63-AB5F-4009-BEAE-CE435D57FA9D}" destId="{7AF8B5C6-AA4A-463E-BE9A-2F93233B2D55}" srcOrd="0" destOrd="0" presId="urn:microsoft.com/office/officeart/2018/2/layout/IconVerticalSolidList"/>
    <dgm:cxn modelId="{E2F12574-9365-4FE4-8703-EE9C144BBAE7}" type="presOf" srcId="{902C522A-7E5B-490E-8334-C1F1C766969F}" destId="{AC42A492-997A-4489-870F-3D43B9B8B422}" srcOrd="0" destOrd="0" presId="urn:microsoft.com/office/officeart/2018/2/layout/IconVerticalSolidList"/>
    <dgm:cxn modelId="{46B7AE57-B46D-4A67-994F-FB488794E546}" srcId="{10A30C63-AB5F-4009-BEAE-CE435D57FA9D}" destId="{06ABD42D-6424-43C8-BCEB-74C52BDD7760}" srcOrd="2" destOrd="0" parTransId="{CB17AE20-A2CC-4E07-9FB6-732BF107A5D5}" sibTransId="{219D5C2D-440C-4F84-BBF1-7997371FF32E}"/>
    <dgm:cxn modelId="{34804D7C-D2DC-4A13-B488-139B24ED7F6D}" type="presOf" srcId="{06ABD42D-6424-43C8-BCEB-74C52BDD7760}" destId="{47D64C80-B1B0-4DDB-8CC9-11278EF91A45}" srcOrd="0" destOrd="0" presId="urn:microsoft.com/office/officeart/2018/2/layout/IconVerticalSolidList"/>
    <dgm:cxn modelId="{6DF9F78E-F275-4FC5-8A72-1BBD01D535D1}" srcId="{10A30C63-AB5F-4009-BEAE-CE435D57FA9D}" destId="{902C522A-7E5B-490E-8334-C1F1C766969F}" srcOrd="0" destOrd="0" parTransId="{CE9B5BD9-38F6-4AA9-A944-F0ACA48E17AF}" sibTransId="{FAF15BB9-1655-4D4C-B68C-B2FA51BBFE73}"/>
    <dgm:cxn modelId="{1B1ADE99-9D54-4D09-A87B-8AA51F31B9F3}" type="presOf" srcId="{F3B514D9-EEA7-479E-8EB4-78FFAA392C6B}" destId="{98976ADB-B884-416E-98FD-0B816679C6A1}" srcOrd="0" destOrd="0" presId="urn:microsoft.com/office/officeart/2018/2/layout/IconVerticalSolidList"/>
    <dgm:cxn modelId="{434A26CA-F5DE-4930-B13C-E743BC637065}" srcId="{10A30C63-AB5F-4009-BEAE-CE435D57FA9D}" destId="{F3B514D9-EEA7-479E-8EB4-78FFAA392C6B}" srcOrd="1" destOrd="0" parTransId="{5F339CC1-82D4-4D07-AE29-E0C49F4BA2CE}" sibTransId="{5257F50F-1F8B-41FE-A9DD-CF9715D12A1D}"/>
    <dgm:cxn modelId="{72BD4D65-D368-420C-BD9B-178DBC68F1C7}" type="presParOf" srcId="{7AF8B5C6-AA4A-463E-BE9A-2F93233B2D55}" destId="{B8BC0E75-F7F6-4933-B303-32A020F66B4C}" srcOrd="0" destOrd="0" presId="urn:microsoft.com/office/officeart/2018/2/layout/IconVerticalSolidList"/>
    <dgm:cxn modelId="{EF436584-BBFB-4A8C-8750-154B8E288457}" type="presParOf" srcId="{B8BC0E75-F7F6-4933-B303-32A020F66B4C}" destId="{0348DD29-443C-460A-A2A6-EB6C6F63998D}" srcOrd="0" destOrd="0" presId="urn:microsoft.com/office/officeart/2018/2/layout/IconVerticalSolidList"/>
    <dgm:cxn modelId="{218307BB-8718-450B-AF17-14C5336006A3}" type="presParOf" srcId="{B8BC0E75-F7F6-4933-B303-32A020F66B4C}" destId="{24E00833-8D98-4C60-8C8A-816637E46C69}" srcOrd="1" destOrd="0" presId="urn:microsoft.com/office/officeart/2018/2/layout/IconVerticalSolidList"/>
    <dgm:cxn modelId="{63B6CA96-BC83-4859-9961-C7C8A204E295}" type="presParOf" srcId="{B8BC0E75-F7F6-4933-B303-32A020F66B4C}" destId="{B35DADC2-F711-4ECF-B021-A4F73870D6D6}" srcOrd="2" destOrd="0" presId="urn:microsoft.com/office/officeart/2018/2/layout/IconVerticalSolidList"/>
    <dgm:cxn modelId="{0CB60985-EBF5-487D-A85F-0FB66A6518C6}" type="presParOf" srcId="{B8BC0E75-F7F6-4933-B303-32A020F66B4C}" destId="{AC42A492-997A-4489-870F-3D43B9B8B422}" srcOrd="3" destOrd="0" presId="urn:microsoft.com/office/officeart/2018/2/layout/IconVerticalSolidList"/>
    <dgm:cxn modelId="{3CB7E003-2634-4EA6-9E3A-1B6F27CC1F34}" type="presParOf" srcId="{7AF8B5C6-AA4A-463E-BE9A-2F93233B2D55}" destId="{1C4918E6-85E7-447C-9975-BBA12D60344C}" srcOrd="1" destOrd="0" presId="urn:microsoft.com/office/officeart/2018/2/layout/IconVerticalSolidList"/>
    <dgm:cxn modelId="{27DD5665-442B-4D54-96C0-03F4DCAD90BB}" type="presParOf" srcId="{7AF8B5C6-AA4A-463E-BE9A-2F93233B2D55}" destId="{88B15CE3-C1F1-4F9A-A401-27DD560BA39D}" srcOrd="2" destOrd="0" presId="urn:microsoft.com/office/officeart/2018/2/layout/IconVerticalSolidList"/>
    <dgm:cxn modelId="{D320FD4F-DB85-4C62-8684-4FDDBB685301}" type="presParOf" srcId="{88B15CE3-C1F1-4F9A-A401-27DD560BA39D}" destId="{78F7CEDC-2D60-4DB0-922B-89C925BB2D19}" srcOrd="0" destOrd="0" presId="urn:microsoft.com/office/officeart/2018/2/layout/IconVerticalSolidList"/>
    <dgm:cxn modelId="{8A92026F-6985-4919-9D50-BC2214AFFEF8}" type="presParOf" srcId="{88B15CE3-C1F1-4F9A-A401-27DD560BA39D}" destId="{3CABCAB4-EB86-451F-BB27-4F63A3CD97AF}" srcOrd="1" destOrd="0" presId="urn:microsoft.com/office/officeart/2018/2/layout/IconVerticalSolidList"/>
    <dgm:cxn modelId="{E2584E7D-E127-4151-A499-B093905B5E14}" type="presParOf" srcId="{88B15CE3-C1F1-4F9A-A401-27DD560BA39D}" destId="{FBB0C0C2-4312-4EAB-84DB-5E71798D801F}" srcOrd="2" destOrd="0" presId="urn:microsoft.com/office/officeart/2018/2/layout/IconVerticalSolidList"/>
    <dgm:cxn modelId="{D3C883B9-602A-4325-95B0-F0E349C88A29}" type="presParOf" srcId="{88B15CE3-C1F1-4F9A-A401-27DD560BA39D}" destId="{98976ADB-B884-416E-98FD-0B816679C6A1}" srcOrd="3" destOrd="0" presId="urn:microsoft.com/office/officeart/2018/2/layout/IconVerticalSolidList"/>
    <dgm:cxn modelId="{DD2C1A08-C24D-4D46-B4C7-EAAC6AF34AD9}" type="presParOf" srcId="{7AF8B5C6-AA4A-463E-BE9A-2F93233B2D55}" destId="{FD6045E3-F033-4746-BB34-C1A631E9AAEF}" srcOrd="3" destOrd="0" presId="urn:microsoft.com/office/officeart/2018/2/layout/IconVerticalSolidList"/>
    <dgm:cxn modelId="{E00F0849-533B-4352-9567-4D4164A23369}" type="presParOf" srcId="{7AF8B5C6-AA4A-463E-BE9A-2F93233B2D55}" destId="{09FA17D0-B14B-4EBF-A3A5-5CCC3B5F2DDB}" srcOrd="4" destOrd="0" presId="urn:microsoft.com/office/officeart/2018/2/layout/IconVerticalSolidList"/>
    <dgm:cxn modelId="{0939A5DF-BBD5-4237-8F86-C667A3EFE07C}" type="presParOf" srcId="{09FA17D0-B14B-4EBF-A3A5-5CCC3B5F2DDB}" destId="{2D4955E8-62F9-4969-8EDC-8DF0B4DC93B2}" srcOrd="0" destOrd="0" presId="urn:microsoft.com/office/officeart/2018/2/layout/IconVerticalSolidList"/>
    <dgm:cxn modelId="{B3E4946B-37CC-4241-B8D6-749F97B6F144}" type="presParOf" srcId="{09FA17D0-B14B-4EBF-A3A5-5CCC3B5F2DDB}" destId="{D14324B9-766A-4483-BC6E-29151A3B0F10}" srcOrd="1" destOrd="0" presId="urn:microsoft.com/office/officeart/2018/2/layout/IconVerticalSolidList"/>
    <dgm:cxn modelId="{6127E94F-ECDC-434C-80E9-48ED48A4D19F}" type="presParOf" srcId="{09FA17D0-B14B-4EBF-A3A5-5CCC3B5F2DDB}" destId="{D91D66A2-15DF-49A3-AC86-F6CD75ED2ECF}" srcOrd="2" destOrd="0" presId="urn:microsoft.com/office/officeart/2018/2/layout/IconVerticalSolidList"/>
    <dgm:cxn modelId="{4C172529-9B49-4474-B500-AA5401A7E178}" type="presParOf" srcId="{09FA17D0-B14B-4EBF-A3A5-5CCC3B5F2DDB}" destId="{47D64C80-B1B0-4DDB-8CC9-11278EF91A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8DD29-443C-460A-A2A6-EB6C6F63998D}">
      <dsp:nvSpPr>
        <dsp:cNvPr id="0" name=""/>
        <dsp:cNvSpPr/>
      </dsp:nvSpPr>
      <dsp:spPr>
        <a:xfrm>
          <a:off x="0" y="6901"/>
          <a:ext cx="6309300" cy="1343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00833-8D98-4C60-8C8A-816637E46C69}">
      <dsp:nvSpPr>
        <dsp:cNvPr id="0" name=""/>
        <dsp:cNvSpPr/>
      </dsp:nvSpPr>
      <dsp:spPr>
        <a:xfrm>
          <a:off x="374469" y="309846"/>
          <a:ext cx="739119" cy="739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2A492-997A-4489-870F-3D43B9B8B422}">
      <dsp:nvSpPr>
        <dsp:cNvPr id="0" name=""/>
        <dsp:cNvSpPr/>
      </dsp:nvSpPr>
      <dsp:spPr>
        <a:xfrm>
          <a:off x="1452977" y="7479"/>
          <a:ext cx="4888368" cy="1343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25" tIns="142225" rIns="142225" bIns="1422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solidFill>
                <a:srgbClr val="00B050"/>
              </a:solidFill>
            </a:rPr>
            <a:t>What is Monolithic Application?</a:t>
          </a:r>
          <a:endParaRPr lang="en-US" sz="2500" b="1" kern="1200" dirty="0">
            <a:solidFill>
              <a:srgbClr val="00B050"/>
            </a:solidFill>
          </a:endParaRPr>
        </a:p>
      </dsp:txBody>
      <dsp:txXfrm>
        <a:off x="1452977" y="7479"/>
        <a:ext cx="4888368" cy="1343854"/>
      </dsp:txXfrm>
    </dsp:sp>
    <dsp:sp modelId="{78F7CEDC-2D60-4DB0-922B-89C925BB2D19}">
      <dsp:nvSpPr>
        <dsp:cNvPr id="0" name=""/>
        <dsp:cNvSpPr/>
      </dsp:nvSpPr>
      <dsp:spPr>
        <a:xfrm>
          <a:off x="-32046" y="1687296"/>
          <a:ext cx="6309300" cy="1343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CAB4-EB86-451F-BB27-4F63A3CD97AF}">
      <dsp:nvSpPr>
        <dsp:cNvPr id="0" name=""/>
        <dsp:cNvSpPr/>
      </dsp:nvSpPr>
      <dsp:spPr>
        <a:xfrm>
          <a:off x="374469" y="1989664"/>
          <a:ext cx="739119" cy="739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76ADB-B884-416E-98FD-0B816679C6A1}">
      <dsp:nvSpPr>
        <dsp:cNvPr id="0" name=""/>
        <dsp:cNvSpPr/>
      </dsp:nvSpPr>
      <dsp:spPr>
        <a:xfrm>
          <a:off x="1520105" y="1687296"/>
          <a:ext cx="4754112" cy="1343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25" tIns="142225" rIns="142225" bIns="1422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solidFill>
                <a:srgbClr val="00B050"/>
              </a:solidFill>
            </a:rPr>
            <a:t>What is Microservice ?</a:t>
          </a:r>
          <a:endParaRPr lang="en-US" sz="2500" b="1" kern="1200" dirty="0">
            <a:solidFill>
              <a:srgbClr val="00B050"/>
            </a:solidFill>
          </a:endParaRPr>
        </a:p>
      </dsp:txBody>
      <dsp:txXfrm>
        <a:off x="1520105" y="1687296"/>
        <a:ext cx="4754112" cy="1343854"/>
      </dsp:txXfrm>
    </dsp:sp>
    <dsp:sp modelId="{2D4955E8-62F9-4969-8EDC-8DF0B4DC93B2}">
      <dsp:nvSpPr>
        <dsp:cNvPr id="0" name=""/>
        <dsp:cNvSpPr/>
      </dsp:nvSpPr>
      <dsp:spPr>
        <a:xfrm>
          <a:off x="-32046" y="3367114"/>
          <a:ext cx="6309300" cy="1343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324B9-766A-4483-BC6E-29151A3B0F10}">
      <dsp:nvSpPr>
        <dsp:cNvPr id="0" name=""/>
        <dsp:cNvSpPr/>
      </dsp:nvSpPr>
      <dsp:spPr>
        <a:xfrm>
          <a:off x="374469" y="3669481"/>
          <a:ext cx="739119" cy="739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64C80-B1B0-4DDB-8CC9-11278EF91A45}">
      <dsp:nvSpPr>
        <dsp:cNvPr id="0" name=""/>
        <dsp:cNvSpPr/>
      </dsp:nvSpPr>
      <dsp:spPr>
        <a:xfrm>
          <a:off x="1520105" y="3367114"/>
          <a:ext cx="4754112" cy="1343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25" tIns="142225" rIns="142225" bIns="1422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solidFill>
                <a:srgbClr val="00B050"/>
              </a:solidFill>
            </a:rPr>
            <a:t>Spring Cloud ?</a:t>
          </a:r>
          <a:endParaRPr lang="en-US" sz="2500" b="1" kern="1200" dirty="0">
            <a:solidFill>
              <a:srgbClr val="00B050"/>
            </a:solidFill>
          </a:endParaRPr>
        </a:p>
      </dsp:txBody>
      <dsp:txXfrm>
        <a:off x="1520105" y="3367114"/>
        <a:ext cx="4754112" cy="1343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2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8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1395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256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340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746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28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4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0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7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8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0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4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5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0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3F0A0B-291C-4112-A023-023C51AB2E85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61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CD2098E8-AB4A-A961-D063-54EA7B4B1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660044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332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051E1B-0801-AA35-C0C2-E8A169DE459E}"/>
              </a:ext>
            </a:extLst>
          </p:cNvPr>
          <p:cNvSpPr txBox="1"/>
          <p:nvPr/>
        </p:nvSpPr>
        <p:spPr>
          <a:xfrm>
            <a:off x="2083814" y="1256151"/>
            <a:ext cx="82912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Prerequisite’s To Learn Microservice :</a:t>
            </a:r>
          </a:p>
          <a:p>
            <a:endParaRPr lang="en-IN" sz="2800" b="1" dirty="0"/>
          </a:p>
          <a:p>
            <a:endParaRPr lang="en-IN" sz="2800" b="1" dirty="0"/>
          </a:p>
          <a:p>
            <a:r>
              <a:rPr lang="en-IN" sz="2800" b="1" dirty="0">
                <a:solidFill>
                  <a:srgbClr val="00B0F0"/>
                </a:solidFill>
              </a:rPr>
              <a:t>Java </a:t>
            </a:r>
          </a:p>
          <a:p>
            <a:endParaRPr lang="en-IN" sz="2800" b="1" dirty="0">
              <a:solidFill>
                <a:srgbClr val="00B0F0"/>
              </a:solidFill>
            </a:endParaRPr>
          </a:p>
          <a:p>
            <a:r>
              <a:rPr lang="en-IN" sz="2800" b="1" dirty="0">
                <a:solidFill>
                  <a:srgbClr val="00B0F0"/>
                </a:solidFill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258138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F1916A-6BBB-CD00-5459-BC68DFAEA890}"/>
              </a:ext>
            </a:extLst>
          </p:cNvPr>
          <p:cNvSpPr txBox="1"/>
          <p:nvPr/>
        </p:nvSpPr>
        <p:spPr>
          <a:xfrm>
            <a:off x="989564" y="657221"/>
            <a:ext cx="7430703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In this course we are using below things :</a:t>
            </a:r>
          </a:p>
          <a:p>
            <a:endParaRPr lang="en-IN" sz="2800" b="1" dirty="0"/>
          </a:p>
          <a:p>
            <a:endParaRPr lang="en-IN" sz="2800" b="1" dirty="0"/>
          </a:p>
          <a:p>
            <a:r>
              <a:rPr lang="en-IN" sz="2500" b="1" dirty="0">
                <a:solidFill>
                  <a:srgbClr val="00B0F0"/>
                </a:solidFill>
              </a:rPr>
              <a:t>JDK 17 version</a:t>
            </a:r>
          </a:p>
          <a:p>
            <a:endParaRPr lang="en-IN" sz="2500" b="1" dirty="0">
              <a:solidFill>
                <a:srgbClr val="00B0F0"/>
              </a:solidFill>
            </a:endParaRPr>
          </a:p>
          <a:p>
            <a:r>
              <a:rPr lang="en-IN" sz="2500" b="1" dirty="0">
                <a:solidFill>
                  <a:srgbClr val="00B0F0"/>
                </a:solidFill>
              </a:rPr>
              <a:t>Spring Boot 3.0 version</a:t>
            </a:r>
          </a:p>
          <a:p>
            <a:endParaRPr lang="en-IN" sz="2500" b="1" dirty="0">
              <a:solidFill>
                <a:srgbClr val="00B0F0"/>
              </a:solidFill>
            </a:endParaRPr>
          </a:p>
          <a:p>
            <a:r>
              <a:rPr lang="en-IN" sz="2500" b="1" dirty="0">
                <a:solidFill>
                  <a:srgbClr val="00B0F0"/>
                </a:solidFill>
              </a:rPr>
              <a:t>STS IDE</a:t>
            </a:r>
          </a:p>
          <a:p>
            <a:endParaRPr lang="en-IN" sz="2500" b="1" dirty="0">
              <a:solidFill>
                <a:srgbClr val="00B0F0"/>
              </a:solidFill>
            </a:endParaRPr>
          </a:p>
          <a:p>
            <a:r>
              <a:rPr lang="en-IN" sz="2500" b="1" dirty="0">
                <a:solidFill>
                  <a:srgbClr val="00B0F0"/>
                </a:solidFill>
              </a:rPr>
              <a:t>Postman</a:t>
            </a:r>
          </a:p>
          <a:p>
            <a:endParaRPr lang="en-IN" sz="2500" b="1" dirty="0">
              <a:solidFill>
                <a:srgbClr val="00B0F0"/>
              </a:solidFill>
            </a:endParaRPr>
          </a:p>
          <a:p>
            <a:r>
              <a:rPr lang="en-IN" sz="2500" b="1" dirty="0">
                <a:solidFill>
                  <a:srgbClr val="00B0F0"/>
                </a:solidFill>
              </a:rPr>
              <a:t>PostgreSQL Database</a:t>
            </a:r>
          </a:p>
          <a:p>
            <a:endParaRPr lang="en-IN" sz="2800" b="1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0868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19</TotalTime>
  <Words>41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Calisto MT</vt:lpstr>
      <vt:lpstr>Wingdings 2</vt:lpstr>
      <vt:lpstr>Slate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1</cp:revision>
  <dcterms:created xsi:type="dcterms:W3CDTF">2023-02-07T11:33:21Z</dcterms:created>
  <dcterms:modified xsi:type="dcterms:W3CDTF">2023-03-03T11:09:38Z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