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5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7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75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3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8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6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2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5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3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773E40-82E0-4875-AE6F-3D1A3DDD201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0C5531-703A-4B99-819E-4B661B72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10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6E8C-0D71-6EEA-5A0C-0199FFCFDF17}"/>
              </a:ext>
            </a:extLst>
          </p:cNvPr>
          <p:cNvSpPr txBox="1"/>
          <p:nvPr/>
        </p:nvSpPr>
        <p:spPr>
          <a:xfrm>
            <a:off x="2762450" y="2972476"/>
            <a:ext cx="6968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Hands – On   Monolithic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28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AAEC5-0827-4699-9C29-76515A685480}"/>
              </a:ext>
            </a:extLst>
          </p:cNvPr>
          <p:cNvSpPr/>
          <p:nvPr/>
        </p:nvSpPr>
        <p:spPr>
          <a:xfrm>
            <a:off x="3237297" y="514951"/>
            <a:ext cx="5717406" cy="510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C000"/>
                </a:solidFill>
              </a:rPr>
              <a:t>University  Spring Boot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59E9-3271-C417-B722-588019F25A1B}"/>
              </a:ext>
            </a:extLst>
          </p:cNvPr>
          <p:cNvSpPr/>
          <p:nvPr/>
        </p:nvSpPr>
        <p:spPr>
          <a:xfrm>
            <a:off x="1655545" y="2748813"/>
            <a:ext cx="9403882" cy="2348564"/>
          </a:xfrm>
          <a:prstGeom prst="rect">
            <a:avLst/>
          </a:prstGeom>
          <a:solidFill>
            <a:schemeClr val="tx2"/>
          </a:solidFill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C90297-2B2A-CAA4-BF5D-D267CED0A716}"/>
              </a:ext>
            </a:extLst>
          </p:cNvPr>
          <p:cNvSpPr/>
          <p:nvPr/>
        </p:nvSpPr>
        <p:spPr>
          <a:xfrm>
            <a:off x="2626093" y="3311891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433CAE-2EB9-FE84-D197-7E47783257FB}"/>
              </a:ext>
            </a:extLst>
          </p:cNvPr>
          <p:cNvSpPr/>
          <p:nvPr/>
        </p:nvSpPr>
        <p:spPr>
          <a:xfrm>
            <a:off x="7352097" y="3311891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92998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2023-02-07T15:12:33Z</dcterms:created>
  <dcterms:modified xsi:type="dcterms:W3CDTF">2023-02-07T15:29:16Z</dcterms:modified>
</cp:coreProperties>
</file>