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64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602A3-3617-455F-B33B-4CB496AD8697}" type="datetimeFigureOut">
              <a:rPr lang="en-IN" smtClean="0"/>
              <a:t>12-03-2023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CA4EF-9DB1-4E2D-B010-54E8BAD830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8788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602A3-3617-455F-B33B-4CB496AD8697}" type="datetimeFigureOut">
              <a:rPr lang="en-IN" smtClean="0"/>
              <a:t>12-03-2023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CA4EF-9DB1-4E2D-B010-54E8BAD830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0346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602A3-3617-455F-B33B-4CB496AD8697}" type="datetimeFigureOut">
              <a:rPr lang="en-IN" smtClean="0"/>
              <a:t>12-03-2023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CA4EF-9DB1-4E2D-B010-54E8BAD830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14587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602A3-3617-455F-B33B-4CB496AD8697}" type="datetimeFigureOut">
              <a:rPr lang="en-IN" smtClean="0"/>
              <a:t>12-03-2023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CA4EF-9DB1-4E2D-B010-54E8BAD83063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964657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602A3-3617-455F-B33B-4CB496AD8697}" type="datetimeFigureOut">
              <a:rPr lang="en-IN" smtClean="0"/>
              <a:t>12-03-2023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CA4EF-9DB1-4E2D-B010-54E8BAD830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70759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602A3-3617-455F-B33B-4CB496AD8697}" type="datetimeFigureOut">
              <a:rPr lang="en-IN" smtClean="0"/>
              <a:t>12-03-2023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CA4EF-9DB1-4E2D-B010-54E8BAD830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49180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602A3-3617-455F-B33B-4CB496AD8697}" type="datetimeFigureOut">
              <a:rPr lang="en-IN" smtClean="0"/>
              <a:t>12-03-2023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CA4EF-9DB1-4E2D-B010-54E8BAD830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48980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602A3-3617-455F-B33B-4CB496AD8697}" type="datetimeFigureOut">
              <a:rPr lang="en-IN" smtClean="0"/>
              <a:t>12-03-2023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CA4EF-9DB1-4E2D-B010-54E8BAD830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40405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602A3-3617-455F-B33B-4CB496AD8697}" type="datetimeFigureOut">
              <a:rPr lang="en-IN" smtClean="0"/>
              <a:t>12-03-2023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CA4EF-9DB1-4E2D-B010-54E8BAD830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703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602A3-3617-455F-B33B-4CB496AD8697}" type="datetimeFigureOut">
              <a:rPr lang="en-IN" smtClean="0"/>
              <a:t>12-03-2023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CA4EF-9DB1-4E2D-B010-54E8BAD830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5603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602A3-3617-455F-B33B-4CB496AD8697}" type="datetimeFigureOut">
              <a:rPr lang="en-IN" smtClean="0"/>
              <a:t>12-03-2023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CA4EF-9DB1-4E2D-B010-54E8BAD830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635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602A3-3617-455F-B33B-4CB496AD8697}" type="datetimeFigureOut">
              <a:rPr lang="en-IN" smtClean="0"/>
              <a:t>12-03-2023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CA4EF-9DB1-4E2D-B010-54E8BAD830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9648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602A3-3617-455F-B33B-4CB496AD8697}" type="datetimeFigureOut">
              <a:rPr lang="en-IN" smtClean="0"/>
              <a:t>12-03-2023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CA4EF-9DB1-4E2D-B010-54E8BAD830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9767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602A3-3617-455F-B33B-4CB496AD8697}" type="datetimeFigureOut">
              <a:rPr lang="en-IN" smtClean="0"/>
              <a:t>12-03-2023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CA4EF-9DB1-4E2D-B010-54E8BAD830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9149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602A3-3617-455F-B33B-4CB496AD8697}" type="datetimeFigureOut">
              <a:rPr lang="en-IN" smtClean="0"/>
              <a:t>12-03-2023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CA4EF-9DB1-4E2D-B010-54E8BAD830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4442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602A3-3617-455F-B33B-4CB496AD8697}" type="datetimeFigureOut">
              <a:rPr lang="en-IN" smtClean="0"/>
              <a:t>12-03-2023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CA4EF-9DB1-4E2D-B010-54E8BAD830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7563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602A3-3617-455F-B33B-4CB496AD8697}" type="datetimeFigureOut">
              <a:rPr lang="en-IN" smtClean="0"/>
              <a:t>12-03-2023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CA4EF-9DB1-4E2D-B010-54E8BAD830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7824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4C602A3-3617-455F-B33B-4CB496AD8697}" type="datetimeFigureOut">
              <a:rPr lang="en-IN" smtClean="0"/>
              <a:t>12-03-2023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1ECCA4EF-9DB1-4E2D-B010-54E8BAD830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22723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57E6E8C-0D71-6EEA-5A0C-0199FFCFDF17}"/>
              </a:ext>
            </a:extLst>
          </p:cNvPr>
          <p:cNvSpPr txBox="1"/>
          <p:nvPr/>
        </p:nvSpPr>
        <p:spPr>
          <a:xfrm>
            <a:off x="2316480" y="2956560"/>
            <a:ext cx="74146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rgbClr val="00B0F0"/>
                </a:solidFill>
              </a:rPr>
              <a:t>Hands – On   Microservice  Application</a:t>
            </a:r>
          </a:p>
        </p:txBody>
      </p:sp>
    </p:spTree>
    <p:extLst>
      <p:ext uri="{BB962C8B-B14F-4D97-AF65-F5344CB8AC3E}">
        <p14:creationId xmlns:p14="http://schemas.microsoft.com/office/powerpoint/2010/main" val="1202878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FA6D7554-F56E-DBC6-4DB7-50B88000A3DD}"/>
              </a:ext>
            </a:extLst>
          </p:cNvPr>
          <p:cNvSpPr/>
          <p:nvPr/>
        </p:nvSpPr>
        <p:spPr>
          <a:xfrm>
            <a:off x="1651935" y="1948047"/>
            <a:ext cx="2608446" cy="1222409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Student</a:t>
            </a:r>
            <a:r>
              <a:rPr lang="en-IN" sz="2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606DFA4-9F5A-EC0A-0B73-AD3A13117710}"/>
              </a:ext>
            </a:extLst>
          </p:cNvPr>
          <p:cNvSpPr/>
          <p:nvPr/>
        </p:nvSpPr>
        <p:spPr>
          <a:xfrm>
            <a:off x="7301364" y="1900453"/>
            <a:ext cx="2608446" cy="121599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Address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F41892F-DF29-8276-E289-A5A4FEF9B2FD}"/>
              </a:ext>
            </a:extLst>
          </p:cNvPr>
          <p:cNvCxnSpPr/>
          <p:nvPr/>
        </p:nvCxnSpPr>
        <p:spPr>
          <a:xfrm>
            <a:off x="2956158" y="3582823"/>
            <a:ext cx="0" cy="1386038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7BF55FE-4FCC-6357-AE3A-19ACBF51144F}"/>
              </a:ext>
            </a:extLst>
          </p:cNvPr>
          <p:cNvCxnSpPr>
            <a:cxnSpLocks/>
          </p:cNvCxnSpPr>
          <p:nvPr/>
        </p:nvCxnSpPr>
        <p:spPr>
          <a:xfrm>
            <a:off x="8605587" y="3575604"/>
            <a:ext cx="0" cy="1393257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22A771A-8074-821B-F955-3658F3B7D3D5}"/>
              </a:ext>
            </a:extLst>
          </p:cNvPr>
          <p:cNvSpPr txBox="1"/>
          <p:nvPr/>
        </p:nvSpPr>
        <p:spPr>
          <a:xfrm>
            <a:off x="1512371" y="5243265"/>
            <a:ext cx="2914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Student Spring Boot Project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F652D09-89BD-8658-DF25-690DB10E5383}"/>
              </a:ext>
            </a:extLst>
          </p:cNvPr>
          <p:cNvSpPr txBox="1"/>
          <p:nvPr/>
        </p:nvSpPr>
        <p:spPr>
          <a:xfrm>
            <a:off x="7565459" y="5178113"/>
            <a:ext cx="42254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Address Spring Boot Project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3FE79D-007D-2C89-5670-48493BFBB356}"/>
              </a:ext>
            </a:extLst>
          </p:cNvPr>
          <p:cNvSpPr txBox="1"/>
          <p:nvPr/>
        </p:nvSpPr>
        <p:spPr>
          <a:xfrm>
            <a:off x="2798546" y="243658"/>
            <a:ext cx="609760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400" b="1" dirty="0">
                <a:solidFill>
                  <a:srgbClr val="FFC000"/>
                </a:solidFill>
              </a:rPr>
              <a:t>University  Spring Boot Application</a:t>
            </a:r>
          </a:p>
        </p:txBody>
      </p:sp>
    </p:spTree>
    <p:extLst>
      <p:ext uri="{BB962C8B-B14F-4D97-AF65-F5344CB8AC3E}">
        <p14:creationId xmlns:p14="http://schemas.microsoft.com/office/powerpoint/2010/main" val="3090902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Slate</Template>
  <TotalTime>5</TotalTime>
  <Words>19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Calisto MT</vt:lpstr>
      <vt:lpstr>Wingdings 2</vt:lpstr>
      <vt:lpstr>Slate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Hussain, Arvalla Saddam</dc:creator>
  <cp:lastModifiedBy>Hussain, Arvalla Saddam</cp:lastModifiedBy>
  <cp:revision>1</cp:revision>
  <dcterms:created xsi:type="dcterms:W3CDTF">2023-03-12T04:32:34Z</dcterms:created>
  <dcterms:modified xsi:type="dcterms:W3CDTF">2023-03-12T04:37:52Z</dcterms:modified>
</cp:coreProperties>
</file>