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ain, Arvalla Saddam" userId="231fd835-04d8-4d01-abed-e4ef8b0c471b" providerId="ADAL" clId="{C987C1FB-DA6B-4FEC-87BB-79ED1DEA2430}"/>
    <pc:docChg chg="modSld">
      <pc:chgData name="Hussain, Arvalla Saddam" userId="231fd835-04d8-4d01-abed-e4ef8b0c471b" providerId="ADAL" clId="{C987C1FB-DA6B-4FEC-87BB-79ED1DEA2430}" dt="2023-03-15T03:19:38.577" v="36" actId="1076"/>
      <pc:docMkLst>
        <pc:docMk/>
      </pc:docMkLst>
      <pc:sldChg chg="modSp mod">
        <pc:chgData name="Hussain, Arvalla Saddam" userId="231fd835-04d8-4d01-abed-e4ef8b0c471b" providerId="ADAL" clId="{C987C1FB-DA6B-4FEC-87BB-79ED1DEA2430}" dt="2023-03-15T03:19:38.577" v="36" actId="1076"/>
        <pc:sldMkLst>
          <pc:docMk/>
          <pc:sldMk cId="1060354401" sldId="257"/>
        </pc:sldMkLst>
        <pc:spChg chg="mod">
          <ac:chgData name="Hussain, Arvalla Saddam" userId="231fd835-04d8-4d01-abed-e4ef8b0c471b" providerId="ADAL" clId="{C987C1FB-DA6B-4FEC-87BB-79ED1DEA2430}" dt="2023-03-15T03:19:38.577" v="36" actId="1076"/>
          <ac:spMkLst>
            <pc:docMk/>
            <pc:sldMk cId="1060354401" sldId="257"/>
            <ac:spMk id="2" creationId="{6FE7359D-9CA3-A3E0-A6C4-8A1FED83459A}"/>
          </ac:spMkLst>
        </pc:spChg>
      </pc:sldChg>
      <pc:sldChg chg="modSp mod">
        <pc:chgData name="Hussain, Arvalla Saddam" userId="231fd835-04d8-4d01-abed-e4ef8b0c471b" providerId="ADAL" clId="{C987C1FB-DA6B-4FEC-87BB-79ED1DEA2430}" dt="2023-03-15T03:15:24.393" v="0" actId="1076"/>
        <pc:sldMkLst>
          <pc:docMk/>
          <pc:sldMk cId="2769041266" sldId="258"/>
        </pc:sldMkLst>
        <pc:spChg chg="mod">
          <ac:chgData name="Hussain, Arvalla Saddam" userId="231fd835-04d8-4d01-abed-e4ef8b0c471b" providerId="ADAL" clId="{C987C1FB-DA6B-4FEC-87BB-79ED1DEA2430}" dt="2023-03-15T03:15:24.393" v="0" actId="1076"/>
          <ac:spMkLst>
            <pc:docMk/>
            <pc:sldMk cId="2769041266" sldId="258"/>
            <ac:spMk id="5" creationId="{185EDE46-EEC6-1569-6D27-3E67262C47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E5B7-0A91-49CD-BAF0-8BEC7BAA8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E998-554D-4C8F-8111-282BA2105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19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E5B7-0A91-49CD-BAF0-8BEC7BAA8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E998-554D-4C8F-8111-282BA2105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32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E5B7-0A91-49CD-BAF0-8BEC7BAA8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E998-554D-4C8F-8111-282BA2105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68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E5B7-0A91-49CD-BAF0-8BEC7BAA8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E998-554D-4C8F-8111-282BA210556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0200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E5B7-0A91-49CD-BAF0-8BEC7BAA8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E998-554D-4C8F-8111-282BA2105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473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E5B7-0A91-49CD-BAF0-8BEC7BAA8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E998-554D-4C8F-8111-282BA2105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00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E5B7-0A91-49CD-BAF0-8BEC7BAA8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E998-554D-4C8F-8111-282BA2105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42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E5B7-0A91-49CD-BAF0-8BEC7BAA8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E998-554D-4C8F-8111-282BA2105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E5B7-0A91-49CD-BAF0-8BEC7BAA8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E998-554D-4C8F-8111-282BA2105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4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E5B7-0A91-49CD-BAF0-8BEC7BAA8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E998-554D-4C8F-8111-282BA2105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55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E5B7-0A91-49CD-BAF0-8BEC7BAA8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E998-554D-4C8F-8111-282BA2105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4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E5B7-0A91-49CD-BAF0-8BEC7BAA8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E998-554D-4C8F-8111-282BA2105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06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E5B7-0A91-49CD-BAF0-8BEC7BAA8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E998-554D-4C8F-8111-282BA2105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07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E5B7-0A91-49CD-BAF0-8BEC7BAA8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E998-554D-4C8F-8111-282BA2105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02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E5B7-0A91-49CD-BAF0-8BEC7BAA8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E998-554D-4C8F-8111-282BA2105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85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E5B7-0A91-49CD-BAF0-8BEC7BAA8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E998-554D-4C8F-8111-282BA2105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29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E5B7-0A91-49CD-BAF0-8BEC7BAA8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E998-554D-4C8F-8111-282BA2105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98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58BE5B7-0A91-49CD-BAF0-8BEC7BAA8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13E998-554D-4C8F-8111-282BA2105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957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7359D-9CA3-A3E0-A6C4-8A1FED83459A}"/>
              </a:ext>
            </a:extLst>
          </p:cNvPr>
          <p:cNvSpPr/>
          <p:nvPr/>
        </p:nvSpPr>
        <p:spPr>
          <a:xfrm>
            <a:off x="2393544" y="2048470"/>
            <a:ext cx="7404911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Cloud Eureka server</a:t>
            </a:r>
          </a:p>
          <a:p>
            <a:pPr algn="ctr"/>
            <a:endParaRPr lang="en-US" sz="4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 Discovery &amp; Registry</a:t>
            </a:r>
          </a:p>
        </p:txBody>
      </p:sp>
    </p:spTree>
    <p:extLst>
      <p:ext uri="{BB962C8B-B14F-4D97-AF65-F5344CB8AC3E}">
        <p14:creationId xmlns:p14="http://schemas.microsoft.com/office/powerpoint/2010/main" val="106035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6A2EE0-28FF-B2B2-4ECB-D0DFF51AB3F1}"/>
              </a:ext>
            </a:extLst>
          </p:cNvPr>
          <p:cNvSpPr/>
          <p:nvPr/>
        </p:nvSpPr>
        <p:spPr>
          <a:xfrm>
            <a:off x="1280160" y="2656573"/>
            <a:ext cx="2723949" cy="1039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Student-microservice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4C40D7-5CC0-61AE-B44C-51964F922C5C}"/>
              </a:ext>
            </a:extLst>
          </p:cNvPr>
          <p:cNvSpPr/>
          <p:nvPr/>
        </p:nvSpPr>
        <p:spPr>
          <a:xfrm>
            <a:off x="1280159" y="4580021"/>
            <a:ext cx="2723949" cy="1039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Address-microservice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C359-9A58-B991-50E2-4BCB90193F87}"/>
              </a:ext>
            </a:extLst>
          </p:cNvPr>
          <p:cNvSpPr/>
          <p:nvPr/>
        </p:nvSpPr>
        <p:spPr>
          <a:xfrm>
            <a:off x="8152598" y="2021305"/>
            <a:ext cx="2194560" cy="4148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Eureka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EDE46-EEC6-1569-6D27-3E67262C4706}"/>
              </a:ext>
            </a:extLst>
          </p:cNvPr>
          <p:cNvSpPr txBox="1"/>
          <p:nvPr/>
        </p:nvSpPr>
        <p:spPr>
          <a:xfrm>
            <a:off x="2114350" y="502293"/>
            <a:ext cx="1007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Microservice register itself with spring cloud Eureka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699DD3-5CEE-4518-9E95-E12482F096ED}"/>
              </a:ext>
            </a:extLst>
          </p:cNvPr>
          <p:cNvSpPr txBox="1"/>
          <p:nvPr/>
        </p:nvSpPr>
        <p:spPr>
          <a:xfrm>
            <a:off x="1347537" y="2123702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https://localhost:8081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4A3943-E6F8-737F-B830-05A94389FD49}"/>
              </a:ext>
            </a:extLst>
          </p:cNvPr>
          <p:cNvSpPr txBox="1"/>
          <p:nvPr/>
        </p:nvSpPr>
        <p:spPr>
          <a:xfrm>
            <a:off x="1280159" y="4116222"/>
            <a:ext cx="2868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https://localhost:8080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003C76-7954-F464-19EA-0337C234C67C}"/>
              </a:ext>
            </a:extLst>
          </p:cNvPr>
          <p:cNvCxnSpPr/>
          <p:nvPr/>
        </p:nvCxnSpPr>
        <p:spPr>
          <a:xfrm>
            <a:off x="4215865" y="3176337"/>
            <a:ext cx="39367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93AF5D-4066-F9F7-9276-73E348328E25}"/>
              </a:ext>
            </a:extLst>
          </p:cNvPr>
          <p:cNvCxnSpPr/>
          <p:nvPr/>
        </p:nvCxnSpPr>
        <p:spPr>
          <a:xfrm>
            <a:off x="4215864" y="5099785"/>
            <a:ext cx="39367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41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22</TotalTime>
  <Words>30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Calisto MT</vt:lpstr>
      <vt:lpstr>Wingdings 2</vt:lpstr>
      <vt:lpstr>Slate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Arvalla Saddam</dc:creator>
  <cp:lastModifiedBy>Hussain, Arvalla Saddam</cp:lastModifiedBy>
  <cp:revision>1</cp:revision>
  <dcterms:created xsi:type="dcterms:W3CDTF">2023-03-15T02:57:25Z</dcterms:created>
  <dcterms:modified xsi:type="dcterms:W3CDTF">2023-03-15T03:19:38Z</dcterms:modified>
</cp:coreProperties>
</file>