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9D23-5C2F-45C8-9CE2-96D2D7AF616C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93E-A40D-45A0-83E4-CA8D0165B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02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9D23-5C2F-45C8-9CE2-96D2D7AF616C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93E-A40D-45A0-83E4-CA8D0165B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20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9D23-5C2F-45C8-9CE2-96D2D7AF616C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93E-A40D-45A0-83E4-CA8D0165B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6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9D23-5C2F-45C8-9CE2-96D2D7AF616C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93E-A40D-45A0-83E4-CA8D0165BEC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6298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9D23-5C2F-45C8-9CE2-96D2D7AF616C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93E-A40D-45A0-83E4-CA8D0165B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66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9D23-5C2F-45C8-9CE2-96D2D7AF616C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93E-A40D-45A0-83E4-CA8D0165B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877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9D23-5C2F-45C8-9CE2-96D2D7AF616C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93E-A40D-45A0-83E4-CA8D0165B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533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9D23-5C2F-45C8-9CE2-96D2D7AF616C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93E-A40D-45A0-83E4-CA8D0165B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536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9D23-5C2F-45C8-9CE2-96D2D7AF616C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93E-A40D-45A0-83E4-CA8D0165B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8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9D23-5C2F-45C8-9CE2-96D2D7AF616C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93E-A40D-45A0-83E4-CA8D0165B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95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9D23-5C2F-45C8-9CE2-96D2D7AF616C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93E-A40D-45A0-83E4-CA8D0165B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8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9D23-5C2F-45C8-9CE2-96D2D7AF616C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93E-A40D-45A0-83E4-CA8D0165B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80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9D23-5C2F-45C8-9CE2-96D2D7AF616C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93E-A40D-45A0-83E4-CA8D0165B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71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9D23-5C2F-45C8-9CE2-96D2D7AF616C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93E-A40D-45A0-83E4-CA8D0165B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52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9D23-5C2F-45C8-9CE2-96D2D7AF616C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93E-A40D-45A0-83E4-CA8D0165B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56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9D23-5C2F-45C8-9CE2-96D2D7AF616C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93E-A40D-45A0-83E4-CA8D0165B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86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9D23-5C2F-45C8-9CE2-96D2D7AF616C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93E-A40D-45A0-83E4-CA8D0165B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18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0C9D23-5C2F-45C8-9CE2-96D2D7AF616C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6BCE93E-A40D-45A0-83E4-CA8D0165B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745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8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8781F-6F75-CE49-57C8-553144570315}"/>
              </a:ext>
            </a:extLst>
          </p:cNvPr>
          <p:cNvSpPr txBox="1"/>
          <p:nvPr/>
        </p:nvSpPr>
        <p:spPr>
          <a:xfrm>
            <a:off x="913795" y="1257301"/>
            <a:ext cx="6672865" cy="434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Client-side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1875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0036DB-148B-404B-1850-6BE3F9B410E4}"/>
              </a:ext>
            </a:extLst>
          </p:cNvPr>
          <p:cNvSpPr/>
          <p:nvPr/>
        </p:nvSpPr>
        <p:spPr>
          <a:xfrm>
            <a:off x="856648" y="3429000"/>
            <a:ext cx="2579571" cy="9793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0070C0"/>
                </a:solidFill>
              </a:rPr>
              <a:t>Student-microservice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CC1C07-CBFD-B532-5CBC-0298FE41250F}"/>
              </a:ext>
            </a:extLst>
          </p:cNvPr>
          <p:cNvSpPr/>
          <p:nvPr/>
        </p:nvSpPr>
        <p:spPr>
          <a:xfrm>
            <a:off x="7928008" y="4697931"/>
            <a:ext cx="2756034" cy="9793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0070C0"/>
                </a:solidFill>
              </a:rPr>
              <a:t>Address-microservice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FFD3E8-0053-B715-D91C-552669005897}"/>
              </a:ext>
            </a:extLst>
          </p:cNvPr>
          <p:cNvSpPr/>
          <p:nvPr/>
        </p:nvSpPr>
        <p:spPr>
          <a:xfrm>
            <a:off x="7928008" y="2241884"/>
            <a:ext cx="2650156" cy="9793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0070C0"/>
                </a:solidFill>
              </a:rPr>
              <a:t>Address-microservice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529CA5-E041-DBFE-2024-833DF205E2B7}"/>
              </a:ext>
            </a:extLst>
          </p:cNvPr>
          <p:cNvSpPr txBox="1"/>
          <p:nvPr/>
        </p:nvSpPr>
        <p:spPr>
          <a:xfrm>
            <a:off x="856648" y="2851923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http://localhost:8080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29A57-2489-66D3-71C3-3C54F69BB8DF}"/>
              </a:ext>
            </a:extLst>
          </p:cNvPr>
          <p:cNvSpPr txBox="1"/>
          <p:nvPr/>
        </p:nvSpPr>
        <p:spPr>
          <a:xfrm>
            <a:off x="7860631" y="1674977"/>
            <a:ext cx="3314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http://localhost:8081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81D4A7-693C-B500-46EA-8001C6D6072A}"/>
              </a:ext>
            </a:extLst>
          </p:cNvPr>
          <p:cNvSpPr txBox="1"/>
          <p:nvPr/>
        </p:nvSpPr>
        <p:spPr>
          <a:xfrm>
            <a:off x="7928008" y="4109987"/>
            <a:ext cx="332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http://localhost:8082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F7ECA1-F1A1-AAF8-F6C0-63896A11D2D3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3436219" y="2731570"/>
            <a:ext cx="4491789" cy="1187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DF16BA-3FF7-E01B-CF04-788A8022C41E}"/>
              </a:ext>
            </a:extLst>
          </p:cNvPr>
          <p:cNvSpPr txBox="1"/>
          <p:nvPr/>
        </p:nvSpPr>
        <p:spPr>
          <a:xfrm>
            <a:off x="3722571" y="583660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Cloud Load Balancer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1847AC-5D9C-1BAF-8635-7F91D0A569AE}"/>
              </a:ext>
            </a:extLst>
          </p:cNvPr>
          <p:cNvCxnSpPr>
            <a:cxnSpLocks/>
          </p:cNvCxnSpPr>
          <p:nvPr/>
        </p:nvCxnSpPr>
        <p:spPr>
          <a:xfrm>
            <a:off x="3436219" y="4225491"/>
            <a:ext cx="4424412" cy="10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893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124</TotalTime>
  <Words>25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Calisto MT</vt:lpstr>
      <vt:lpstr>Wingdings 2</vt:lpstr>
      <vt:lpstr>Slate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Arvalla Saddam</dc:creator>
  <cp:lastModifiedBy>Hussain, Arvalla Saddam</cp:lastModifiedBy>
  <cp:revision>2</cp:revision>
  <dcterms:created xsi:type="dcterms:W3CDTF">2023-03-21T14:57:36Z</dcterms:created>
  <dcterms:modified xsi:type="dcterms:W3CDTF">2023-03-22T05:15:18Z</dcterms:modified>
</cp:coreProperties>
</file>