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6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6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5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705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1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51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43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6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7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8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6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7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2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3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8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6690C9-9C2B-4628-ADAA-D9D09C6755E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E50BBE-F1C3-4A6D-B3A5-3727AA571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7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1B7B1-9E40-B947-7368-DDA417ADD6F5}"/>
              </a:ext>
            </a:extLst>
          </p:cNvPr>
          <p:cNvSpPr txBox="1"/>
          <p:nvPr/>
        </p:nvSpPr>
        <p:spPr>
          <a:xfrm>
            <a:off x="2357120" y="2688550"/>
            <a:ext cx="983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Cloud API Gateway</a:t>
            </a:r>
          </a:p>
        </p:txBody>
      </p:sp>
    </p:spTree>
    <p:extLst>
      <p:ext uri="{BB962C8B-B14F-4D97-AF65-F5344CB8AC3E}">
        <p14:creationId xmlns:p14="http://schemas.microsoft.com/office/powerpoint/2010/main" val="3976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949E75-C903-70F5-9483-C975F0B9EDDC}"/>
              </a:ext>
            </a:extLst>
          </p:cNvPr>
          <p:cNvSpPr/>
          <p:nvPr/>
        </p:nvSpPr>
        <p:spPr>
          <a:xfrm>
            <a:off x="741145" y="2957362"/>
            <a:ext cx="2204185" cy="786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Consumer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B886E-523D-163B-B5B1-3B0C20365E24}"/>
              </a:ext>
            </a:extLst>
          </p:cNvPr>
          <p:cNvSpPr/>
          <p:nvPr/>
        </p:nvSpPr>
        <p:spPr>
          <a:xfrm>
            <a:off x="4483768" y="1674796"/>
            <a:ext cx="2204185" cy="365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solidFill>
                  <a:srgbClr val="0070C0"/>
                </a:solidFill>
              </a:rPr>
              <a:t>Api</a:t>
            </a:r>
            <a:r>
              <a:rPr lang="en-IN" sz="2000" b="1" dirty="0">
                <a:solidFill>
                  <a:srgbClr val="0070C0"/>
                </a:solidFill>
              </a:rPr>
              <a:t>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69E8-5D70-F1D2-A963-33BB801EF5C7}"/>
              </a:ext>
            </a:extLst>
          </p:cNvPr>
          <p:cNvSpPr/>
          <p:nvPr/>
        </p:nvSpPr>
        <p:spPr>
          <a:xfrm>
            <a:off x="9206565" y="4328564"/>
            <a:ext cx="2363001" cy="813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Address-microservice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F3CC6-5D8C-AAAE-81AA-564BA3B72118}"/>
              </a:ext>
            </a:extLst>
          </p:cNvPr>
          <p:cNvSpPr/>
          <p:nvPr/>
        </p:nvSpPr>
        <p:spPr>
          <a:xfrm>
            <a:off x="9206565" y="1716102"/>
            <a:ext cx="2363001" cy="813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Student-microservice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8932A9-197D-09B2-9BDA-637880DAE3D3}"/>
              </a:ext>
            </a:extLst>
          </p:cNvPr>
          <p:cNvCxnSpPr>
            <a:stCxn id="2" idx="3"/>
          </p:cNvCxnSpPr>
          <p:nvPr/>
        </p:nvCxnSpPr>
        <p:spPr>
          <a:xfrm>
            <a:off x="2945330" y="3350795"/>
            <a:ext cx="1538438" cy="8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F7C28-4A68-D708-A150-50E607652F85}"/>
              </a:ext>
            </a:extLst>
          </p:cNvPr>
          <p:cNvCxnSpPr>
            <a:cxnSpLocks/>
          </p:cNvCxnSpPr>
          <p:nvPr/>
        </p:nvCxnSpPr>
        <p:spPr>
          <a:xfrm>
            <a:off x="6714423" y="4735230"/>
            <a:ext cx="2492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3B987F-0E3A-6070-64B6-5AF0F5487DB8}"/>
              </a:ext>
            </a:extLst>
          </p:cNvPr>
          <p:cNvCxnSpPr>
            <a:cxnSpLocks/>
          </p:cNvCxnSpPr>
          <p:nvPr/>
        </p:nvCxnSpPr>
        <p:spPr>
          <a:xfrm>
            <a:off x="6772977" y="2105927"/>
            <a:ext cx="2433588" cy="16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65C2F0-87DD-FD95-C76C-3A4713023145}"/>
              </a:ext>
            </a:extLst>
          </p:cNvPr>
          <p:cNvSpPr txBox="1"/>
          <p:nvPr/>
        </p:nvSpPr>
        <p:spPr>
          <a:xfrm>
            <a:off x="4339789" y="1156272"/>
            <a:ext cx="24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http://localhost:9090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CABAB-E8A3-239A-71F7-A1930C29AB9E}"/>
              </a:ext>
            </a:extLst>
          </p:cNvPr>
          <p:cNvSpPr txBox="1"/>
          <p:nvPr/>
        </p:nvSpPr>
        <p:spPr>
          <a:xfrm>
            <a:off x="9135577" y="1124768"/>
            <a:ext cx="2639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http://localhost:8080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95B357-7249-4357-909F-A2C64B86A4E0}"/>
              </a:ext>
            </a:extLst>
          </p:cNvPr>
          <p:cNvSpPr txBox="1"/>
          <p:nvPr/>
        </p:nvSpPr>
        <p:spPr>
          <a:xfrm>
            <a:off x="9206563" y="3779301"/>
            <a:ext cx="249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http://localhost:8081</a:t>
            </a:r>
          </a:p>
        </p:txBody>
      </p:sp>
    </p:spTree>
    <p:extLst>
      <p:ext uri="{BB962C8B-B14F-4D97-AF65-F5344CB8AC3E}">
        <p14:creationId xmlns:p14="http://schemas.microsoft.com/office/powerpoint/2010/main" val="2719109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22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1</cp:revision>
  <dcterms:created xsi:type="dcterms:W3CDTF">2023-03-24T02:50:05Z</dcterms:created>
  <dcterms:modified xsi:type="dcterms:W3CDTF">2023-03-24T03:12:13Z</dcterms:modified>
</cp:coreProperties>
</file>