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86" r:id="rId4"/>
    <p:sldMasterId id="2147483798" r:id="rId5"/>
    <p:sldMasterId id="2147483810" r:id="rId6"/>
    <p:sldMasterId id="2147483822" r:id="rId7"/>
  </p:sldMasterIdLst>
  <p:sldIdLst>
    <p:sldId id="262" r:id="rId8"/>
    <p:sldId id="268" r:id="rId9"/>
    <p:sldId id="397" r:id="rId10"/>
    <p:sldId id="272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8" r:id="rId21"/>
    <p:sldId id="289" r:id="rId22"/>
    <p:sldId id="290" r:id="rId23"/>
    <p:sldId id="291" r:id="rId24"/>
    <p:sldId id="398" r:id="rId25"/>
    <p:sldId id="294" r:id="rId26"/>
    <p:sldId id="295" r:id="rId27"/>
    <p:sldId id="297" r:id="rId28"/>
    <p:sldId id="298" r:id="rId29"/>
    <p:sldId id="299" r:id="rId30"/>
    <p:sldId id="300" r:id="rId31"/>
    <p:sldId id="312" r:id="rId32"/>
    <p:sldId id="302" r:id="rId33"/>
    <p:sldId id="304" r:id="rId34"/>
    <p:sldId id="305" r:id="rId35"/>
    <p:sldId id="306" r:id="rId36"/>
    <p:sldId id="307" r:id="rId37"/>
    <p:sldId id="324" r:id="rId38"/>
    <p:sldId id="322" r:id="rId39"/>
    <p:sldId id="326" r:id="rId40"/>
    <p:sldId id="328" r:id="rId41"/>
    <p:sldId id="329" r:id="rId42"/>
    <p:sldId id="331" r:id="rId43"/>
    <p:sldId id="333" r:id="rId44"/>
    <p:sldId id="335" r:id="rId45"/>
    <p:sldId id="359" r:id="rId46"/>
    <p:sldId id="362" r:id="rId47"/>
    <p:sldId id="361" r:id="rId48"/>
    <p:sldId id="364" r:id="rId49"/>
    <p:sldId id="365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5" r:id="rId68"/>
    <p:sldId id="387" r:id="rId69"/>
    <p:sldId id="388" r:id="rId70"/>
    <p:sldId id="389" r:id="rId71"/>
    <p:sldId id="311" r:id="rId72"/>
    <p:sldId id="308" r:id="rId73"/>
    <p:sldId id="313" r:id="rId74"/>
    <p:sldId id="318" r:id="rId75"/>
    <p:sldId id="320" r:id="rId76"/>
    <p:sldId id="341" r:id="rId77"/>
    <p:sldId id="351" r:id="rId78"/>
    <p:sldId id="396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561FC414-9340-484E-8702-97190B94F8CF}"/>
    <pc:docChg chg="undo custSel addSld delSld modSld sldOrd">
      <pc:chgData name="Hussain, Arvalla Saddam" userId="231fd835-04d8-4d01-abed-e4ef8b0c471b" providerId="ADAL" clId="{561FC414-9340-484E-8702-97190B94F8CF}" dt="2023-09-30T07:11:20.165" v="2145" actId="14100"/>
      <pc:docMkLst>
        <pc:docMk/>
      </pc:docMkLst>
      <pc:sldChg chg="modSp mod">
        <pc:chgData name="Hussain, Arvalla Saddam" userId="231fd835-04d8-4d01-abed-e4ef8b0c471b" providerId="ADAL" clId="{561FC414-9340-484E-8702-97190B94F8CF}" dt="2023-06-28T03:56:10.883" v="225" actId="20577"/>
        <pc:sldMkLst>
          <pc:docMk/>
          <pc:sldMk cId="2059395095" sldId="257"/>
        </pc:sldMkLst>
        <pc:spChg chg="mod">
          <ac:chgData name="Hussain, Arvalla Saddam" userId="231fd835-04d8-4d01-abed-e4ef8b0c471b" providerId="ADAL" clId="{561FC414-9340-484E-8702-97190B94F8CF}" dt="2023-06-28T03:56:10.883" v="225" actId="20577"/>
          <ac:spMkLst>
            <pc:docMk/>
            <pc:sldMk cId="2059395095" sldId="257"/>
            <ac:spMk id="5" creationId="{2B162522-9684-7CCB-9C19-2C320158700A}"/>
          </ac:spMkLst>
        </pc:spChg>
      </pc:sldChg>
      <pc:sldChg chg="modSp mod">
        <pc:chgData name="Hussain, Arvalla Saddam" userId="231fd835-04d8-4d01-abed-e4ef8b0c471b" providerId="ADAL" clId="{561FC414-9340-484E-8702-97190B94F8CF}" dt="2023-07-11T03:50:12.460" v="623" actId="1076"/>
        <pc:sldMkLst>
          <pc:docMk/>
          <pc:sldMk cId="1620148228" sldId="258"/>
        </pc:sldMkLst>
        <pc:spChg chg="mod">
          <ac:chgData name="Hussain, Arvalla Saddam" userId="231fd835-04d8-4d01-abed-e4ef8b0c471b" providerId="ADAL" clId="{561FC414-9340-484E-8702-97190B94F8CF}" dt="2023-07-11T03:50:12.460" v="623" actId="1076"/>
          <ac:spMkLst>
            <pc:docMk/>
            <pc:sldMk cId="1620148228" sldId="258"/>
            <ac:spMk id="3" creationId="{49E6AF64-B29A-CBDD-6FFB-2E3A862EBA62}"/>
          </ac:spMkLst>
        </pc:spChg>
      </pc:sldChg>
      <pc:sldChg chg="ord">
        <pc:chgData name="Hussain, Arvalla Saddam" userId="231fd835-04d8-4d01-abed-e4ef8b0c471b" providerId="ADAL" clId="{561FC414-9340-484E-8702-97190B94F8CF}" dt="2023-09-18T10:57:11.353" v="1650"/>
        <pc:sldMkLst>
          <pc:docMk/>
          <pc:sldMk cId="495141359" sldId="262"/>
        </pc:sldMkLst>
      </pc:sldChg>
      <pc:sldChg chg="addSp modSp new mod">
        <pc:chgData name="Hussain, Arvalla Saddam" userId="231fd835-04d8-4d01-abed-e4ef8b0c471b" providerId="ADAL" clId="{561FC414-9340-484E-8702-97190B94F8CF}" dt="2023-06-28T03:23:38.624" v="9" actId="1076"/>
        <pc:sldMkLst>
          <pc:docMk/>
          <pc:sldMk cId="3753311139" sldId="268"/>
        </pc:sldMkLst>
        <pc:spChg chg="add mod">
          <ac:chgData name="Hussain, Arvalla Saddam" userId="231fd835-04d8-4d01-abed-e4ef8b0c471b" providerId="ADAL" clId="{561FC414-9340-484E-8702-97190B94F8CF}" dt="2023-06-28T03:23:38.624" v="9" actId="1076"/>
          <ac:spMkLst>
            <pc:docMk/>
            <pc:sldMk cId="3753311139" sldId="268"/>
            <ac:spMk id="2" creationId="{F2D04890-F166-D8A6-36DF-A809D0F9FCBF}"/>
          </ac:spMkLst>
        </pc:spChg>
      </pc:sldChg>
      <pc:sldChg chg="modSp add mod">
        <pc:chgData name="Hussain, Arvalla Saddam" userId="231fd835-04d8-4d01-abed-e4ef8b0c471b" providerId="ADAL" clId="{561FC414-9340-484E-8702-97190B94F8CF}" dt="2023-06-28T03:24:04.071" v="12" actId="20577"/>
        <pc:sldMkLst>
          <pc:docMk/>
          <pc:sldMk cId="3304163046" sldId="269"/>
        </pc:sldMkLst>
        <pc:spChg chg="mod">
          <ac:chgData name="Hussain, Arvalla Saddam" userId="231fd835-04d8-4d01-abed-e4ef8b0c471b" providerId="ADAL" clId="{561FC414-9340-484E-8702-97190B94F8CF}" dt="2023-06-28T03:24:04.071" v="12" actId="20577"/>
          <ac:spMkLst>
            <pc:docMk/>
            <pc:sldMk cId="3304163046" sldId="269"/>
            <ac:spMk id="2" creationId="{F2D04890-F166-D8A6-36DF-A809D0F9FCBF}"/>
          </ac:spMkLst>
        </pc:spChg>
      </pc:sldChg>
      <pc:sldChg chg="modSp add mod">
        <pc:chgData name="Hussain, Arvalla Saddam" userId="231fd835-04d8-4d01-abed-e4ef8b0c471b" providerId="ADAL" clId="{561FC414-9340-484E-8702-97190B94F8CF}" dt="2023-06-28T03:56:18.853" v="227" actId="20577"/>
        <pc:sldMkLst>
          <pc:docMk/>
          <pc:sldMk cId="3896135027" sldId="270"/>
        </pc:sldMkLst>
        <pc:spChg chg="mod">
          <ac:chgData name="Hussain, Arvalla Saddam" userId="231fd835-04d8-4d01-abed-e4ef8b0c471b" providerId="ADAL" clId="{561FC414-9340-484E-8702-97190B94F8CF}" dt="2023-06-28T03:56:18.853" v="227" actId="20577"/>
          <ac:spMkLst>
            <pc:docMk/>
            <pc:sldMk cId="3896135027" sldId="270"/>
            <ac:spMk id="5" creationId="{2B162522-9684-7CCB-9C19-2C320158700A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6-28T03:46:08.538" v="124" actId="207"/>
        <pc:sldMkLst>
          <pc:docMk/>
          <pc:sldMk cId="3274769" sldId="271"/>
        </pc:sldMkLst>
        <pc:spChg chg="add del mod">
          <ac:chgData name="Hussain, Arvalla Saddam" userId="231fd835-04d8-4d01-abed-e4ef8b0c471b" providerId="ADAL" clId="{561FC414-9340-484E-8702-97190B94F8CF}" dt="2023-06-28T03:36:55.609" v="60"/>
          <ac:spMkLst>
            <pc:docMk/>
            <pc:sldMk cId="3274769" sldId="271"/>
            <ac:spMk id="3" creationId="{53A49B33-F4BD-2203-DECA-6159563B38F0}"/>
          </ac:spMkLst>
        </pc:spChg>
        <pc:spChg chg="add mod">
          <ac:chgData name="Hussain, Arvalla Saddam" userId="231fd835-04d8-4d01-abed-e4ef8b0c471b" providerId="ADAL" clId="{561FC414-9340-484E-8702-97190B94F8CF}" dt="2023-06-28T03:46:08.538" v="124" actId="207"/>
          <ac:spMkLst>
            <pc:docMk/>
            <pc:sldMk cId="3274769" sldId="271"/>
            <ac:spMk id="5" creationId="{1EF50531-B2F4-6A45-D2B9-2B9E8992E139}"/>
          </ac:spMkLst>
        </pc:spChg>
      </pc:sldChg>
      <pc:sldChg chg="modSp add mod">
        <pc:chgData name="Hussain, Arvalla Saddam" userId="231fd835-04d8-4d01-abed-e4ef8b0c471b" providerId="ADAL" clId="{561FC414-9340-484E-8702-97190B94F8CF}" dt="2023-06-28T03:39:30.189" v="90" actId="113"/>
        <pc:sldMkLst>
          <pc:docMk/>
          <pc:sldMk cId="1026341016" sldId="272"/>
        </pc:sldMkLst>
        <pc:spChg chg="mod">
          <ac:chgData name="Hussain, Arvalla Saddam" userId="231fd835-04d8-4d01-abed-e4ef8b0c471b" providerId="ADAL" clId="{561FC414-9340-484E-8702-97190B94F8CF}" dt="2023-06-28T03:39:30.189" v="90" actId="113"/>
          <ac:spMkLst>
            <pc:docMk/>
            <pc:sldMk cId="1026341016" sldId="272"/>
            <ac:spMk id="2" creationId="{14562851-051E-5A07-D8A9-0BCC48AC4DC0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6-28T03:46:18.934" v="126" actId="207"/>
        <pc:sldMkLst>
          <pc:docMk/>
          <pc:sldMk cId="2038636705" sldId="273"/>
        </pc:sldMkLst>
        <pc:spChg chg="add mod">
          <ac:chgData name="Hussain, Arvalla Saddam" userId="231fd835-04d8-4d01-abed-e4ef8b0c471b" providerId="ADAL" clId="{561FC414-9340-484E-8702-97190B94F8CF}" dt="2023-06-28T03:46:18.934" v="126" actId="207"/>
          <ac:spMkLst>
            <pc:docMk/>
            <pc:sldMk cId="2038636705" sldId="273"/>
            <ac:spMk id="3" creationId="{5C386192-F998-CE20-269E-67455B9B09A6}"/>
          </ac:spMkLst>
        </pc:spChg>
      </pc:sldChg>
      <pc:sldChg chg="addSp modSp new del mod">
        <pc:chgData name="Hussain, Arvalla Saddam" userId="231fd835-04d8-4d01-abed-e4ef8b0c471b" providerId="ADAL" clId="{561FC414-9340-484E-8702-97190B94F8CF}" dt="2023-06-28T03:56:29.115" v="228" actId="47"/>
        <pc:sldMkLst>
          <pc:docMk/>
          <pc:sldMk cId="3179912732" sldId="274"/>
        </pc:sldMkLst>
        <pc:spChg chg="add mod">
          <ac:chgData name="Hussain, Arvalla Saddam" userId="231fd835-04d8-4d01-abed-e4ef8b0c471b" providerId="ADAL" clId="{561FC414-9340-484E-8702-97190B94F8CF}" dt="2023-06-28T03:49:06.856" v="173" actId="1076"/>
          <ac:spMkLst>
            <pc:docMk/>
            <pc:sldMk cId="3179912732" sldId="274"/>
            <ac:spMk id="3" creationId="{6CFDE85C-11B2-CD14-F095-4A4BBD51C94A}"/>
          </ac:spMkLst>
        </pc:spChg>
      </pc:sldChg>
      <pc:sldChg chg="addSp modSp new del mod">
        <pc:chgData name="Hussain, Arvalla Saddam" userId="231fd835-04d8-4d01-abed-e4ef8b0c471b" providerId="ADAL" clId="{561FC414-9340-484E-8702-97190B94F8CF}" dt="2023-06-28T03:56:31.554" v="229" actId="47"/>
        <pc:sldMkLst>
          <pc:docMk/>
          <pc:sldMk cId="1928612732" sldId="275"/>
        </pc:sldMkLst>
        <pc:spChg chg="add mod">
          <ac:chgData name="Hussain, Arvalla Saddam" userId="231fd835-04d8-4d01-abed-e4ef8b0c471b" providerId="ADAL" clId="{561FC414-9340-484E-8702-97190B94F8CF}" dt="2023-06-28T03:50:07.404" v="175" actId="207"/>
          <ac:spMkLst>
            <pc:docMk/>
            <pc:sldMk cId="1928612732" sldId="275"/>
            <ac:spMk id="3" creationId="{B920C312-ED5B-F871-2D0E-CB306FBAE745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6-28T03:55:24.795" v="222" actId="14100"/>
        <pc:sldMkLst>
          <pc:docMk/>
          <pc:sldMk cId="3746021515" sldId="276"/>
        </pc:sldMkLst>
        <pc:spChg chg="add mod">
          <ac:chgData name="Hussain, Arvalla Saddam" userId="231fd835-04d8-4d01-abed-e4ef8b0c471b" providerId="ADAL" clId="{561FC414-9340-484E-8702-97190B94F8CF}" dt="2023-06-28T03:55:24.795" v="222" actId="14100"/>
          <ac:spMkLst>
            <pc:docMk/>
            <pc:sldMk cId="3746021515" sldId="276"/>
            <ac:spMk id="3" creationId="{4BB9CB74-334F-D39D-9738-C5BFEF0C59CA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6-28T03:55:02.961" v="214" actId="113"/>
        <pc:sldMkLst>
          <pc:docMk/>
          <pc:sldMk cId="4206738056" sldId="277"/>
        </pc:sldMkLst>
        <pc:spChg chg="add mod">
          <ac:chgData name="Hussain, Arvalla Saddam" userId="231fd835-04d8-4d01-abed-e4ef8b0c471b" providerId="ADAL" clId="{561FC414-9340-484E-8702-97190B94F8CF}" dt="2023-06-28T03:55:02.961" v="214" actId="113"/>
          <ac:spMkLst>
            <pc:docMk/>
            <pc:sldMk cId="4206738056" sldId="277"/>
            <ac:spMk id="3" creationId="{00D7D63F-5376-DE43-D57C-BB4ED05A85B6}"/>
          </ac:spMkLst>
        </pc:spChg>
      </pc:sldChg>
      <pc:sldChg chg="modSp add mod">
        <pc:chgData name="Hussain, Arvalla Saddam" userId="231fd835-04d8-4d01-abed-e4ef8b0c471b" providerId="ADAL" clId="{561FC414-9340-484E-8702-97190B94F8CF}" dt="2023-06-28T03:58:20.631" v="236" actId="20577"/>
        <pc:sldMkLst>
          <pc:docMk/>
          <pc:sldMk cId="2136200172" sldId="278"/>
        </pc:sldMkLst>
        <pc:spChg chg="mod">
          <ac:chgData name="Hussain, Arvalla Saddam" userId="231fd835-04d8-4d01-abed-e4ef8b0c471b" providerId="ADAL" clId="{561FC414-9340-484E-8702-97190B94F8CF}" dt="2023-06-28T03:58:20.631" v="236" actId="20577"/>
          <ac:spMkLst>
            <pc:docMk/>
            <pc:sldMk cId="2136200172" sldId="278"/>
            <ac:spMk id="2" creationId="{F2D04890-F166-D8A6-36DF-A809D0F9FCBF}"/>
          </ac:spMkLst>
        </pc:spChg>
      </pc:sldChg>
      <pc:sldChg chg="modSp add del mod">
        <pc:chgData name="Hussain, Arvalla Saddam" userId="231fd835-04d8-4d01-abed-e4ef8b0c471b" providerId="ADAL" clId="{561FC414-9340-484E-8702-97190B94F8CF}" dt="2023-06-28T03:57:22.161" v="233" actId="47"/>
        <pc:sldMkLst>
          <pc:docMk/>
          <pc:sldMk cId="3327327383" sldId="278"/>
        </pc:sldMkLst>
        <pc:spChg chg="mod">
          <ac:chgData name="Hussain, Arvalla Saddam" userId="231fd835-04d8-4d01-abed-e4ef8b0c471b" providerId="ADAL" clId="{561FC414-9340-484E-8702-97190B94F8CF}" dt="2023-06-28T03:56:50.828" v="232" actId="20577"/>
          <ac:spMkLst>
            <pc:docMk/>
            <pc:sldMk cId="3327327383" sldId="278"/>
            <ac:spMk id="2" creationId="{F2D04890-F166-D8A6-36DF-A809D0F9FCBF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1T11:10:19.781" v="242" actId="207"/>
        <pc:sldMkLst>
          <pc:docMk/>
          <pc:sldMk cId="924940335" sldId="279"/>
        </pc:sldMkLst>
        <pc:spChg chg="add mod">
          <ac:chgData name="Hussain, Arvalla Saddam" userId="231fd835-04d8-4d01-abed-e4ef8b0c471b" providerId="ADAL" clId="{561FC414-9340-484E-8702-97190B94F8CF}" dt="2023-07-01T11:10:19.781" v="242" actId="207"/>
          <ac:spMkLst>
            <pc:docMk/>
            <pc:sldMk cId="924940335" sldId="279"/>
            <ac:spMk id="3" creationId="{6D80DC40-5C5F-4AEF-B37F-D6BF294207A7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01T11:12:36.320" v="263" actId="113"/>
        <pc:sldMkLst>
          <pc:docMk/>
          <pc:sldMk cId="335725817" sldId="280"/>
        </pc:sldMkLst>
        <pc:spChg chg="add del mod">
          <ac:chgData name="Hussain, Arvalla Saddam" userId="231fd835-04d8-4d01-abed-e4ef8b0c471b" providerId="ADAL" clId="{561FC414-9340-484E-8702-97190B94F8CF}" dt="2023-07-01T11:10:50.590" v="248" actId="478"/>
          <ac:spMkLst>
            <pc:docMk/>
            <pc:sldMk cId="335725817" sldId="280"/>
            <ac:spMk id="2" creationId="{6E93F4B7-73D4-4C7C-E85E-1740819D5F5E}"/>
          </ac:spMkLst>
        </pc:spChg>
        <pc:spChg chg="add mod">
          <ac:chgData name="Hussain, Arvalla Saddam" userId="231fd835-04d8-4d01-abed-e4ef8b0c471b" providerId="ADAL" clId="{561FC414-9340-484E-8702-97190B94F8CF}" dt="2023-07-01T11:12:36.320" v="263" actId="113"/>
          <ac:spMkLst>
            <pc:docMk/>
            <pc:sldMk cId="335725817" sldId="280"/>
            <ac:spMk id="4" creationId="{51AEB546-E200-67AC-BDA1-EDBB0CDEAD55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01T11:14:10.889" v="271" actId="1076"/>
        <pc:sldMkLst>
          <pc:docMk/>
          <pc:sldMk cId="3212606472" sldId="281"/>
        </pc:sldMkLst>
        <pc:spChg chg="add del mod">
          <ac:chgData name="Hussain, Arvalla Saddam" userId="231fd835-04d8-4d01-abed-e4ef8b0c471b" providerId="ADAL" clId="{561FC414-9340-484E-8702-97190B94F8CF}" dt="2023-07-01T11:13:28.643" v="267" actId="478"/>
          <ac:spMkLst>
            <pc:docMk/>
            <pc:sldMk cId="3212606472" sldId="281"/>
            <ac:spMk id="3" creationId="{B4703AD2-92C9-54C0-62AB-916A06C48A71}"/>
          </ac:spMkLst>
        </pc:spChg>
        <pc:picChg chg="add mod">
          <ac:chgData name="Hussain, Arvalla Saddam" userId="231fd835-04d8-4d01-abed-e4ef8b0c471b" providerId="ADAL" clId="{561FC414-9340-484E-8702-97190B94F8CF}" dt="2023-07-01T11:14:10.889" v="271" actId="1076"/>
          <ac:picMkLst>
            <pc:docMk/>
            <pc:sldMk cId="3212606472" sldId="281"/>
            <ac:picMk id="5" creationId="{1E4E7833-CB82-E601-904C-F3BD2F20EA2D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01T11:20:41.351" v="319" actId="14100"/>
        <pc:sldMkLst>
          <pc:docMk/>
          <pc:sldMk cId="1424618132" sldId="282"/>
        </pc:sldMkLst>
        <pc:spChg chg="add del mod">
          <ac:chgData name="Hussain, Arvalla Saddam" userId="231fd835-04d8-4d01-abed-e4ef8b0c471b" providerId="ADAL" clId="{561FC414-9340-484E-8702-97190B94F8CF}" dt="2023-07-01T11:15:57.657" v="276" actId="478"/>
          <ac:spMkLst>
            <pc:docMk/>
            <pc:sldMk cId="1424618132" sldId="282"/>
            <ac:spMk id="2" creationId="{2ED48F41-D482-3027-79D1-206789940014}"/>
          </ac:spMkLst>
        </pc:spChg>
        <pc:spChg chg="add mod">
          <ac:chgData name="Hussain, Arvalla Saddam" userId="231fd835-04d8-4d01-abed-e4ef8b0c471b" providerId="ADAL" clId="{561FC414-9340-484E-8702-97190B94F8CF}" dt="2023-07-01T11:20:41.351" v="319" actId="14100"/>
          <ac:spMkLst>
            <pc:docMk/>
            <pc:sldMk cId="1424618132" sldId="282"/>
            <ac:spMk id="4" creationId="{69E2201C-2330-2D7D-FA40-F6D5C0AA25E4}"/>
          </ac:spMkLst>
        </pc:spChg>
      </pc:sldChg>
      <pc:sldChg chg="addSp modSp new mod ord">
        <pc:chgData name="Hussain, Arvalla Saddam" userId="231fd835-04d8-4d01-abed-e4ef8b0c471b" providerId="ADAL" clId="{561FC414-9340-484E-8702-97190B94F8CF}" dt="2023-07-01T11:17:59.983" v="296" actId="1076"/>
        <pc:sldMkLst>
          <pc:docMk/>
          <pc:sldMk cId="2913075633" sldId="283"/>
        </pc:sldMkLst>
        <pc:picChg chg="add mod">
          <ac:chgData name="Hussain, Arvalla Saddam" userId="231fd835-04d8-4d01-abed-e4ef8b0c471b" providerId="ADAL" clId="{561FC414-9340-484E-8702-97190B94F8CF}" dt="2023-07-01T11:17:59.983" v="296" actId="1076"/>
          <ac:picMkLst>
            <pc:docMk/>
            <pc:sldMk cId="2913075633" sldId="283"/>
            <ac:picMk id="3" creationId="{4AEC5EFA-5C7A-F461-53DA-2B39DB7EB889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01T11:20:33.104" v="317" actId="20577"/>
        <pc:sldMkLst>
          <pc:docMk/>
          <pc:sldMk cId="1185186462" sldId="284"/>
        </pc:sldMkLst>
        <pc:spChg chg="add del mod">
          <ac:chgData name="Hussain, Arvalla Saddam" userId="231fd835-04d8-4d01-abed-e4ef8b0c471b" providerId="ADAL" clId="{561FC414-9340-484E-8702-97190B94F8CF}" dt="2023-07-01T11:19:51.975" v="301" actId="478"/>
          <ac:spMkLst>
            <pc:docMk/>
            <pc:sldMk cId="1185186462" sldId="284"/>
            <ac:spMk id="2" creationId="{E89C74B6-8F3F-D525-B672-462F00700960}"/>
          </ac:spMkLst>
        </pc:spChg>
        <pc:spChg chg="add mod">
          <ac:chgData name="Hussain, Arvalla Saddam" userId="231fd835-04d8-4d01-abed-e4ef8b0c471b" providerId="ADAL" clId="{561FC414-9340-484E-8702-97190B94F8CF}" dt="2023-07-01T11:20:33.104" v="317" actId="20577"/>
          <ac:spMkLst>
            <pc:docMk/>
            <pc:sldMk cId="1185186462" sldId="284"/>
            <ac:spMk id="4" creationId="{1C043FAA-4D9E-78DF-3FF5-004FD9F16614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1T11:21:15.357" v="324" actId="1076"/>
        <pc:sldMkLst>
          <pc:docMk/>
          <pc:sldMk cId="1825846036" sldId="285"/>
        </pc:sldMkLst>
        <pc:picChg chg="add mod">
          <ac:chgData name="Hussain, Arvalla Saddam" userId="231fd835-04d8-4d01-abed-e4ef8b0c471b" providerId="ADAL" clId="{561FC414-9340-484E-8702-97190B94F8CF}" dt="2023-07-01T11:21:15.357" v="324" actId="1076"/>
          <ac:picMkLst>
            <pc:docMk/>
            <pc:sldMk cId="1825846036" sldId="285"/>
            <ac:picMk id="3" creationId="{9CB70CF5-7352-D764-2928-C7C9B50B449B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01T11:24:09.285" v="341" actId="1076"/>
        <pc:sldMkLst>
          <pc:docMk/>
          <pc:sldMk cId="1648199105" sldId="286"/>
        </pc:sldMkLst>
        <pc:spChg chg="add del mod">
          <ac:chgData name="Hussain, Arvalla Saddam" userId="231fd835-04d8-4d01-abed-e4ef8b0c471b" providerId="ADAL" clId="{561FC414-9340-484E-8702-97190B94F8CF}" dt="2023-07-01T11:22:38.321" v="329" actId="478"/>
          <ac:spMkLst>
            <pc:docMk/>
            <pc:sldMk cId="1648199105" sldId="286"/>
            <ac:spMk id="2" creationId="{B47C9A3C-17C7-E263-46C3-7C39F1D1A9E8}"/>
          </ac:spMkLst>
        </pc:spChg>
        <pc:spChg chg="add mod">
          <ac:chgData name="Hussain, Arvalla Saddam" userId="231fd835-04d8-4d01-abed-e4ef8b0c471b" providerId="ADAL" clId="{561FC414-9340-484E-8702-97190B94F8CF}" dt="2023-07-01T11:24:09.285" v="341" actId="1076"/>
          <ac:spMkLst>
            <pc:docMk/>
            <pc:sldMk cId="1648199105" sldId="286"/>
            <ac:spMk id="4" creationId="{886C6214-231C-C3AE-FBC9-A62BBE3F8943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1T11:24:38.919" v="347" actId="1076"/>
        <pc:sldMkLst>
          <pc:docMk/>
          <pc:sldMk cId="2647184309" sldId="287"/>
        </pc:sldMkLst>
        <pc:picChg chg="add mod">
          <ac:chgData name="Hussain, Arvalla Saddam" userId="231fd835-04d8-4d01-abed-e4ef8b0c471b" providerId="ADAL" clId="{561FC414-9340-484E-8702-97190B94F8CF}" dt="2023-07-01T11:24:38.919" v="347" actId="1076"/>
          <ac:picMkLst>
            <pc:docMk/>
            <pc:sldMk cId="2647184309" sldId="287"/>
            <ac:picMk id="3" creationId="{62BA9EB8-F59E-E3D0-0BCC-89E30373B4D6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01T11:27:28.582" v="365" actId="14100"/>
        <pc:sldMkLst>
          <pc:docMk/>
          <pc:sldMk cId="106949681" sldId="288"/>
        </pc:sldMkLst>
        <pc:spChg chg="add del mod">
          <ac:chgData name="Hussain, Arvalla Saddam" userId="231fd835-04d8-4d01-abed-e4ef8b0c471b" providerId="ADAL" clId="{561FC414-9340-484E-8702-97190B94F8CF}" dt="2023-07-01T11:26:38.829" v="352" actId="478"/>
          <ac:spMkLst>
            <pc:docMk/>
            <pc:sldMk cId="106949681" sldId="288"/>
            <ac:spMk id="2" creationId="{61288606-F0E5-6475-8C0A-AF477DE0377D}"/>
          </ac:spMkLst>
        </pc:spChg>
        <pc:spChg chg="add del mod">
          <ac:chgData name="Hussain, Arvalla Saddam" userId="231fd835-04d8-4d01-abed-e4ef8b0c471b" providerId="ADAL" clId="{561FC414-9340-484E-8702-97190B94F8CF}" dt="2023-07-01T11:27:04.090" v="356" actId="478"/>
          <ac:spMkLst>
            <pc:docMk/>
            <pc:sldMk cId="106949681" sldId="288"/>
            <ac:spMk id="3" creationId="{7FE4C2A0-4971-55BC-B492-337AF3E9E363}"/>
          </ac:spMkLst>
        </pc:spChg>
        <pc:spChg chg="add mod">
          <ac:chgData name="Hussain, Arvalla Saddam" userId="231fd835-04d8-4d01-abed-e4ef8b0c471b" providerId="ADAL" clId="{561FC414-9340-484E-8702-97190B94F8CF}" dt="2023-07-01T11:27:28.582" v="365" actId="14100"/>
          <ac:spMkLst>
            <pc:docMk/>
            <pc:sldMk cId="106949681" sldId="288"/>
            <ac:spMk id="5" creationId="{40AE73ED-282D-A936-4661-7AF987C59AC3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01T11:35:13.644" v="393" actId="2711"/>
        <pc:sldMkLst>
          <pc:docMk/>
          <pc:sldMk cId="2642036647" sldId="289"/>
        </pc:sldMkLst>
        <pc:spChg chg="add del mod">
          <ac:chgData name="Hussain, Arvalla Saddam" userId="231fd835-04d8-4d01-abed-e4ef8b0c471b" providerId="ADAL" clId="{561FC414-9340-484E-8702-97190B94F8CF}" dt="2023-07-01T11:33:42.847" v="370" actId="478"/>
          <ac:spMkLst>
            <pc:docMk/>
            <pc:sldMk cId="2642036647" sldId="289"/>
            <ac:spMk id="2" creationId="{D378E9EE-C8B5-0644-ED78-87DB7752C07A}"/>
          </ac:spMkLst>
        </pc:spChg>
        <pc:spChg chg="add mod">
          <ac:chgData name="Hussain, Arvalla Saddam" userId="231fd835-04d8-4d01-abed-e4ef8b0c471b" providerId="ADAL" clId="{561FC414-9340-484E-8702-97190B94F8CF}" dt="2023-07-01T11:35:13.644" v="393" actId="2711"/>
          <ac:spMkLst>
            <pc:docMk/>
            <pc:sldMk cId="2642036647" sldId="289"/>
            <ac:spMk id="4" creationId="{1665806E-7A93-64AE-5635-C8C048DCDD1F}"/>
          </ac:spMkLst>
        </pc:spChg>
        <pc:spChg chg="add mod">
          <ac:chgData name="Hussain, Arvalla Saddam" userId="231fd835-04d8-4d01-abed-e4ef8b0c471b" providerId="ADAL" clId="{561FC414-9340-484E-8702-97190B94F8CF}" dt="2023-07-01T11:35:03.443" v="392" actId="207"/>
          <ac:spMkLst>
            <pc:docMk/>
            <pc:sldMk cId="2642036647" sldId="289"/>
            <ac:spMk id="6" creationId="{134FC0CD-B10B-FA2A-A0C4-590011ECDA7C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1T11:36:13.290" v="399" actId="1076"/>
        <pc:sldMkLst>
          <pc:docMk/>
          <pc:sldMk cId="936299173" sldId="290"/>
        </pc:sldMkLst>
        <pc:picChg chg="add mod">
          <ac:chgData name="Hussain, Arvalla Saddam" userId="231fd835-04d8-4d01-abed-e4ef8b0c471b" providerId="ADAL" clId="{561FC414-9340-484E-8702-97190B94F8CF}" dt="2023-07-01T11:36:13.290" v="399" actId="1076"/>
          <ac:picMkLst>
            <pc:docMk/>
            <pc:sldMk cId="936299173" sldId="290"/>
            <ac:picMk id="3" creationId="{01A7F05A-38AB-C6BC-DD45-76EB5CE5B368}"/>
          </ac:picMkLst>
        </pc:picChg>
      </pc:sldChg>
      <pc:sldChg chg="modSp add mod">
        <pc:chgData name="Hussain, Arvalla Saddam" userId="231fd835-04d8-4d01-abed-e4ef8b0c471b" providerId="ADAL" clId="{561FC414-9340-484E-8702-97190B94F8CF}" dt="2023-07-01T11:36:26.848" v="402" actId="20577"/>
        <pc:sldMkLst>
          <pc:docMk/>
          <pc:sldMk cId="526690757" sldId="291"/>
        </pc:sldMkLst>
        <pc:spChg chg="mod">
          <ac:chgData name="Hussain, Arvalla Saddam" userId="231fd835-04d8-4d01-abed-e4ef8b0c471b" providerId="ADAL" clId="{561FC414-9340-484E-8702-97190B94F8CF}" dt="2023-07-01T11:36:26.848" v="402" actId="20577"/>
          <ac:spMkLst>
            <pc:docMk/>
            <pc:sldMk cId="526690757" sldId="291"/>
            <ac:spMk id="2" creationId="{F2D04890-F166-D8A6-36DF-A809D0F9FCBF}"/>
          </ac:spMkLst>
        </pc:spChg>
      </pc:sldChg>
      <pc:sldChg chg="new del">
        <pc:chgData name="Hussain, Arvalla Saddam" userId="231fd835-04d8-4d01-abed-e4ef8b0c471b" providerId="ADAL" clId="{561FC414-9340-484E-8702-97190B94F8CF}" dt="2023-07-02T13:40:00.748" v="408" actId="47"/>
        <pc:sldMkLst>
          <pc:docMk/>
          <pc:sldMk cId="730854284" sldId="292"/>
        </pc:sldMkLst>
      </pc:sldChg>
      <pc:sldChg chg="modSp add mod ord">
        <pc:chgData name="Hussain, Arvalla Saddam" userId="231fd835-04d8-4d01-abed-e4ef8b0c471b" providerId="ADAL" clId="{561FC414-9340-484E-8702-97190B94F8CF}" dt="2023-07-11T03:45:16.221" v="577" actId="1076"/>
        <pc:sldMkLst>
          <pc:docMk/>
          <pc:sldMk cId="3394612241" sldId="293"/>
        </pc:sldMkLst>
        <pc:spChg chg="mod">
          <ac:chgData name="Hussain, Arvalla Saddam" userId="231fd835-04d8-4d01-abed-e4ef8b0c471b" providerId="ADAL" clId="{561FC414-9340-484E-8702-97190B94F8CF}" dt="2023-07-11T03:45:16.221" v="577" actId="1076"/>
          <ac:spMkLst>
            <pc:docMk/>
            <pc:sldMk cId="3394612241" sldId="293"/>
            <ac:spMk id="3" creationId="{49E6AF64-B29A-CBDD-6FFB-2E3A862EBA62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0:10.587" v="409" actId="207"/>
        <pc:sldMkLst>
          <pc:docMk/>
          <pc:sldMk cId="1807222547" sldId="294"/>
        </pc:sldMkLst>
        <pc:spChg chg="mod">
          <ac:chgData name="Hussain, Arvalla Saddam" userId="231fd835-04d8-4d01-abed-e4ef8b0c471b" providerId="ADAL" clId="{561FC414-9340-484E-8702-97190B94F8CF}" dt="2023-07-02T13:40:10.587" v="409" actId="207"/>
          <ac:spMkLst>
            <pc:docMk/>
            <pc:sldMk cId="1807222547" sldId="294"/>
            <ac:spMk id="2" creationId="{DB6EC785-4C06-5565-22D9-0AF6972EA42E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0:47.675" v="414" actId="20577"/>
        <pc:sldMkLst>
          <pc:docMk/>
          <pc:sldMk cId="2845144650" sldId="295"/>
        </pc:sldMkLst>
        <pc:spChg chg="mod">
          <ac:chgData name="Hussain, Arvalla Saddam" userId="231fd835-04d8-4d01-abed-e4ef8b0c471b" providerId="ADAL" clId="{561FC414-9340-484E-8702-97190B94F8CF}" dt="2023-07-02T13:40:47.675" v="414" actId="20577"/>
          <ac:spMkLst>
            <pc:docMk/>
            <pc:sldMk cId="2845144650" sldId="295"/>
            <ac:spMk id="2" creationId="{09A2CCB7-2F7B-2781-CFDC-A5D5DEA57D89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1:02.045" v="415" actId="207"/>
        <pc:sldMkLst>
          <pc:docMk/>
          <pc:sldMk cId="2014235614" sldId="296"/>
        </pc:sldMkLst>
        <pc:spChg chg="mod">
          <ac:chgData name="Hussain, Arvalla Saddam" userId="231fd835-04d8-4d01-abed-e4ef8b0c471b" providerId="ADAL" clId="{561FC414-9340-484E-8702-97190B94F8CF}" dt="2023-07-02T13:41:02.045" v="415" actId="207"/>
          <ac:spMkLst>
            <pc:docMk/>
            <pc:sldMk cId="2014235614" sldId="296"/>
            <ac:spMk id="2" creationId="{66539F55-B6A5-40A8-D638-14C995DBE8BD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2:07.873" v="420" actId="1076"/>
        <pc:sldMkLst>
          <pc:docMk/>
          <pc:sldMk cId="2236888348" sldId="297"/>
        </pc:sldMkLst>
        <pc:spChg chg="mod">
          <ac:chgData name="Hussain, Arvalla Saddam" userId="231fd835-04d8-4d01-abed-e4ef8b0c471b" providerId="ADAL" clId="{561FC414-9340-484E-8702-97190B94F8CF}" dt="2023-07-02T13:41:58.721" v="418" actId="207"/>
          <ac:spMkLst>
            <pc:docMk/>
            <pc:sldMk cId="2236888348" sldId="297"/>
            <ac:spMk id="4" creationId="{871820EA-898D-B99B-6568-5EBF5B5EB47C}"/>
          </ac:spMkLst>
        </pc:spChg>
        <pc:spChg chg="mod">
          <ac:chgData name="Hussain, Arvalla Saddam" userId="231fd835-04d8-4d01-abed-e4ef8b0c471b" providerId="ADAL" clId="{561FC414-9340-484E-8702-97190B94F8CF}" dt="2023-07-02T13:42:03.950" v="419" actId="1076"/>
          <ac:spMkLst>
            <pc:docMk/>
            <pc:sldMk cId="2236888348" sldId="297"/>
            <ac:spMk id="6" creationId="{4C19F2D6-F0E7-AB59-33A0-62CBC09D3CD3}"/>
          </ac:spMkLst>
        </pc:spChg>
        <pc:spChg chg="mod">
          <ac:chgData name="Hussain, Arvalla Saddam" userId="231fd835-04d8-4d01-abed-e4ef8b0c471b" providerId="ADAL" clId="{561FC414-9340-484E-8702-97190B94F8CF}" dt="2023-07-02T13:42:07.873" v="420" actId="1076"/>
          <ac:spMkLst>
            <pc:docMk/>
            <pc:sldMk cId="2236888348" sldId="297"/>
            <ac:spMk id="7" creationId="{D3D5DD98-E5DB-E12A-0C6E-7E2517FD5A9F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1:17.748" v="416" actId="207"/>
        <pc:sldMkLst>
          <pc:docMk/>
          <pc:sldMk cId="2047031599" sldId="298"/>
        </pc:sldMkLst>
        <pc:spChg chg="mod">
          <ac:chgData name="Hussain, Arvalla Saddam" userId="231fd835-04d8-4d01-abed-e4ef8b0c471b" providerId="ADAL" clId="{561FC414-9340-484E-8702-97190B94F8CF}" dt="2023-07-02T13:41:17.748" v="416" actId="207"/>
          <ac:spMkLst>
            <pc:docMk/>
            <pc:sldMk cId="2047031599" sldId="298"/>
            <ac:spMk id="2" creationId="{DB6EC785-4C06-5565-22D9-0AF6972EA42E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1:28.840" v="417" actId="207"/>
        <pc:sldMkLst>
          <pc:docMk/>
          <pc:sldMk cId="924154428" sldId="299"/>
        </pc:sldMkLst>
        <pc:spChg chg="mod">
          <ac:chgData name="Hussain, Arvalla Saddam" userId="231fd835-04d8-4d01-abed-e4ef8b0c471b" providerId="ADAL" clId="{561FC414-9340-484E-8702-97190B94F8CF}" dt="2023-07-02T13:41:28.840" v="417" actId="207"/>
          <ac:spMkLst>
            <pc:docMk/>
            <pc:sldMk cId="924154428" sldId="299"/>
            <ac:spMk id="2" creationId="{EF8E0B99-0954-1691-DFF8-1CCBF1755351}"/>
          </ac:spMkLst>
        </pc:spChg>
      </pc:sldChg>
      <pc:sldChg chg="addSp modSp new mod ord">
        <pc:chgData name="Hussain, Arvalla Saddam" userId="231fd835-04d8-4d01-abed-e4ef8b0c471b" providerId="ADAL" clId="{561FC414-9340-484E-8702-97190B94F8CF}" dt="2023-07-02T13:54:41.882" v="467" actId="255"/>
        <pc:sldMkLst>
          <pc:docMk/>
          <pc:sldMk cId="2234041559" sldId="300"/>
        </pc:sldMkLst>
        <pc:spChg chg="add mod">
          <ac:chgData name="Hussain, Arvalla Saddam" userId="231fd835-04d8-4d01-abed-e4ef8b0c471b" providerId="ADAL" clId="{561FC414-9340-484E-8702-97190B94F8CF}" dt="2023-07-02T13:54:41.882" v="467" actId="255"/>
          <ac:spMkLst>
            <pc:docMk/>
            <pc:sldMk cId="2234041559" sldId="300"/>
            <ac:spMk id="3" creationId="{90DE255A-06AA-708C-9FB2-877F201EBD3B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2T13:52:31.367" v="455" actId="14100"/>
        <pc:sldMkLst>
          <pc:docMk/>
          <pc:sldMk cId="2290473934" sldId="301"/>
        </pc:sldMkLst>
        <pc:picChg chg="add mod">
          <ac:chgData name="Hussain, Arvalla Saddam" userId="231fd835-04d8-4d01-abed-e4ef8b0c471b" providerId="ADAL" clId="{561FC414-9340-484E-8702-97190B94F8CF}" dt="2023-07-02T13:52:31.367" v="455" actId="14100"/>
          <ac:picMkLst>
            <pc:docMk/>
            <pc:sldMk cId="2290473934" sldId="301"/>
            <ac:picMk id="3" creationId="{6F555B42-9216-A321-7541-4D46D2A324DE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7-11T03:22:53.316" v="493" actId="1076"/>
        <pc:sldMkLst>
          <pc:docMk/>
          <pc:sldMk cId="1804188584" sldId="302"/>
        </pc:sldMkLst>
        <pc:spChg chg="add mod">
          <ac:chgData name="Hussain, Arvalla Saddam" userId="231fd835-04d8-4d01-abed-e4ef8b0c471b" providerId="ADAL" clId="{561FC414-9340-484E-8702-97190B94F8CF}" dt="2023-07-11T03:22:53.316" v="493" actId="1076"/>
          <ac:spMkLst>
            <pc:docMk/>
            <pc:sldMk cId="1804188584" sldId="302"/>
            <ac:spMk id="3" creationId="{B1F4AE8E-9E7B-0301-E784-C2E26B18A65B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11T03:27:14.460" v="514" actId="14100"/>
        <pc:sldMkLst>
          <pc:docMk/>
          <pc:sldMk cId="1202875515" sldId="303"/>
        </pc:sldMkLst>
        <pc:spChg chg="add del mod">
          <ac:chgData name="Hussain, Arvalla Saddam" userId="231fd835-04d8-4d01-abed-e4ef8b0c471b" providerId="ADAL" clId="{561FC414-9340-484E-8702-97190B94F8CF}" dt="2023-07-11T03:25:34.108" v="507" actId="22"/>
          <ac:spMkLst>
            <pc:docMk/>
            <pc:sldMk cId="1202875515" sldId="303"/>
            <ac:spMk id="5" creationId="{B6451D85-BBBD-6D95-244C-C513EC78DC49}"/>
          </ac:spMkLst>
        </pc:spChg>
        <pc:picChg chg="add del mod">
          <ac:chgData name="Hussain, Arvalla Saddam" userId="231fd835-04d8-4d01-abed-e4ef8b0c471b" providerId="ADAL" clId="{561FC414-9340-484E-8702-97190B94F8CF}" dt="2023-07-11T03:25:17.598" v="501" actId="478"/>
          <ac:picMkLst>
            <pc:docMk/>
            <pc:sldMk cId="1202875515" sldId="303"/>
            <ac:picMk id="3" creationId="{4EA7550E-93B5-1D53-6F84-FD61DBEE649C}"/>
          </ac:picMkLst>
        </pc:picChg>
        <pc:picChg chg="add mod">
          <ac:chgData name="Hussain, Arvalla Saddam" userId="231fd835-04d8-4d01-abed-e4ef8b0c471b" providerId="ADAL" clId="{561FC414-9340-484E-8702-97190B94F8CF}" dt="2023-07-11T03:27:14.460" v="514" actId="14100"/>
          <ac:picMkLst>
            <pc:docMk/>
            <pc:sldMk cId="1202875515" sldId="303"/>
            <ac:picMk id="7" creationId="{2770A3B0-1F8F-2F6E-4DFC-49C62615E29D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11T03:34:47.822" v="551" actId="207"/>
        <pc:sldMkLst>
          <pc:docMk/>
          <pc:sldMk cId="4240098777" sldId="304"/>
        </pc:sldMkLst>
        <pc:spChg chg="add mod">
          <ac:chgData name="Hussain, Arvalla Saddam" userId="231fd835-04d8-4d01-abed-e4ef8b0c471b" providerId="ADAL" clId="{561FC414-9340-484E-8702-97190B94F8CF}" dt="2023-07-11T03:34:47.822" v="551" actId="207"/>
          <ac:spMkLst>
            <pc:docMk/>
            <pc:sldMk cId="4240098777" sldId="304"/>
            <ac:spMk id="3" creationId="{3CDAEF91-1737-3C17-0917-CA3BD90D26EE}"/>
          </ac:spMkLst>
        </pc:spChg>
        <pc:picChg chg="add mod">
          <ac:chgData name="Hussain, Arvalla Saddam" userId="231fd835-04d8-4d01-abed-e4ef8b0c471b" providerId="ADAL" clId="{561FC414-9340-484E-8702-97190B94F8CF}" dt="2023-07-11T03:33:43.764" v="539" actId="1076"/>
          <ac:picMkLst>
            <pc:docMk/>
            <pc:sldMk cId="4240098777" sldId="304"/>
            <ac:picMk id="5" creationId="{C8D0CBED-69F2-2EBC-107D-644FA6B6707B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11T03:37:02.290" v="573" actId="1076"/>
        <pc:sldMkLst>
          <pc:docMk/>
          <pc:sldMk cId="2398236307" sldId="305"/>
        </pc:sldMkLst>
        <pc:spChg chg="add mod">
          <ac:chgData name="Hussain, Arvalla Saddam" userId="231fd835-04d8-4d01-abed-e4ef8b0c471b" providerId="ADAL" clId="{561FC414-9340-484E-8702-97190B94F8CF}" dt="2023-07-11T03:35:12.800" v="555" actId="1076"/>
          <ac:spMkLst>
            <pc:docMk/>
            <pc:sldMk cId="2398236307" sldId="305"/>
            <ac:spMk id="3" creationId="{EA9245FB-BE91-AE9B-ACC8-CC033BC62E97}"/>
          </ac:spMkLst>
        </pc:spChg>
        <pc:spChg chg="add del mod">
          <ac:chgData name="Hussain, Arvalla Saddam" userId="231fd835-04d8-4d01-abed-e4ef8b0c471b" providerId="ADAL" clId="{561FC414-9340-484E-8702-97190B94F8CF}" dt="2023-07-11T03:35:52.316" v="563" actId="478"/>
          <ac:spMkLst>
            <pc:docMk/>
            <pc:sldMk cId="2398236307" sldId="305"/>
            <ac:spMk id="6" creationId="{F89384CD-E7EE-82F6-5EDC-A3EFD0BD6443}"/>
          </ac:spMkLst>
        </pc:spChg>
        <pc:spChg chg="add mod">
          <ac:chgData name="Hussain, Arvalla Saddam" userId="231fd835-04d8-4d01-abed-e4ef8b0c471b" providerId="ADAL" clId="{561FC414-9340-484E-8702-97190B94F8CF}" dt="2023-07-11T03:36:54.542" v="572" actId="207"/>
          <ac:spMkLst>
            <pc:docMk/>
            <pc:sldMk cId="2398236307" sldId="305"/>
            <ac:spMk id="8" creationId="{03450658-D1DA-90F8-C0C3-7D2791E2ABD0}"/>
          </ac:spMkLst>
        </pc:spChg>
        <pc:picChg chg="add mod">
          <ac:chgData name="Hussain, Arvalla Saddam" userId="231fd835-04d8-4d01-abed-e4ef8b0c471b" providerId="ADAL" clId="{561FC414-9340-484E-8702-97190B94F8CF}" dt="2023-07-11T03:37:02.290" v="573" actId="1076"/>
          <ac:picMkLst>
            <pc:docMk/>
            <pc:sldMk cId="2398236307" sldId="305"/>
            <ac:picMk id="5" creationId="{05FB96AB-9804-8D7F-5AE6-7D24849ECB9C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11T03:47:19.641" v="605" actId="1076"/>
        <pc:sldMkLst>
          <pc:docMk/>
          <pc:sldMk cId="3887494328" sldId="306"/>
        </pc:sldMkLst>
        <pc:spChg chg="add mod">
          <ac:chgData name="Hussain, Arvalla Saddam" userId="231fd835-04d8-4d01-abed-e4ef8b0c471b" providerId="ADAL" clId="{561FC414-9340-484E-8702-97190B94F8CF}" dt="2023-07-11T03:47:11.041" v="601" actId="1076"/>
          <ac:spMkLst>
            <pc:docMk/>
            <pc:sldMk cId="3887494328" sldId="306"/>
            <ac:spMk id="3" creationId="{6BAC705A-C116-8BFB-11B2-6AD3E3796063}"/>
          </ac:spMkLst>
        </pc:spChg>
        <pc:picChg chg="add mod">
          <ac:chgData name="Hussain, Arvalla Saddam" userId="231fd835-04d8-4d01-abed-e4ef8b0c471b" providerId="ADAL" clId="{561FC414-9340-484E-8702-97190B94F8CF}" dt="2023-07-11T03:47:19.641" v="605" actId="1076"/>
          <ac:picMkLst>
            <pc:docMk/>
            <pc:sldMk cId="3887494328" sldId="306"/>
            <ac:picMk id="5" creationId="{CC9C609D-1498-7357-B87A-3822C2FB8F50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11T03:49:36.400" v="618" actId="14100"/>
        <pc:sldMkLst>
          <pc:docMk/>
          <pc:sldMk cId="2189073049" sldId="307"/>
        </pc:sldMkLst>
        <pc:picChg chg="add del mod">
          <ac:chgData name="Hussain, Arvalla Saddam" userId="231fd835-04d8-4d01-abed-e4ef8b0c471b" providerId="ADAL" clId="{561FC414-9340-484E-8702-97190B94F8CF}" dt="2023-07-11T03:49:27.610" v="615" actId="478"/>
          <ac:picMkLst>
            <pc:docMk/>
            <pc:sldMk cId="2189073049" sldId="307"/>
            <ac:picMk id="3" creationId="{D162219C-A486-FAE2-2821-F3B340DEA7D8}"/>
          </ac:picMkLst>
        </pc:picChg>
        <pc:picChg chg="add mod">
          <ac:chgData name="Hussain, Arvalla Saddam" userId="231fd835-04d8-4d01-abed-e4ef8b0c471b" providerId="ADAL" clId="{561FC414-9340-484E-8702-97190B94F8CF}" dt="2023-07-11T03:49:36.400" v="618" actId="14100"/>
          <ac:picMkLst>
            <pc:docMk/>
            <pc:sldMk cId="2189073049" sldId="307"/>
            <ac:picMk id="5" creationId="{ABAFCA0B-6548-65A7-BF18-1F99C3CC9488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7-26T04:35:46.772" v="809" actId="207"/>
        <pc:sldMkLst>
          <pc:docMk/>
          <pc:sldMk cId="3752443011" sldId="308"/>
        </pc:sldMkLst>
        <pc:spChg chg="add mod">
          <ac:chgData name="Hussain, Arvalla Saddam" userId="231fd835-04d8-4d01-abed-e4ef8b0c471b" providerId="ADAL" clId="{561FC414-9340-484E-8702-97190B94F8CF}" dt="2023-07-26T04:35:46.772" v="809" actId="207"/>
          <ac:spMkLst>
            <pc:docMk/>
            <pc:sldMk cId="3752443011" sldId="308"/>
            <ac:spMk id="3" creationId="{5DFB50F8-C380-9A45-DD6D-453B2012F860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21T14:45:38.893" v="805" actId="207"/>
        <pc:sldMkLst>
          <pc:docMk/>
          <pc:sldMk cId="3695241833" sldId="309"/>
        </pc:sldMkLst>
        <pc:spChg chg="add del">
          <ac:chgData name="Hussain, Arvalla Saddam" userId="231fd835-04d8-4d01-abed-e4ef8b0c471b" providerId="ADAL" clId="{561FC414-9340-484E-8702-97190B94F8CF}" dt="2023-07-19T23:13:36.895" v="686" actId="22"/>
          <ac:spMkLst>
            <pc:docMk/>
            <pc:sldMk cId="3695241833" sldId="309"/>
            <ac:spMk id="3" creationId="{8FEC67C2-9A02-72D7-9004-7132BCA2371B}"/>
          </ac:spMkLst>
        </pc:spChg>
        <pc:spChg chg="add mod">
          <ac:chgData name="Hussain, Arvalla Saddam" userId="231fd835-04d8-4d01-abed-e4ef8b0c471b" providerId="ADAL" clId="{561FC414-9340-484E-8702-97190B94F8CF}" dt="2023-07-21T14:44:56.315" v="797" actId="20577"/>
          <ac:spMkLst>
            <pc:docMk/>
            <pc:sldMk cId="3695241833" sldId="309"/>
            <ac:spMk id="4" creationId="{4AE950D1-EEDC-0276-F594-9E5C5F660149}"/>
          </ac:spMkLst>
        </pc:spChg>
        <pc:spChg chg="add mod">
          <ac:chgData name="Hussain, Arvalla Saddam" userId="231fd835-04d8-4d01-abed-e4ef8b0c471b" providerId="ADAL" clId="{561FC414-9340-484E-8702-97190B94F8CF}" dt="2023-07-21T14:45:07.393" v="801" actId="20577"/>
          <ac:spMkLst>
            <pc:docMk/>
            <pc:sldMk cId="3695241833" sldId="309"/>
            <ac:spMk id="5" creationId="{15E13C58-AF43-8FB3-2810-6A0D0DC07DF3}"/>
          </ac:spMkLst>
        </pc:spChg>
        <pc:spChg chg="add mod">
          <ac:chgData name="Hussain, Arvalla Saddam" userId="231fd835-04d8-4d01-abed-e4ef8b0c471b" providerId="ADAL" clId="{561FC414-9340-484E-8702-97190B94F8CF}" dt="2023-07-21T14:45:32.209" v="803" actId="207"/>
          <ac:spMkLst>
            <pc:docMk/>
            <pc:sldMk cId="3695241833" sldId="309"/>
            <ac:spMk id="8" creationId="{76697FE6-E705-2280-ED9A-B85E95F1C410}"/>
          </ac:spMkLst>
        </pc:spChg>
        <pc:spChg chg="add del mod">
          <ac:chgData name="Hussain, Arvalla Saddam" userId="231fd835-04d8-4d01-abed-e4ef8b0c471b" providerId="ADAL" clId="{561FC414-9340-484E-8702-97190B94F8CF}" dt="2023-07-19T23:17:40.959" v="750"/>
          <ac:spMkLst>
            <pc:docMk/>
            <pc:sldMk cId="3695241833" sldId="309"/>
            <ac:spMk id="9" creationId="{EABAAE20-8381-4963-F971-2CD60F0E01F0}"/>
          </ac:spMkLst>
        </pc:spChg>
        <pc:spChg chg="add mod">
          <ac:chgData name="Hussain, Arvalla Saddam" userId="231fd835-04d8-4d01-abed-e4ef8b0c471b" providerId="ADAL" clId="{561FC414-9340-484E-8702-97190B94F8CF}" dt="2023-07-21T14:45:38.893" v="805" actId="207"/>
          <ac:spMkLst>
            <pc:docMk/>
            <pc:sldMk cId="3695241833" sldId="309"/>
            <ac:spMk id="15" creationId="{2BE184EF-0EAD-BAE1-9163-A14434570223}"/>
          </ac:spMkLst>
        </pc:spChg>
        <pc:cxnChg chg="add mod">
          <ac:chgData name="Hussain, Arvalla Saddam" userId="231fd835-04d8-4d01-abed-e4ef8b0c471b" providerId="ADAL" clId="{561FC414-9340-484E-8702-97190B94F8CF}" dt="2023-07-19T23:17:38.358" v="748" actId="1076"/>
          <ac:cxnSpMkLst>
            <pc:docMk/>
            <pc:sldMk cId="3695241833" sldId="309"/>
            <ac:cxnSpMk id="7" creationId="{E664E2DA-D472-986E-59B3-6ED7C2D838F1}"/>
          </ac:cxnSpMkLst>
        </pc:cxnChg>
        <pc:cxnChg chg="add mod">
          <ac:chgData name="Hussain, Arvalla Saddam" userId="231fd835-04d8-4d01-abed-e4ef8b0c471b" providerId="ADAL" clId="{561FC414-9340-484E-8702-97190B94F8CF}" dt="2023-07-19T23:18:27.664" v="756" actId="13822"/>
          <ac:cxnSpMkLst>
            <pc:docMk/>
            <pc:sldMk cId="3695241833" sldId="309"/>
            <ac:cxnSpMk id="10" creationId="{BC18F912-5F6B-6941-9A13-039B1033C5E7}"/>
          </ac:cxnSpMkLst>
        </pc:cxnChg>
        <pc:cxnChg chg="add">
          <ac:chgData name="Hussain, Arvalla Saddam" userId="231fd835-04d8-4d01-abed-e4ef8b0c471b" providerId="ADAL" clId="{561FC414-9340-484E-8702-97190B94F8CF}" dt="2023-07-19T23:18:15.278" v="755" actId="11529"/>
          <ac:cxnSpMkLst>
            <pc:docMk/>
            <pc:sldMk cId="3695241833" sldId="309"/>
            <ac:cxnSpMk id="14" creationId="{5ACD7788-48AC-62DC-A10B-709B734463A9}"/>
          </ac:cxnSpMkLst>
        </pc:cxnChg>
      </pc:sldChg>
      <pc:sldChg chg="modSp add mod">
        <pc:chgData name="Hussain, Arvalla Saddam" userId="231fd835-04d8-4d01-abed-e4ef8b0c471b" providerId="ADAL" clId="{561FC414-9340-484E-8702-97190B94F8CF}" dt="2023-07-11T03:52:47.770" v="638" actId="2711"/>
        <pc:sldMkLst>
          <pc:docMk/>
          <pc:sldMk cId="2750303931" sldId="310"/>
        </pc:sldMkLst>
        <pc:spChg chg="mod">
          <ac:chgData name="Hussain, Arvalla Saddam" userId="231fd835-04d8-4d01-abed-e4ef8b0c471b" providerId="ADAL" clId="{561FC414-9340-484E-8702-97190B94F8CF}" dt="2023-07-11T03:52:47.770" v="638" actId="2711"/>
          <ac:spMkLst>
            <pc:docMk/>
            <pc:sldMk cId="2750303931" sldId="310"/>
            <ac:spMk id="3" creationId="{900476C5-F878-82D2-4073-BDD88B2179BC}"/>
          </ac:spMkLst>
        </pc:spChg>
      </pc:sldChg>
      <pc:sldChg chg="modSp add mod ord">
        <pc:chgData name="Hussain, Arvalla Saddam" userId="231fd835-04d8-4d01-abed-e4ef8b0c471b" providerId="ADAL" clId="{561FC414-9340-484E-8702-97190B94F8CF}" dt="2023-07-11T03:54:16.686" v="639" actId="207"/>
        <pc:sldMkLst>
          <pc:docMk/>
          <pc:sldMk cId="2571747649" sldId="311"/>
        </pc:sldMkLst>
        <pc:spChg chg="mod">
          <ac:chgData name="Hussain, Arvalla Saddam" userId="231fd835-04d8-4d01-abed-e4ef8b0c471b" providerId="ADAL" clId="{561FC414-9340-484E-8702-97190B94F8CF}" dt="2023-07-11T03:54:16.686" v="639" actId="207"/>
          <ac:spMkLst>
            <pc:docMk/>
            <pc:sldMk cId="2571747649" sldId="311"/>
            <ac:spMk id="2" creationId="{F2D04890-F166-D8A6-36DF-A809D0F9FCBF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15T15:10:57.145" v="667" actId="1076"/>
        <pc:sldMkLst>
          <pc:docMk/>
          <pc:sldMk cId="1991525331" sldId="312"/>
        </pc:sldMkLst>
        <pc:spChg chg="add del mod">
          <ac:chgData name="Hussain, Arvalla Saddam" userId="231fd835-04d8-4d01-abed-e4ef8b0c471b" providerId="ADAL" clId="{561FC414-9340-484E-8702-97190B94F8CF}" dt="2023-07-15T15:09:54.093" v="656" actId="478"/>
          <ac:spMkLst>
            <pc:docMk/>
            <pc:sldMk cId="1991525331" sldId="312"/>
            <ac:spMk id="2" creationId="{D7E7AC84-9D8F-F454-0B5C-D9E066AC4D01}"/>
          </ac:spMkLst>
        </pc:spChg>
        <pc:spChg chg="add mod">
          <ac:chgData name="Hussain, Arvalla Saddam" userId="231fd835-04d8-4d01-abed-e4ef8b0c471b" providerId="ADAL" clId="{561FC414-9340-484E-8702-97190B94F8CF}" dt="2023-07-15T15:10:57.145" v="667" actId="1076"/>
          <ac:spMkLst>
            <pc:docMk/>
            <pc:sldMk cId="1991525331" sldId="312"/>
            <ac:spMk id="4" creationId="{5EF5BC38-E809-EA5A-D56D-5B61BF975238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26T04:40:35.639" v="820" actId="1076"/>
        <pc:sldMkLst>
          <pc:docMk/>
          <pc:sldMk cId="3315175103" sldId="313"/>
        </pc:sldMkLst>
        <pc:spChg chg="add mod">
          <ac:chgData name="Hussain, Arvalla Saddam" userId="231fd835-04d8-4d01-abed-e4ef8b0c471b" providerId="ADAL" clId="{561FC414-9340-484E-8702-97190B94F8CF}" dt="2023-07-26T04:36:03.821" v="813" actId="1076"/>
          <ac:spMkLst>
            <pc:docMk/>
            <pc:sldMk cId="3315175103" sldId="313"/>
            <ac:spMk id="3" creationId="{D0F071DB-B835-A1D1-0F81-22567511688F}"/>
          </ac:spMkLst>
        </pc:spChg>
        <pc:picChg chg="add mod">
          <ac:chgData name="Hussain, Arvalla Saddam" userId="231fd835-04d8-4d01-abed-e4ef8b0c471b" providerId="ADAL" clId="{561FC414-9340-484E-8702-97190B94F8CF}" dt="2023-07-26T04:40:35.639" v="820" actId="1076"/>
          <ac:picMkLst>
            <pc:docMk/>
            <pc:sldMk cId="3315175103" sldId="313"/>
            <ac:picMk id="1026" creationId="{FC74D271-48A1-0895-10BD-6AD1BBD62E3A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26T04:42:24.165" v="836" actId="207"/>
        <pc:sldMkLst>
          <pc:docMk/>
          <pc:sldMk cId="3227032410" sldId="314"/>
        </pc:sldMkLst>
        <pc:spChg chg="add mod">
          <ac:chgData name="Hussain, Arvalla Saddam" userId="231fd835-04d8-4d01-abed-e4ef8b0c471b" providerId="ADAL" clId="{561FC414-9340-484E-8702-97190B94F8CF}" dt="2023-07-26T04:42:24.165" v="836" actId="207"/>
          <ac:spMkLst>
            <pc:docMk/>
            <pc:sldMk cId="3227032410" sldId="314"/>
            <ac:spMk id="3" creationId="{D94C5D97-4803-A6DB-FA19-3ACA88F75641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26T11:17:37.126" v="862" actId="20577"/>
        <pc:sldMkLst>
          <pc:docMk/>
          <pc:sldMk cId="2567223762" sldId="315"/>
        </pc:sldMkLst>
        <pc:spChg chg="add mod">
          <ac:chgData name="Hussain, Arvalla Saddam" userId="231fd835-04d8-4d01-abed-e4ef8b0c471b" providerId="ADAL" clId="{561FC414-9340-484E-8702-97190B94F8CF}" dt="2023-07-26T11:17:37.126" v="862" actId="20577"/>
          <ac:spMkLst>
            <pc:docMk/>
            <pc:sldMk cId="2567223762" sldId="315"/>
            <ac:spMk id="3" creationId="{8B7B8ADC-6687-786D-1FED-4363AB74079E}"/>
          </ac:spMkLst>
        </pc:spChg>
        <pc:spChg chg="add del mod">
          <ac:chgData name="Hussain, Arvalla Saddam" userId="231fd835-04d8-4d01-abed-e4ef8b0c471b" providerId="ADAL" clId="{561FC414-9340-484E-8702-97190B94F8CF}" dt="2023-07-26T11:16:47.460" v="850" actId="478"/>
          <ac:spMkLst>
            <pc:docMk/>
            <pc:sldMk cId="2567223762" sldId="315"/>
            <ac:spMk id="4" creationId="{3D084E2A-6931-F954-AD4E-69B16B63B3E4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26T11:18:24.410" v="867" actId="1076"/>
        <pc:sldMkLst>
          <pc:docMk/>
          <pc:sldMk cId="4249757262" sldId="316"/>
        </pc:sldMkLst>
        <pc:picChg chg="add mod">
          <ac:chgData name="Hussain, Arvalla Saddam" userId="231fd835-04d8-4d01-abed-e4ef8b0c471b" providerId="ADAL" clId="{561FC414-9340-484E-8702-97190B94F8CF}" dt="2023-07-26T11:18:24.410" v="867" actId="1076"/>
          <ac:picMkLst>
            <pc:docMk/>
            <pc:sldMk cId="4249757262" sldId="316"/>
            <ac:picMk id="3" creationId="{30A9ADDC-173F-063D-AF86-ABB0CF1C5C49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28T04:23:11.331" v="1067" actId="20577"/>
        <pc:sldMkLst>
          <pc:docMk/>
          <pc:sldMk cId="350300938" sldId="317"/>
        </pc:sldMkLst>
        <pc:spChg chg="add del mod">
          <ac:chgData name="Hussain, Arvalla Saddam" userId="231fd835-04d8-4d01-abed-e4ef8b0c471b" providerId="ADAL" clId="{561FC414-9340-484E-8702-97190B94F8CF}" dt="2023-07-26T11:26:42.810" v="873" actId="478"/>
          <ac:spMkLst>
            <pc:docMk/>
            <pc:sldMk cId="350300938" sldId="317"/>
            <ac:spMk id="2" creationId="{90E8DC88-A773-327E-B36E-032B2F59E20F}"/>
          </ac:spMkLst>
        </pc:spChg>
        <pc:spChg chg="add mod">
          <ac:chgData name="Hussain, Arvalla Saddam" userId="231fd835-04d8-4d01-abed-e4ef8b0c471b" providerId="ADAL" clId="{561FC414-9340-484E-8702-97190B94F8CF}" dt="2023-07-28T04:23:11.331" v="1067" actId="20577"/>
          <ac:spMkLst>
            <pc:docMk/>
            <pc:sldMk cId="350300938" sldId="317"/>
            <ac:spMk id="4" creationId="{CEA517EE-C72C-3E46-0905-CE5EBB8FCC38}"/>
          </ac:spMkLst>
        </pc:spChg>
      </pc:sldChg>
      <pc:sldChg chg="addSp modSp new mod ord">
        <pc:chgData name="Hussain, Arvalla Saddam" userId="231fd835-04d8-4d01-abed-e4ef8b0c471b" providerId="ADAL" clId="{561FC414-9340-484E-8702-97190B94F8CF}" dt="2023-07-26T11:36:14.080" v="932" actId="1076"/>
        <pc:sldMkLst>
          <pc:docMk/>
          <pc:sldMk cId="2097132044" sldId="318"/>
        </pc:sldMkLst>
        <pc:spChg chg="add mod">
          <ac:chgData name="Hussain, Arvalla Saddam" userId="231fd835-04d8-4d01-abed-e4ef8b0c471b" providerId="ADAL" clId="{561FC414-9340-484E-8702-97190B94F8CF}" dt="2023-07-26T11:36:14.080" v="932" actId="1076"/>
          <ac:spMkLst>
            <pc:docMk/>
            <pc:sldMk cId="2097132044" sldId="318"/>
            <ac:spMk id="3" creationId="{3CDC670E-63C3-234C-471B-EE996F3207C8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26T11:34:26.500" v="912" actId="1076"/>
        <pc:sldMkLst>
          <pc:docMk/>
          <pc:sldMk cId="1869684310" sldId="319"/>
        </pc:sldMkLst>
        <pc:picChg chg="add mod">
          <ac:chgData name="Hussain, Arvalla Saddam" userId="231fd835-04d8-4d01-abed-e4ef8b0c471b" providerId="ADAL" clId="{561FC414-9340-484E-8702-97190B94F8CF}" dt="2023-07-26T11:34:26.500" v="912" actId="1076"/>
          <ac:picMkLst>
            <pc:docMk/>
            <pc:sldMk cId="1869684310" sldId="319"/>
            <ac:picMk id="3" creationId="{E632250F-BE50-8E53-F318-21A3A91F7941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7-26T11:54:49.300" v="946" actId="1076"/>
        <pc:sldMkLst>
          <pc:docMk/>
          <pc:sldMk cId="16723131" sldId="320"/>
        </pc:sldMkLst>
        <pc:spChg chg="add mod">
          <ac:chgData name="Hussain, Arvalla Saddam" userId="231fd835-04d8-4d01-abed-e4ef8b0c471b" providerId="ADAL" clId="{561FC414-9340-484E-8702-97190B94F8CF}" dt="2023-07-26T11:54:42.022" v="944" actId="207"/>
          <ac:spMkLst>
            <pc:docMk/>
            <pc:sldMk cId="16723131" sldId="320"/>
            <ac:spMk id="3" creationId="{A049E70F-C711-365F-72E3-082B8043E466}"/>
          </ac:spMkLst>
        </pc:spChg>
        <pc:picChg chg="add mod">
          <ac:chgData name="Hussain, Arvalla Saddam" userId="231fd835-04d8-4d01-abed-e4ef8b0c471b" providerId="ADAL" clId="{561FC414-9340-484E-8702-97190B94F8CF}" dt="2023-07-26T11:54:49.300" v="946" actId="1076"/>
          <ac:picMkLst>
            <pc:docMk/>
            <pc:sldMk cId="16723131" sldId="320"/>
            <ac:picMk id="5" creationId="{D40F212A-6DF9-608C-2E26-99E5D4DA75FA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26T12:05:20.788" v="960" actId="1076"/>
        <pc:sldMkLst>
          <pc:docMk/>
          <pc:sldMk cId="1966572368" sldId="321"/>
        </pc:sldMkLst>
        <pc:spChg chg="add mod">
          <ac:chgData name="Hussain, Arvalla Saddam" userId="231fd835-04d8-4d01-abed-e4ef8b0c471b" providerId="ADAL" clId="{561FC414-9340-484E-8702-97190B94F8CF}" dt="2023-07-26T12:05:20.788" v="960" actId="1076"/>
          <ac:spMkLst>
            <pc:docMk/>
            <pc:sldMk cId="1966572368" sldId="321"/>
            <ac:spMk id="3" creationId="{A8F82916-48B2-5F65-3609-271A842C0813}"/>
          </ac:spMkLst>
        </pc:spChg>
      </pc:sldChg>
      <pc:sldChg chg="addSp delSp modSp new mod ord delAnim">
        <pc:chgData name="Hussain, Arvalla Saddam" userId="231fd835-04d8-4d01-abed-e4ef8b0c471b" providerId="ADAL" clId="{561FC414-9340-484E-8702-97190B94F8CF}" dt="2023-08-08T02:59:56.522" v="1201" actId="21"/>
        <pc:sldMkLst>
          <pc:docMk/>
          <pc:sldMk cId="654566830" sldId="322"/>
        </pc:sldMkLst>
        <pc:spChg chg="add mod">
          <ac:chgData name="Hussain, Arvalla Saddam" userId="231fd835-04d8-4d01-abed-e4ef8b0c471b" providerId="ADAL" clId="{561FC414-9340-484E-8702-97190B94F8CF}" dt="2023-07-26T23:45:04.948" v="987" actId="1076"/>
          <ac:spMkLst>
            <pc:docMk/>
            <pc:sldMk cId="654566830" sldId="322"/>
            <ac:spMk id="3" creationId="{2789982B-08E2-D6BF-9138-A88DB466780D}"/>
          </ac:spMkLst>
        </pc:spChg>
        <pc:picChg chg="add del mod">
          <ac:chgData name="Hussain, Arvalla Saddam" userId="231fd835-04d8-4d01-abed-e4ef8b0c471b" providerId="ADAL" clId="{561FC414-9340-484E-8702-97190B94F8CF}" dt="2023-08-08T02:59:56.522" v="1201" actId="21"/>
          <ac:picMkLst>
            <pc:docMk/>
            <pc:sldMk cId="654566830" sldId="322"/>
            <ac:picMk id="4" creationId="{1C50E153-12AC-D62D-2FA6-1D2E9AD6F0F2}"/>
          </ac:picMkLst>
        </pc:picChg>
      </pc:sldChg>
      <pc:sldChg chg="addSp delSp modSp add mod delAnim">
        <pc:chgData name="Hussain, Arvalla Saddam" userId="231fd835-04d8-4d01-abed-e4ef8b0c471b" providerId="ADAL" clId="{561FC414-9340-484E-8702-97190B94F8CF}" dt="2023-08-08T02:59:48.401" v="1200" actId="21"/>
        <pc:sldMkLst>
          <pc:docMk/>
          <pc:sldMk cId="716025464" sldId="323"/>
        </pc:sldMkLst>
        <pc:spChg chg="mod">
          <ac:chgData name="Hussain, Arvalla Saddam" userId="231fd835-04d8-4d01-abed-e4ef8b0c471b" providerId="ADAL" clId="{561FC414-9340-484E-8702-97190B94F8CF}" dt="2023-07-27T00:09:02.888" v="996" actId="21"/>
          <ac:spMkLst>
            <pc:docMk/>
            <pc:sldMk cId="716025464" sldId="323"/>
            <ac:spMk id="3" creationId="{B4E4A44D-AA5C-E45B-2264-B8C452F7E69C}"/>
          </ac:spMkLst>
        </pc:spChg>
        <pc:picChg chg="add del mod">
          <ac:chgData name="Hussain, Arvalla Saddam" userId="231fd835-04d8-4d01-abed-e4ef8b0c471b" providerId="ADAL" clId="{561FC414-9340-484E-8702-97190B94F8CF}" dt="2023-08-08T02:59:48.401" v="1200" actId="21"/>
          <ac:picMkLst>
            <pc:docMk/>
            <pc:sldMk cId="716025464" sldId="323"/>
            <ac:picMk id="5" creationId="{F53A81D8-58E6-A504-65E9-2FDF89162121}"/>
          </ac:picMkLst>
        </pc:picChg>
      </pc:sldChg>
      <pc:sldChg chg="addSp delSp modSp add mod ord delAnim">
        <pc:chgData name="Hussain, Arvalla Saddam" userId="231fd835-04d8-4d01-abed-e4ef8b0c471b" providerId="ADAL" clId="{561FC414-9340-484E-8702-97190B94F8CF}" dt="2023-08-08T02:59:41.760" v="1199" actId="21"/>
        <pc:sldMkLst>
          <pc:docMk/>
          <pc:sldMk cId="2447472639" sldId="324"/>
        </pc:sldMkLst>
        <pc:spChg chg="mod">
          <ac:chgData name="Hussain, Arvalla Saddam" userId="231fd835-04d8-4d01-abed-e4ef8b0c471b" providerId="ADAL" clId="{561FC414-9340-484E-8702-97190B94F8CF}" dt="2023-07-26T23:39:11.074" v="971" actId="552"/>
          <ac:spMkLst>
            <pc:docMk/>
            <pc:sldMk cId="2447472639" sldId="324"/>
            <ac:spMk id="2" creationId="{F2D04890-F166-D8A6-36DF-A809D0F9FCBF}"/>
          </ac:spMkLst>
        </pc:spChg>
        <pc:picChg chg="add del mod">
          <ac:chgData name="Hussain, Arvalla Saddam" userId="231fd835-04d8-4d01-abed-e4ef8b0c471b" providerId="ADAL" clId="{561FC414-9340-484E-8702-97190B94F8CF}" dt="2023-08-08T02:59:41.760" v="1199" actId="21"/>
          <ac:picMkLst>
            <pc:docMk/>
            <pc:sldMk cId="2447472639" sldId="324"/>
            <ac:picMk id="7" creationId="{6F8D7A89-9D41-B557-628C-038B264E3ED2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27T00:17:04.252" v="1026" actId="14100"/>
        <pc:sldMkLst>
          <pc:docMk/>
          <pc:sldMk cId="2175208057" sldId="325"/>
        </pc:sldMkLst>
        <pc:picChg chg="add mod">
          <ac:chgData name="Hussain, Arvalla Saddam" userId="231fd835-04d8-4d01-abed-e4ef8b0c471b" providerId="ADAL" clId="{561FC414-9340-484E-8702-97190B94F8CF}" dt="2023-07-27T00:17:04.252" v="1026" actId="14100"/>
          <ac:picMkLst>
            <pc:docMk/>
            <pc:sldMk cId="2175208057" sldId="325"/>
            <ac:picMk id="3" creationId="{AE2329EA-D072-C0C3-844B-C0B56C4CFAC9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7-27T00:13:40.602" v="1016" actId="1076"/>
        <pc:sldMkLst>
          <pc:docMk/>
          <pc:sldMk cId="2197060569" sldId="326"/>
        </pc:sldMkLst>
        <pc:spChg chg="add mod">
          <ac:chgData name="Hussain, Arvalla Saddam" userId="231fd835-04d8-4d01-abed-e4ef8b0c471b" providerId="ADAL" clId="{561FC414-9340-484E-8702-97190B94F8CF}" dt="2023-07-27T00:13:40.602" v="1016" actId="1076"/>
          <ac:spMkLst>
            <pc:docMk/>
            <pc:sldMk cId="2197060569" sldId="326"/>
            <ac:spMk id="3" creationId="{1F7135C8-FF1C-F966-34BC-FC3412AB9E48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27T00:21:40.899" v="1066" actId="34307"/>
        <pc:sldMkLst>
          <pc:docMk/>
          <pc:sldMk cId="825463991" sldId="327"/>
        </pc:sldMkLst>
        <pc:picChg chg="add mod">
          <ac:chgData name="Hussain, Arvalla Saddam" userId="231fd835-04d8-4d01-abed-e4ef8b0c471b" providerId="ADAL" clId="{561FC414-9340-484E-8702-97190B94F8CF}" dt="2023-07-27T00:16:54.234" v="1025" actId="1440"/>
          <ac:picMkLst>
            <pc:docMk/>
            <pc:sldMk cId="825463991" sldId="327"/>
            <ac:picMk id="3" creationId="{AFBE588A-BDE9-432A-94C7-2791081DBDEC}"/>
          </ac:picMkLst>
        </pc:picChg>
        <pc:picChg chg="add del mod">
          <ac:chgData name="Hussain, Arvalla Saddam" userId="231fd835-04d8-4d01-abed-e4ef8b0c471b" providerId="ADAL" clId="{561FC414-9340-484E-8702-97190B94F8CF}" dt="2023-07-27T00:21:40.899" v="1066" actId="34307"/>
          <ac:picMkLst>
            <pc:docMk/>
            <pc:sldMk cId="825463991" sldId="327"/>
            <ac:picMk id="6" creationId="{2ECD8EBE-856B-8D4A-47FB-76DD222FC3E5}"/>
          </ac:picMkLst>
        </pc:picChg>
        <pc:picChg chg="add del mod">
          <ac:chgData name="Hussain, Arvalla Saddam" userId="231fd835-04d8-4d01-abed-e4ef8b0c471b" providerId="ADAL" clId="{561FC414-9340-484E-8702-97190B94F8CF}" dt="2023-07-27T00:21:27.902" v="1047" actId="34307"/>
          <ac:picMkLst>
            <pc:docMk/>
            <pc:sldMk cId="825463991" sldId="327"/>
            <ac:picMk id="7" creationId="{18DC8E1E-21E2-04E0-4C56-916E9FDCF602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02T04:04:15.529" v="1100" actId="1076"/>
        <pc:sldMkLst>
          <pc:docMk/>
          <pc:sldMk cId="2955980476" sldId="328"/>
        </pc:sldMkLst>
        <pc:spChg chg="add del mod">
          <ac:chgData name="Hussain, Arvalla Saddam" userId="231fd835-04d8-4d01-abed-e4ef8b0c471b" providerId="ADAL" clId="{561FC414-9340-484E-8702-97190B94F8CF}" dt="2023-08-02T04:02:13.116" v="1073" actId="478"/>
          <ac:spMkLst>
            <pc:docMk/>
            <pc:sldMk cId="2955980476" sldId="328"/>
            <ac:spMk id="2" creationId="{F658D5A2-9A87-8E68-C336-5D6FD518376C}"/>
          </ac:spMkLst>
        </pc:spChg>
        <pc:spChg chg="add mod">
          <ac:chgData name="Hussain, Arvalla Saddam" userId="231fd835-04d8-4d01-abed-e4ef8b0c471b" providerId="ADAL" clId="{561FC414-9340-484E-8702-97190B94F8CF}" dt="2023-08-02T04:04:15.529" v="1100" actId="1076"/>
          <ac:spMkLst>
            <pc:docMk/>
            <pc:sldMk cId="2955980476" sldId="328"/>
            <ac:spMk id="4" creationId="{E2191B52-CC00-000B-8C35-0D56C45570F9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02T04:05:45.976" v="1110" actId="1076"/>
        <pc:sldMkLst>
          <pc:docMk/>
          <pc:sldMk cId="239803134" sldId="329"/>
        </pc:sldMkLst>
        <pc:picChg chg="add mod">
          <ac:chgData name="Hussain, Arvalla Saddam" userId="231fd835-04d8-4d01-abed-e4ef8b0c471b" providerId="ADAL" clId="{561FC414-9340-484E-8702-97190B94F8CF}" dt="2023-08-02T04:05:45.976" v="1110" actId="1076"/>
          <ac:picMkLst>
            <pc:docMk/>
            <pc:sldMk cId="239803134" sldId="329"/>
            <ac:picMk id="3" creationId="{C47BA6D7-7331-DE77-753E-5D391CD91D3A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02T04:11:19.293" v="1143" actId="207"/>
        <pc:sldMkLst>
          <pc:docMk/>
          <pc:sldMk cId="2385313391" sldId="330"/>
        </pc:sldMkLst>
        <pc:spChg chg="add del mod">
          <ac:chgData name="Hussain, Arvalla Saddam" userId="231fd835-04d8-4d01-abed-e4ef8b0c471b" providerId="ADAL" clId="{561FC414-9340-484E-8702-97190B94F8CF}" dt="2023-08-02T04:07:29.285" v="1117" actId="478"/>
          <ac:spMkLst>
            <pc:docMk/>
            <pc:sldMk cId="2385313391" sldId="330"/>
            <ac:spMk id="2" creationId="{3583A312-0BB6-6E61-3381-057001E3B6D3}"/>
          </ac:spMkLst>
        </pc:spChg>
        <pc:spChg chg="add del mod">
          <ac:chgData name="Hussain, Arvalla Saddam" userId="231fd835-04d8-4d01-abed-e4ef8b0c471b" providerId="ADAL" clId="{561FC414-9340-484E-8702-97190B94F8CF}" dt="2023-08-02T04:08:21.040" v="1130" actId="12084"/>
          <ac:spMkLst>
            <pc:docMk/>
            <pc:sldMk cId="2385313391" sldId="330"/>
            <ac:spMk id="4" creationId="{FB64C851-BBD1-B133-93D8-36DE5892194F}"/>
          </ac:spMkLst>
        </pc:spChg>
        <pc:spChg chg="add mod">
          <ac:chgData name="Hussain, Arvalla Saddam" userId="231fd835-04d8-4d01-abed-e4ef8b0c471b" providerId="ADAL" clId="{561FC414-9340-484E-8702-97190B94F8CF}" dt="2023-08-02T04:11:19.293" v="1143" actId="207"/>
          <ac:spMkLst>
            <pc:docMk/>
            <pc:sldMk cId="2385313391" sldId="330"/>
            <ac:spMk id="7" creationId="{846D3844-669D-E652-9A33-6045FFAC8499}"/>
          </ac:spMkLst>
        </pc:spChg>
        <pc:graphicFrameChg chg="add mod">
          <ac:chgData name="Hussain, Arvalla Saddam" userId="231fd835-04d8-4d01-abed-e4ef8b0c471b" providerId="ADAL" clId="{561FC414-9340-484E-8702-97190B94F8CF}" dt="2023-08-02T04:09:40.375" v="1137" actId="1076"/>
          <ac:graphicFrameMkLst>
            <pc:docMk/>
            <pc:sldMk cId="2385313391" sldId="330"/>
            <ac:graphicFrameMk id="5" creationId="{69295308-92FB-84C7-88EB-A6D19B358C57}"/>
          </ac:graphicFrameMkLst>
        </pc:graphicFrameChg>
      </pc:sldChg>
      <pc:sldChg chg="addSp delSp modSp new mod ord modTransition">
        <pc:chgData name="Hussain, Arvalla Saddam" userId="231fd835-04d8-4d01-abed-e4ef8b0c471b" providerId="ADAL" clId="{561FC414-9340-484E-8702-97190B94F8CF}" dt="2023-08-02T04:25:49.554" v="1185" actId="1076"/>
        <pc:sldMkLst>
          <pc:docMk/>
          <pc:sldMk cId="641579989" sldId="331"/>
        </pc:sldMkLst>
        <pc:spChg chg="add del mod">
          <ac:chgData name="Hussain, Arvalla Saddam" userId="231fd835-04d8-4d01-abed-e4ef8b0c471b" providerId="ADAL" clId="{561FC414-9340-484E-8702-97190B94F8CF}" dt="2023-08-02T04:17:06.590" v="1150" actId="478"/>
          <ac:spMkLst>
            <pc:docMk/>
            <pc:sldMk cId="641579989" sldId="331"/>
            <ac:spMk id="2" creationId="{85F35C82-3BD8-0447-9A9C-9D029AEF95C1}"/>
          </ac:spMkLst>
        </pc:spChg>
        <pc:spChg chg="add mod">
          <ac:chgData name="Hussain, Arvalla Saddam" userId="231fd835-04d8-4d01-abed-e4ef8b0c471b" providerId="ADAL" clId="{561FC414-9340-484E-8702-97190B94F8CF}" dt="2023-08-02T04:19:08.674" v="1171" actId="1076"/>
          <ac:spMkLst>
            <pc:docMk/>
            <pc:sldMk cId="641579989" sldId="331"/>
            <ac:spMk id="4" creationId="{5CC90141-DA3F-B5D2-404C-20B1D52784F4}"/>
          </ac:spMkLst>
        </pc:spChg>
        <pc:spChg chg="add del mod">
          <ac:chgData name="Hussain, Arvalla Saddam" userId="231fd835-04d8-4d01-abed-e4ef8b0c471b" providerId="ADAL" clId="{561FC414-9340-484E-8702-97190B94F8CF}" dt="2023-08-02T04:24:52.628" v="1180" actId="12084"/>
          <ac:spMkLst>
            <pc:docMk/>
            <pc:sldMk cId="641579989" sldId="331"/>
            <ac:spMk id="6" creationId="{71FC9914-3404-4A24-91D8-11FF7CDEDFF8}"/>
          </ac:spMkLst>
        </pc:spChg>
        <pc:graphicFrameChg chg="add del">
          <ac:chgData name="Hussain, Arvalla Saddam" userId="231fd835-04d8-4d01-abed-e4ef8b0c471b" providerId="ADAL" clId="{561FC414-9340-484E-8702-97190B94F8CF}" dt="2023-08-02T04:21:35.650" v="1175" actId="478"/>
          <ac:graphicFrameMkLst>
            <pc:docMk/>
            <pc:sldMk cId="641579989" sldId="331"/>
            <ac:graphicFrameMk id="7" creationId="{F446EB0E-1D14-24CE-04A5-22E98C2049EA}"/>
          </ac:graphicFrameMkLst>
        </pc:graphicFrameChg>
        <pc:graphicFrameChg chg="add del">
          <ac:chgData name="Hussain, Arvalla Saddam" userId="231fd835-04d8-4d01-abed-e4ef8b0c471b" providerId="ADAL" clId="{561FC414-9340-484E-8702-97190B94F8CF}" dt="2023-08-02T04:21:31.649" v="1174" actId="478"/>
          <ac:graphicFrameMkLst>
            <pc:docMk/>
            <pc:sldMk cId="641579989" sldId="331"/>
            <ac:graphicFrameMk id="8" creationId="{67B7FAE6-6CB8-9DA6-2968-96D24EDCCC05}"/>
          </ac:graphicFrameMkLst>
        </pc:graphicFrameChg>
        <pc:graphicFrameChg chg="add del modGraphic">
          <ac:chgData name="Hussain, Arvalla Saddam" userId="231fd835-04d8-4d01-abed-e4ef8b0c471b" providerId="ADAL" clId="{561FC414-9340-484E-8702-97190B94F8CF}" dt="2023-08-02T04:22:42.496" v="1177" actId="478"/>
          <ac:graphicFrameMkLst>
            <pc:docMk/>
            <pc:sldMk cId="641579989" sldId="331"/>
            <ac:graphicFrameMk id="9" creationId="{0A9CEB95-8097-D386-5382-0DC7116FF77C}"/>
          </ac:graphicFrameMkLst>
        </pc:graphicFrameChg>
        <pc:graphicFrameChg chg="add mod modGraphic">
          <ac:chgData name="Hussain, Arvalla Saddam" userId="231fd835-04d8-4d01-abed-e4ef8b0c471b" providerId="ADAL" clId="{561FC414-9340-484E-8702-97190B94F8CF}" dt="2023-08-02T04:25:49.554" v="1185" actId="1076"/>
          <ac:graphicFrameMkLst>
            <pc:docMk/>
            <pc:sldMk cId="641579989" sldId="331"/>
            <ac:graphicFrameMk id="10" creationId="{DE2712BB-15FF-B3C3-96E8-4E81D7E8CAEB}"/>
          </ac:graphicFrameMkLst>
        </pc:graphicFrameChg>
      </pc:sldChg>
      <pc:sldChg chg="addSp modSp new mod">
        <pc:chgData name="Hussain, Arvalla Saddam" userId="231fd835-04d8-4d01-abed-e4ef8b0c471b" providerId="ADAL" clId="{561FC414-9340-484E-8702-97190B94F8CF}" dt="2023-08-02T04:28:02.814" v="1195" actId="1440"/>
        <pc:sldMkLst>
          <pc:docMk/>
          <pc:sldMk cId="2305537330" sldId="332"/>
        </pc:sldMkLst>
        <pc:picChg chg="add mod">
          <ac:chgData name="Hussain, Arvalla Saddam" userId="231fd835-04d8-4d01-abed-e4ef8b0c471b" providerId="ADAL" clId="{561FC414-9340-484E-8702-97190B94F8CF}" dt="2023-08-02T04:28:02.814" v="1195" actId="1440"/>
          <ac:picMkLst>
            <pc:docMk/>
            <pc:sldMk cId="2305537330" sldId="332"/>
            <ac:picMk id="3" creationId="{413ED6D1-8094-5EF1-9428-3A282BA2B072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1T11:25:04.938" v="1222" actId="1076"/>
        <pc:sldMkLst>
          <pc:docMk/>
          <pc:sldMk cId="1126926288" sldId="333"/>
        </pc:sldMkLst>
        <pc:spChg chg="add del mod">
          <ac:chgData name="Hussain, Arvalla Saddam" userId="231fd835-04d8-4d01-abed-e4ef8b0c471b" providerId="ADAL" clId="{561FC414-9340-484E-8702-97190B94F8CF}" dt="2023-08-11T11:25:04.938" v="1222" actId="1076"/>
          <ac:spMkLst>
            <pc:docMk/>
            <pc:sldMk cId="1126926288" sldId="333"/>
            <ac:spMk id="3" creationId="{5284A996-4EE5-0A19-5432-5BF9064B0CEC}"/>
          </ac:spMkLst>
        </pc:spChg>
        <pc:graphicFrameChg chg="add del mod">
          <ac:chgData name="Hussain, Arvalla Saddam" userId="231fd835-04d8-4d01-abed-e4ef8b0c471b" providerId="ADAL" clId="{561FC414-9340-484E-8702-97190B94F8CF}" dt="2023-08-11T11:22:18.771" v="1219" actId="12084"/>
          <ac:graphicFrameMkLst>
            <pc:docMk/>
            <pc:sldMk cId="1126926288" sldId="333"/>
            <ac:graphicFrameMk id="4" creationId="{8385D6D0-DD48-1A1C-EA9F-F3EEAB0BA578}"/>
          </ac:graphicFrameMkLst>
        </pc:graphicFrameChg>
      </pc:sldChg>
      <pc:sldChg chg="addSp modSp new mod">
        <pc:chgData name="Hussain, Arvalla Saddam" userId="231fd835-04d8-4d01-abed-e4ef8b0c471b" providerId="ADAL" clId="{561FC414-9340-484E-8702-97190B94F8CF}" dt="2023-08-11T11:25:31.425" v="1227" actId="1440"/>
        <pc:sldMkLst>
          <pc:docMk/>
          <pc:sldMk cId="1471356848" sldId="334"/>
        </pc:sldMkLst>
        <pc:picChg chg="add mod">
          <ac:chgData name="Hussain, Arvalla Saddam" userId="231fd835-04d8-4d01-abed-e4ef8b0c471b" providerId="ADAL" clId="{561FC414-9340-484E-8702-97190B94F8CF}" dt="2023-08-11T11:25:31.425" v="1227" actId="1440"/>
          <ac:picMkLst>
            <pc:docMk/>
            <pc:sldMk cId="1471356848" sldId="334"/>
            <ac:picMk id="3" creationId="{F160E341-CD82-3E7E-62EE-F1333102AFFA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1T11:29:04.248" v="1243" actId="1076"/>
        <pc:sldMkLst>
          <pc:docMk/>
          <pc:sldMk cId="2017503777" sldId="335"/>
        </pc:sldMkLst>
        <pc:spChg chg="add del mod">
          <ac:chgData name="Hussain, Arvalla Saddam" userId="231fd835-04d8-4d01-abed-e4ef8b0c471b" providerId="ADAL" clId="{561FC414-9340-484E-8702-97190B94F8CF}" dt="2023-08-11T11:28:02.805" v="1231" actId="478"/>
          <ac:spMkLst>
            <pc:docMk/>
            <pc:sldMk cId="2017503777" sldId="335"/>
            <ac:spMk id="2" creationId="{F0F04584-A794-BA3A-E3D8-4840167EDAEB}"/>
          </ac:spMkLst>
        </pc:spChg>
        <pc:spChg chg="add mod">
          <ac:chgData name="Hussain, Arvalla Saddam" userId="231fd835-04d8-4d01-abed-e4ef8b0c471b" providerId="ADAL" clId="{561FC414-9340-484E-8702-97190B94F8CF}" dt="2023-08-11T11:29:04.248" v="1243" actId="1076"/>
          <ac:spMkLst>
            <pc:docMk/>
            <pc:sldMk cId="2017503777" sldId="335"/>
            <ac:spMk id="4" creationId="{A7CED7AC-DAD6-6B23-08FA-5F669FABF420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1T11:32:34.931" v="1250" actId="1440"/>
        <pc:sldMkLst>
          <pc:docMk/>
          <pc:sldMk cId="517603911" sldId="336"/>
        </pc:sldMkLst>
        <pc:picChg chg="add mod">
          <ac:chgData name="Hussain, Arvalla Saddam" userId="231fd835-04d8-4d01-abed-e4ef8b0c471b" providerId="ADAL" clId="{561FC414-9340-484E-8702-97190B94F8CF}" dt="2023-08-11T11:32:34.931" v="1250" actId="1440"/>
          <ac:picMkLst>
            <pc:docMk/>
            <pc:sldMk cId="517603911" sldId="336"/>
            <ac:picMk id="3" creationId="{327259F9-7787-6B2D-4579-5244BCF9F7CE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8-11T11:46:34.088" v="1277" actId="207"/>
        <pc:sldMkLst>
          <pc:docMk/>
          <pc:sldMk cId="818236384" sldId="337"/>
        </pc:sldMkLst>
        <pc:spChg chg="add mod">
          <ac:chgData name="Hussain, Arvalla Saddam" userId="231fd835-04d8-4d01-abed-e4ef8b0c471b" providerId="ADAL" clId="{561FC414-9340-484E-8702-97190B94F8CF}" dt="2023-08-11T11:46:34.088" v="1277" actId="207"/>
          <ac:spMkLst>
            <pc:docMk/>
            <pc:sldMk cId="818236384" sldId="337"/>
            <ac:spMk id="3" creationId="{69737DDE-BF55-5027-E1AD-2AC61908D358}"/>
          </ac:spMkLst>
        </pc:spChg>
      </pc:sldChg>
      <pc:sldChg chg="new del">
        <pc:chgData name="Hussain, Arvalla Saddam" userId="231fd835-04d8-4d01-abed-e4ef8b0c471b" providerId="ADAL" clId="{561FC414-9340-484E-8702-97190B94F8CF}" dt="2023-08-11T11:34:56.031" v="1252" actId="680"/>
        <pc:sldMkLst>
          <pc:docMk/>
          <pc:sldMk cId="3598367469" sldId="337"/>
        </pc:sldMkLst>
      </pc:sldChg>
      <pc:sldChg chg="addSp delSp modSp new mod">
        <pc:chgData name="Hussain, Arvalla Saddam" userId="231fd835-04d8-4d01-abed-e4ef8b0c471b" providerId="ADAL" clId="{561FC414-9340-484E-8702-97190B94F8CF}" dt="2023-08-11T11:50:44.960" v="1290" actId="22"/>
        <pc:sldMkLst>
          <pc:docMk/>
          <pc:sldMk cId="576236815" sldId="338"/>
        </pc:sldMkLst>
        <pc:spChg chg="add del">
          <ac:chgData name="Hussain, Arvalla Saddam" userId="231fd835-04d8-4d01-abed-e4ef8b0c471b" providerId="ADAL" clId="{561FC414-9340-484E-8702-97190B94F8CF}" dt="2023-08-11T11:50:44.960" v="1290" actId="22"/>
          <ac:spMkLst>
            <pc:docMk/>
            <pc:sldMk cId="576236815" sldId="338"/>
            <ac:spMk id="5" creationId="{08E5C781-3F7F-1AFD-C6DC-20A476EF4727}"/>
          </ac:spMkLst>
        </pc:spChg>
        <pc:picChg chg="add mod">
          <ac:chgData name="Hussain, Arvalla Saddam" userId="231fd835-04d8-4d01-abed-e4ef8b0c471b" providerId="ADAL" clId="{561FC414-9340-484E-8702-97190B94F8CF}" dt="2023-08-11T11:47:27.360" v="1282" actId="1440"/>
          <ac:picMkLst>
            <pc:docMk/>
            <pc:sldMk cId="576236815" sldId="338"/>
            <ac:picMk id="3" creationId="{AA7C7AFB-D397-CDD6-339E-BBC5ACE18001}"/>
          </ac:picMkLst>
        </pc:picChg>
      </pc:sldChg>
      <pc:sldChg chg="add">
        <pc:chgData name="Hussain, Arvalla Saddam" userId="231fd835-04d8-4d01-abed-e4ef8b0c471b" providerId="ADAL" clId="{561FC414-9340-484E-8702-97190B94F8CF}" dt="2023-08-11T11:41:44.479" v="1255"/>
        <pc:sldMkLst>
          <pc:docMk/>
          <pc:sldMk cId="3064283241" sldId="339"/>
        </pc:sldMkLst>
      </pc:sldChg>
      <pc:sldChg chg="modSp add mod ord">
        <pc:chgData name="Hussain, Arvalla Saddam" userId="231fd835-04d8-4d01-abed-e4ef8b0c471b" providerId="ADAL" clId="{561FC414-9340-484E-8702-97190B94F8CF}" dt="2023-08-11T11:51:03.689" v="1295"/>
        <pc:sldMkLst>
          <pc:docMk/>
          <pc:sldMk cId="32424805" sldId="340"/>
        </pc:sldMkLst>
        <pc:spChg chg="mod">
          <ac:chgData name="Hussain, Arvalla Saddam" userId="231fd835-04d8-4d01-abed-e4ef8b0c471b" providerId="ADAL" clId="{561FC414-9340-484E-8702-97190B94F8CF}" dt="2023-08-11T11:51:00.292" v="1293" actId="20577"/>
          <ac:spMkLst>
            <pc:docMk/>
            <pc:sldMk cId="32424805" sldId="340"/>
            <ac:spMk id="2" creationId="{F2D04890-F166-D8A6-36DF-A809D0F9FCBF}"/>
          </ac:spMkLst>
        </pc:spChg>
      </pc:sldChg>
      <pc:sldChg chg="modSp add del mod">
        <pc:chgData name="Hussain, Arvalla Saddam" userId="231fd835-04d8-4d01-abed-e4ef8b0c471b" providerId="ADAL" clId="{561FC414-9340-484E-8702-97190B94F8CF}" dt="2023-08-11T11:50:36.679" v="1288"/>
        <pc:sldMkLst>
          <pc:docMk/>
          <pc:sldMk cId="4071690282" sldId="340"/>
        </pc:sldMkLst>
        <pc:spChg chg="mod">
          <ac:chgData name="Hussain, Arvalla Saddam" userId="231fd835-04d8-4d01-abed-e4ef8b0c471b" providerId="ADAL" clId="{561FC414-9340-484E-8702-97190B94F8CF}" dt="2023-08-11T11:50:36.281" v="1287" actId="20577"/>
          <ac:spMkLst>
            <pc:docMk/>
            <pc:sldMk cId="4071690282" sldId="340"/>
            <ac:spMk id="2" creationId="{F2D04890-F166-D8A6-36DF-A809D0F9FCBF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1T11:52:07.794" v="1309" actId="1076"/>
        <pc:sldMkLst>
          <pc:docMk/>
          <pc:sldMk cId="2026563895" sldId="341"/>
        </pc:sldMkLst>
        <pc:spChg chg="add mod">
          <ac:chgData name="Hussain, Arvalla Saddam" userId="231fd835-04d8-4d01-abed-e4ef8b0c471b" providerId="ADAL" clId="{561FC414-9340-484E-8702-97190B94F8CF}" dt="2023-08-11T11:52:07.794" v="1309" actId="1076"/>
          <ac:spMkLst>
            <pc:docMk/>
            <pc:sldMk cId="2026563895" sldId="341"/>
            <ac:spMk id="3" creationId="{E238666E-C32F-8E0D-B048-608FD642E6DE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1T11:52:51.275" v="1314" actId="1440"/>
        <pc:sldMkLst>
          <pc:docMk/>
          <pc:sldMk cId="509931497" sldId="342"/>
        </pc:sldMkLst>
        <pc:picChg chg="add mod">
          <ac:chgData name="Hussain, Arvalla Saddam" userId="231fd835-04d8-4d01-abed-e4ef8b0c471b" providerId="ADAL" clId="{561FC414-9340-484E-8702-97190B94F8CF}" dt="2023-08-11T11:52:51.275" v="1314" actId="1440"/>
          <ac:picMkLst>
            <pc:docMk/>
            <pc:sldMk cId="509931497" sldId="342"/>
            <ac:picMk id="3" creationId="{6E2C681E-CDC7-A441-6A90-9A2CC842BCC0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8T03:07:39.399" v="1344" actId="1076"/>
        <pc:sldMkLst>
          <pc:docMk/>
          <pc:sldMk cId="3440389517" sldId="343"/>
        </pc:sldMkLst>
        <pc:spChg chg="add mod">
          <ac:chgData name="Hussain, Arvalla Saddam" userId="231fd835-04d8-4d01-abed-e4ef8b0c471b" providerId="ADAL" clId="{561FC414-9340-484E-8702-97190B94F8CF}" dt="2023-08-18T03:07:39.399" v="1344" actId="1076"/>
          <ac:spMkLst>
            <pc:docMk/>
            <pc:sldMk cId="3440389517" sldId="343"/>
            <ac:spMk id="3" creationId="{93143C95-F8B5-6CDE-C7F1-DFA4D2ADD4F9}"/>
          </ac:spMkLst>
        </pc:spChg>
        <pc:spChg chg="add del mod">
          <ac:chgData name="Hussain, Arvalla Saddam" userId="231fd835-04d8-4d01-abed-e4ef8b0c471b" providerId="ADAL" clId="{561FC414-9340-484E-8702-97190B94F8CF}" dt="2023-08-18T03:04:14.208" v="1322" actId="478"/>
          <ac:spMkLst>
            <pc:docMk/>
            <pc:sldMk cId="3440389517" sldId="343"/>
            <ac:spMk id="4" creationId="{77F061DA-65F6-B620-1CFA-1596B4118D03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8T03:07:54.139" v="1350" actId="1440"/>
        <pc:sldMkLst>
          <pc:docMk/>
          <pc:sldMk cId="2698416265" sldId="344"/>
        </pc:sldMkLst>
        <pc:picChg chg="add mod">
          <ac:chgData name="Hussain, Arvalla Saddam" userId="231fd835-04d8-4d01-abed-e4ef8b0c471b" providerId="ADAL" clId="{561FC414-9340-484E-8702-97190B94F8CF}" dt="2023-08-18T03:07:54.139" v="1350" actId="1440"/>
          <ac:picMkLst>
            <pc:docMk/>
            <pc:sldMk cId="2698416265" sldId="344"/>
            <ac:picMk id="3" creationId="{F53D7BFB-0590-B4C1-C3C6-FA0CD2D97522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8T03:09:07.698" v="1371" actId="20577"/>
        <pc:sldMkLst>
          <pc:docMk/>
          <pc:sldMk cId="2059462484" sldId="345"/>
        </pc:sldMkLst>
        <pc:spChg chg="add del mod">
          <ac:chgData name="Hussain, Arvalla Saddam" userId="231fd835-04d8-4d01-abed-e4ef8b0c471b" providerId="ADAL" clId="{561FC414-9340-484E-8702-97190B94F8CF}" dt="2023-08-18T03:08:18.478" v="1354" actId="478"/>
          <ac:spMkLst>
            <pc:docMk/>
            <pc:sldMk cId="2059462484" sldId="345"/>
            <ac:spMk id="2" creationId="{75ACDC03-80C3-15B5-4A50-C92127912F84}"/>
          </ac:spMkLst>
        </pc:spChg>
        <pc:spChg chg="add mod">
          <ac:chgData name="Hussain, Arvalla Saddam" userId="231fd835-04d8-4d01-abed-e4ef8b0c471b" providerId="ADAL" clId="{561FC414-9340-484E-8702-97190B94F8CF}" dt="2023-08-18T03:09:07.698" v="1371" actId="20577"/>
          <ac:spMkLst>
            <pc:docMk/>
            <pc:sldMk cId="2059462484" sldId="345"/>
            <ac:spMk id="4" creationId="{B55CE5A3-6580-AFF3-5C2B-9A9C1DD32DC5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8T03:10:30.209" v="1376" actId="1076"/>
        <pc:sldMkLst>
          <pc:docMk/>
          <pc:sldMk cId="3493107387" sldId="346"/>
        </pc:sldMkLst>
        <pc:picChg chg="add mod">
          <ac:chgData name="Hussain, Arvalla Saddam" userId="231fd835-04d8-4d01-abed-e4ef8b0c471b" providerId="ADAL" clId="{561FC414-9340-484E-8702-97190B94F8CF}" dt="2023-08-18T03:10:30.209" v="1376" actId="1076"/>
          <ac:picMkLst>
            <pc:docMk/>
            <pc:sldMk cId="3493107387" sldId="346"/>
            <ac:picMk id="3" creationId="{6BDEC18D-B9AF-1771-6614-102EBAAC0854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1:32:33.421" v="1439" actId="1076"/>
        <pc:sldMkLst>
          <pc:docMk/>
          <pc:sldMk cId="1257725807" sldId="347"/>
        </pc:sldMkLst>
        <pc:spChg chg="add del mod">
          <ac:chgData name="Hussain, Arvalla Saddam" userId="231fd835-04d8-4d01-abed-e4ef8b0c471b" providerId="ADAL" clId="{561FC414-9340-484E-8702-97190B94F8CF}" dt="2023-08-19T01:22:48.499" v="1380" actId="478"/>
          <ac:spMkLst>
            <pc:docMk/>
            <pc:sldMk cId="1257725807" sldId="347"/>
            <ac:spMk id="2" creationId="{2A054623-52A0-0036-C73E-68C20E7F2687}"/>
          </ac:spMkLst>
        </pc:spChg>
        <pc:spChg chg="add mod">
          <ac:chgData name="Hussain, Arvalla Saddam" userId="231fd835-04d8-4d01-abed-e4ef8b0c471b" providerId="ADAL" clId="{561FC414-9340-484E-8702-97190B94F8CF}" dt="2023-08-19T01:32:33.421" v="1439" actId="1076"/>
          <ac:spMkLst>
            <pc:docMk/>
            <pc:sldMk cId="1257725807" sldId="347"/>
            <ac:spMk id="4" creationId="{A87FD27F-EEA9-8BE2-6033-1A6D6AEEEDCE}"/>
          </ac:spMkLst>
        </pc:spChg>
        <pc:picChg chg="add del mod">
          <ac:chgData name="Hussain, Arvalla Saddam" userId="231fd835-04d8-4d01-abed-e4ef8b0c471b" providerId="ADAL" clId="{561FC414-9340-484E-8702-97190B94F8CF}" dt="2023-08-19T01:32:24.977" v="1436" actId="22"/>
          <ac:picMkLst>
            <pc:docMk/>
            <pc:sldMk cId="1257725807" sldId="347"/>
            <ac:picMk id="6" creationId="{AEBD3407-6231-2EC5-3D26-F0E2D6A36D7D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1:33:19.820" v="1451" actId="1076"/>
        <pc:sldMkLst>
          <pc:docMk/>
          <pc:sldMk cId="3689201081" sldId="348"/>
        </pc:sldMkLst>
        <pc:spChg chg="add del mod">
          <ac:chgData name="Hussain, Arvalla Saddam" userId="231fd835-04d8-4d01-abed-e4ef8b0c471b" providerId="ADAL" clId="{561FC414-9340-484E-8702-97190B94F8CF}" dt="2023-08-19T01:26:27.642" v="1419" actId="478"/>
          <ac:spMkLst>
            <pc:docMk/>
            <pc:sldMk cId="3689201081" sldId="348"/>
            <ac:spMk id="2" creationId="{A378AB80-1481-48E7-76BA-EB8EF52E596E}"/>
          </ac:spMkLst>
        </pc:spChg>
        <pc:spChg chg="add mod">
          <ac:chgData name="Hussain, Arvalla Saddam" userId="231fd835-04d8-4d01-abed-e4ef8b0c471b" providerId="ADAL" clId="{561FC414-9340-484E-8702-97190B94F8CF}" dt="2023-08-19T01:33:19.820" v="1451" actId="1076"/>
          <ac:spMkLst>
            <pc:docMk/>
            <pc:sldMk cId="3689201081" sldId="348"/>
            <ac:spMk id="4" creationId="{D7530757-898A-D61E-D7D1-95663B302DFC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9T01:32:47.609" v="1444" actId="1440"/>
        <pc:sldMkLst>
          <pc:docMk/>
          <pc:sldMk cId="94794025" sldId="349"/>
        </pc:sldMkLst>
        <pc:picChg chg="add mod">
          <ac:chgData name="Hussain, Arvalla Saddam" userId="231fd835-04d8-4d01-abed-e4ef8b0c471b" providerId="ADAL" clId="{561FC414-9340-484E-8702-97190B94F8CF}" dt="2023-08-19T01:32:47.609" v="1444" actId="1440"/>
          <ac:picMkLst>
            <pc:docMk/>
            <pc:sldMk cId="94794025" sldId="349"/>
            <ac:picMk id="3" creationId="{405F6C8A-89E0-2056-019F-A25D398DFA4D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8-19T01:34:15.341" v="1457" actId="1440"/>
        <pc:sldMkLst>
          <pc:docMk/>
          <pc:sldMk cId="2911907312" sldId="350"/>
        </pc:sldMkLst>
        <pc:picChg chg="add mod">
          <ac:chgData name="Hussain, Arvalla Saddam" userId="231fd835-04d8-4d01-abed-e4ef8b0c471b" providerId="ADAL" clId="{561FC414-9340-484E-8702-97190B94F8CF}" dt="2023-08-19T01:34:15.341" v="1457" actId="1440"/>
          <ac:picMkLst>
            <pc:docMk/>
            <pc:sldMk cId="2911907312" sldId="350"/>
            <ac:picMk id="3" creationId="{B6C7D078-CADF-40CC-F07F-51689F3CA9F0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1:50:26.910" v="1476" actId="1076"/>
        <pc:sldMkLst>
          <pc:docMk/>
          <pc:sldMk cId="2834315023" sldId="351"/>
        </pc:sldMkLst>
        <pc:spChg chg="add del mod">
          <ac:chgData name="Hussain, Arvalla Saddam" userId="231fd835-04d8-4d01-abed-e4ef8b0c471b" providerId="ADAL" clId="{561FC414-9340-484E-8702-97190B94F8CF}" dt="2023-08-19T01:49:23.031" v="1461" actId="478"/>
          <ac:spMkLst>
            <pc:docMk/>
            <pc:sldMk cId="2834315023" sldId="351"/>
            <ac:spMk id="2" creationId="{614D45D8-5112-725F-7A3D-E9A74EE1126D}"/>
          </ac:spMkLst>
        </pc:spChg>
        <pc:spChg chg="add mod">
          <ac:chgData name="Hussain, Arvalla Saddam" userId="231fd835-04d8-4d01-abed-e4ef8b0c471b" providerId="ADAL" clId="{561FC414-9340-484E-8702-97190B94F8CF}" dt="2023-08-19T01:50:26.910" v="1476" actId="1076"/>
          <ac:spMkLst>
            <pc:docMk/>
            <pc:sldMk cId="2834315023" sldId="351"/>
            <ac:spMk id="4" creationId="{EBC5C8C2-F984-74E5-4FA5-2DBF5E0B2D79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9T01:51:14.947" v="1482" actId="1076"/>
        <pc:sldMkLst>
          <pc:docMk/>
          <pc:sldMk cId="4012961135" sldId="352"/>
        </pc:sldMkLst>
        <pc:picChg chg="add mod">
          <ac:chgData name="Hussain, Arvalla Saddam" userId="231fd835-04d8-4d01-abed-e4ef8b0c471b" providerId="ADAL" clId="{561FC414-9340-484E-8702-97190B94F8CF}" dt="2023-08-19T01:51:14.947" v="1482" actId="1076"/>
          <ac:picMkLst>
            <pc:docMk/>
            <pc:sldMk cId="4012961135" sldId="352"/>
            <ac:picMk id="3" creationId="{780BD6EA-4DA7-E1C5-EE1A-74DA650BC231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1:56:37.587" v="1500" actId="1076"/>
        <pc:sldMkLst>
          <pc:docMk/>
          <pc:sldMk cId="307355780" sldId="353"/>
        </pc:sldMkLst>
        <pc:spChg chg="add del mod">
          <ac:chgData name="Hussain, Arvalla Saddam" userId="231fd835-04d8-4d01-abed-e4ef8b0c471b" providerId="ADAL" clId="{561FC414-9340-484E-8702-97190B94F8CF}" dt="2023-08-19T01:55:49.001" v="1487" actId="478"/>
          <ac:spMkLst>
            <pc:docMk/>
            <pc:sldMk cId="307355780" sldId="353"/>
            <ac:spMk id="2" creationId="{5372A87F-02F7-F336-AD89-F74CAFF74A06}"/>
          </ac:spMkLst>
        </pc:spChg>
        <pc:spChg chg="add mod">
          <ac:chgData name="Hussain, Arvalla Saddam" userId="231fd835-04d8-4d01-abed-e4ef8b0c471b" providerId="ADAL" clId="{561FC414-9340-484E-8702-97190B94F8CF}" dt="2023-08-19T01:56:37.587" v="1500" actId="1076"/>
          <ac:spMkLst>
            <pc:docMk/>
            <pc:sldMk cId="307355780" sldId="353"/>
            <ac:spMk id="4" creationId="{245E9958-470C-B249-B612-5EEE329FA088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9T01:57:58.584" v="1508" actId="1076"/>
        <pc:sldMkLst>
          <pc:docMk/>
          <pc:sldMk cId="3448269746" sldId="354"/>
        </pc:sldMkLst>
        <pc:picChg chg="add mod">
          <ac:chgData name="Hussain, Arvalla Saddam" userId="231fd835-04d8-4d01-abed-e4ef8b0c471b" providerId="ADAL" clId="{561FC414-9340-484E-8702-97190B94F8CF}" dt="2023-08-19T01:57:58.584" v="1508" actId="1076"/>
          <ac:picMkLst>
            <pc:docMk/>
            <pc:sldMk cId="3448269746" sldId="354"/>
            <ac:picMk id="3" creationId="{0FF1A1EA-3D3C-DB61-5EC0-6B00286AE422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2:02:22.587" v="1525" actId="1076"/>
        <pc:sldMkLst>
          <pc:docMk/>
          <pc:sldMk cId="2229501093" sldId="355"/>
        </pc:sldMkLst>
        <pc:spChg chg="add del mod">
          <ac:chgData name="Hussain, Arvalla Saddam" userId="231fd835-04d8-4d01-abed-e4ef8b0c471b" providerId="ADAL" clId="{561FC414-9340-484E-8702-97190B94F8CF}" dt="2023-08-19T02:01:36.822" v="1512" actId="478"/>
          <ac:spMkLst>
            <pc:docMk/>
            <pc:sldMk cId="2229501093" sldId="355"/>
            <ac:spMk id="2" creationId="{1C9727E4-07BE-5F83-54AB-D6CBAB7747F1}"/>
          </ac:spMkLst>
        </pc:spChg>
        <pc:spChg chg="add mod">
          <ac:chgData name="Hussain, Arvalla Saddam" userId="231fd835-04d8-4d01-abed-e4ef8b0c471b" providerId="ADAL" clId="{561FC414-9340-484E-8702-97190B94F8CF}" dt="2023-08-19T02:02:22.587" v="1525" actId="1076"/>
          <ac:spMkLst>
            <pc:docMk/>
            <pc:sldMk cId="2229501093" sldId="355"/>
            <ac:spMk id="4" creationId="{10762F43-F47C-4D88-0B5D-510D627365E5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9T02:02:54.775" v="1531" actId="1440"/>
        <pc:sldMkLst>
          <pc:docMk/>
          <pc:sldMk cId="1081525948" sldId="356"/>
        </pc:sldMkLst>
        <pc:picChg chg="add mod">
          <ac:chgData name="Hussain, Arvalla Saddam" userId="231fd835-04d8-4d01-abed-e4ef8b0c471b" providerId="ADAL" clId="{561FC414-9340-484E-8702-97190B94F8CF}" dt="2023-08-19T02:02:54.775" v="1531" actId="1440"/>
          <ac:picMkLst>
            <pc:docMk/>
            <pc:sldMk cId="1081525948" sldId="356"/>
            <ac:picMk id="3" creationId="{808ECB0B-EDD6-436C-130F-E1EA3B0FB1B8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2:07:22.005" v="1554" actId="1076"/>
        <pc:sldMkLst>
          <pc:docMk/>
          <pc:sldMk cId="612364" sldId="357"/>
        </pc:sldMkLst>
        <pc:spChg chg="add del mod">
          <ac:chgData name="Hussain, Arvalla Saddam" userId="231fd835-04d8-4d01-abed-e4ef8b0c471b" providerId="ADAL" clId="{561FC414-9340-484E-8702-97190B94F8CF}" dt="2023-08-19T02:04:54.621" v="1539" actId="478"/>
          <ac:spMkLst>
            <pc:docMk/>
            <pc:sldMk cId="612364" sldId="357"/>
            <ac:spMk id="4" creationId="{DF373D13-EB0E-A530-EA9C-B5D4D006ED6A}"/>
          </ac:spMkLst>
        </pc:spChg>
        <pc:spChg chg="add mod">
          <ac:chgData name="Hussain, Arvalla Saddam" userId="231fd835-04d8-4d01-abed-e4ef8b0c471b" providerId="ADAL" clId="{561FC414-9340-484E-8702-97190B94F8CF}" dt="2023-08-19T02:05:46.719" v="1550" actId="1076"/>
          <ac:spMkLst>
            <pc:docMk/>
            <pc:sldMk cId="612364" sldId="357"/>
            <ac:spMk id="6" creationId="{9CF2B31F-85E3-FB72-899B-52C233A999FF}"/>
          </ac:spMkLst>
        </pc:spChg>
        <pc:picChg chg="add mod">
          <ac:chgData name="Hussain, Arvalla Saddam" userId="231fd835-04d8-4d01-abed-e4ef8b0c471b" providerId="ADAL" clId="{561FC414-9340-484E-8702-97190B94F8CF}" dt="2023-08-19T02:07:22.005" v="1554" actId="1076"/>
          <ac:picMkLst>
            <pc:docMk/>
            <pc:sldMk cId="612364" sldId="357"/>
            <ac:picMk id="3" creationId="{7F9F5ECA-0411-FB2C-9D8A-C0A90343C8FB}"/>
          </ac:picMkLst>
        </pc:picChg>
      </pc:sldChg>
      <pc:sldChg chg="modSp add mod">
        <pc:chgData name="Hussain, Arvalla Saddam" userId="231fd835-04d8-4d01-abed-e4ef8b0c471b" providerId="ADAL" clId="{561FC414-9340-484E-8702-97190B94F8CF}" dt="2023-09-16T05:16:29.846" v="1560" actId="20577"/>
        <pc:sldMkLst>
          <pc:docMk/>
          <pc:sldMk cId="2073696376" sldId="358"/>
        </pc:sldMkLst>
        <pc:spChg chg="mod">
          <ac:chgData name="Hussain, Arvalla Saddam" userId="231fd835-04d8-4d01-abed-e4ef8b0c471b" providerId="ADAL" clId="{561FC414-9340-484E-8702-97190B94F8CF}" dt="2023-09-16T05:16:29.846" v="1560" actId="20577"/>
          <ac:spMkLst>
            <pc:docMk/>
            <pc:sldMk cId="2073696376" sldId="358"/>
            <ac:spMk id="3" creationId="{084B415D-7A89-DF63-5856-2BEDCA48F73A}"/>
          </ac:spMkLst>
        </pc:spChg>
      </pc:sldChg>
      <pc:sldChg chg="modSp add mod">
        <pc:chgData name="Hussain, Arvalla Saddam" userId="231fd835-04d8-4d01-abed-e4ef8b0c471b" providerId="ADAL" clId="{561FC414-9340-484E-8702-97190B94F8CF}" dt="2023-09-16T05:16:05.667" v="1559" actId="20577"/>
        <pc:sldMkLst>
          <pc:docMk/>
          <pc:sldMk cId="2252363609" sldId="359"/>
        </pc:sldMkLst>
        <pc:spChg chg="mod">
          <ac:chgData name="Hussain, Arvalla Saddam" userId="231fd835-04d8-4d01-abed-e4ef8b0c471b" providerId="ADAL" clId="{561FC414-9340-484E-8702-97190B94F8CF}" dt="2023-09-16T05:16:05.667" v="1559" actId="20577"/>
          <ac:spMkLst>
            <pc:docMk/>
            <pc:sldMk cId="2252363609" sldId="359"/>
            <ac:spMk id="2" creationId="{F2D04890-F166-D8A6-36DF-A809D0F9FCBF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16T05:31:37.094" v="1581" actId="1076"/>
        <pc:sldMkLst>
          <pc:docMk/>
          <pc:sldMk cId="2462209340" sldId="360"/>
        </pc:sldMkLst>
        <pc:spChg chg="add mod">
          <ac:chgData name="Hussain, Arvalla Saddam" userId="231fd835-04d8-4d01-abed-e4ef8b0c471b" providerId="ADAL" clId="{561FC414-9340-484E-8702-97190B94F8CF}" dt="2023-09-16T05:31:37.094" v="1581" actId="1076"/>
          <ac:spMkLst>
            <pc:docMk/>
            <pc:sldMk cId="2462209340" sldId="360"/>
            <ac:spMk id="3" creationId="{F7FDFDD8-4D93-9EE4-58DB-EBF94318C9AE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16T05:34:04.846" v="1592" actId="1076"/>
        <pc:sldMkLst>
          <pc:docMk/>
          <pc:sldMk cId="769786064" sldId="361"/>
        </pc:sldMkLst>
        <pc:picChg chg="add mod">
          <ac:chgData name="Hussain, Arvalla Saddam" userId="231fd835-04d8-4d01-abed-e4ef8b0c471b" providerId="ADAL" clId="{561FC414-9340-484E-8702-97190B94F8CF}" dt="2023-09-16T05:34:04.846" v="1592" actId="1076"/>
          <ac:picMkLst>
            <pc:docMk/>
            <pc:sldMk cId="769786064" sldId="361"/>
            <ac:picMk id="3" creationId="{6DAFDBFB-0C98-6911-666D-905A8A3EB26E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16T05:35:58.063" v="1620" actId="1076"/>
        <pc:sldMkLst>
          <pc:docMk/>
          <pc:sldMk cId="3517107445" sldId="362"/>
        </pc:sldMkLst>
        <pc:spChg chg="add mod">
          <ac:chgData name="Hussain, Arvalla Saddam" userId="231fd835-04d8-4d01-abed-e4ef8b0c471b" providerId="ADAL" clId="{561FC414-9340-484E-8702-97190B94F8CF}" dt="2023-09-16T05:35:58.063" v="1620" actId="1076"/>
          <ac:spMkLst>
            <pc:docMk/>
            <pc:sldMk cId="3517107445" sldId="362"/>
            <ac:spMk id="3" creationId="{C6E4713E-0125-A2BE-D3EF-A3B5422FD94E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16T05:38:47.970" v="1639" actId="255"/>
        <pc:sldMkLst>
          <pc:docMk/>
          <pc:sldMk cId="962214929" sldId="363"/>
        </pc:sldMkLst>
        <pc:spChg chg="add mod">
          <ac:chgData name="Hussain, Arvalla Saddam" userId="231fd835-04d8-4d01-abed-e4ef8b0c471b" providerId="ADAL" clId="{561FC414-9340-484E-8702-97190B94F8CF}" dt="2023-09-16T05:38:47.970" v="1639" actId="255"/>
          <ac:spMkLst>
            <pc:docMk/>
            <pc:sldMk cId="962214929" sldId="363"/>
            <ac:spMk id="3" creationId="{239B78A2-E7BA-166F-BDEA-B88A674E0F96}"/>
          </ac:spMkLst>
        </pc:spChg>
      </pc:sldChg>
      <pc:sldChg chg="addSp modSp new mod ord">
        <pc:chgData name="Hussain, Arvalla Saddam" userId="231fd835-04d8-4d01-abed-e4ef8b0c471b" providerId="ADAL" clId="{561FC414-9340-484E-8702-97190B94F8CF}" dt="2023-09-16T05:44:30.845" v="1648" actId="14100"/>
        <pc:sldMkLst>
          <pc:docMk/>
          <pc:sldMk cId="1985825968" sldId="364"/>
        </pc:sldMkLst>
        <pc:picChg chg="add mod modCrop">
          <ac:chgData name="Hussain, Arvalla Saddam" userId="231fd835-04d8-4d01-abed-e4ef8b0c471b" providerId="ADAL" clId="{561FC414-9340-484E-8702-97190B94F8CF}" dt="2023-09-16T05:44:30.845" v="1648" actId="14100"/>
          <ac:picMkLst>
            <pc:docMk/>
            <pc:sldMk cId="1985825968" sldId="364"/>
            <ac:picMk id="3" creationId="{F5EF2830-EDFA-0113-9ED5-19969DEDAF5E}"/>
          </ac:picMkLst>
        </pc:picChg>
      </pc:sldChg>
      <pc:sldChg chg="addSp delSp modSp new mod ord setBg">
        <pc:chgData name="Hussain, Arvalla Saddam" userId="231fd835-04d8-4d01-abed-e4ef8b0c471b" providerId="ADAL" clId="{561FC414-9340-484E-8702-97190B94F8CF}" dt="2023-09-18T11:06:12.651" v="1671" actId="26606"/>
        <pc:sldMkLst>
          <pc:docMk/>
          <pc:sldMk cId="398887122" sldId="365"/>
        </pc:sldMkLst>
        <pc:spChg chg="add del mod">
          <ac:chgData name="Hussain, Arvalla Saddam" userId="231fd835-04d8-4d01-abed-e4ef8b0c471b" providerId="ADAL" clId="{561FC414-9340-484E-8702-97190B94F8CF}" dt="2023-09-18T11:05:34.465" v="1666" actId="26606"/>
          <ac:spMkLst>
            <pc:docMk/>
            <pc:sldMk cId="398887122" sldId="365"/>
            <ac:spMk id="3" creationId="{C5FE6AE3-D482-41F6-ADC6-3CCC56357955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1" creationId="{E0747CA7-2579-4FF5-95CF-E3FA65C9E187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3" creationId="{1C63BD94-CA0C-4C27-BB07-89F71DEA2D9A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5" creationId="{EE1530B0-6F96-46C0-8B3E-3215CB756BE4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7" creationId="{754910CF-1B56-45D3-960A-E89F7B3B9131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9" creationId="{6669F804-A677-4B75-95F4-A5E4426FB774}"/>
          </ac:spMkLst>
        </pc:spChg>
        <pc:spChg chg="add del">
          <ac:chgData name="Hussain, Arvalla Saddam" userId="231fd835-04d8-4d01-abed-e4ef8b0c471b" providerId="ADAL" clId="{561FC414-9340-484E-8702-97190B94F8CF}" dt="2023-09-18T11:06:12.651" v="1671" actId="26606"/>
          <ac:spMkLst>
            <pc:docMk/>
            <pc:sldMk cId="398887122" sldId="365"/>
            <ac:spMk id="24" creationId="{36D16D1E-4205-49F5-BD2A-DA769947C104}"/>
          </ac:spMkLst>
        </pc:spChg>
        <pc:spChg chg="add del">
          <ac:chgData name="Hussain, Arvalla Saddam" userId="231fd835-04d8-4d01-abed-e4ef8b0c471b" providerId="ADAL" clId="{561FC414-9340-484E-8702-97190B94F8CF}" dt="2023-09-18T11:06:12.651" v="1671" actId="26606"/>
          <ac:spMkLst>
            <pc:docMk/>
            <pc:sldMk cId="398887122" sldId="365"/>
            <ac:spMk id="26" creationId="{012FD100-C039-4E03-B5E4-2EDFA7290AA6}"/>
          </ac:spMkLst>
        </pc:spChg>
        <pc:spChg chg="add">
          <ac:chgData name="Hussain, Arvalla Saddam" userId="231fd835-04d8-4d01-abed-e4ef8b0c471b" providerId="ADAL" clId="{561FC414-9340-484E-8702-97190B94F8CF}" dt="2023-09-18T11:06:12.651" v="1671" actId="26606"/>
          <ac:spMkLst>
            <pc:docMk/>
            <pc:sldMk cId="398887122" sldId="365"/>
            <ac:spMk id="33" creationId="{36D16D1E-4205-49F5-BD2A-DA769947C104}"/>
          </ac:spMkLst>
        </pc:spChg>
        <pc:spChg chg="add">
          <ac:chgData name="Hussain, Arvalla Saddam" userId="231fd835-04d8-4d01-abed-e4ef8b0c471b" providerId="ADAL" clId="{561FC414-9340-484E-8702-97190B94F8CF}" dt="2023-09-18T11:06:12.651" v="1671" actId="26606"/>
          <ac:spMkLst>
            <pc:docMk/>
            <pc:sldMk cId="398887122" sldId="365"/>
            <ac:spMk id="35" creationId="{012FD100-C039-4E03-B5E4-2EDFA7290AA6}"/>
          </ac:spMkLst>
        </pc:spChg>
        <pc:graphicFrameChg chg="add mod modGraphic">
          <ac:chgData name="Hussain, Arvalla Saddam" userId="231fd835-04d8-4d01-abed-e4ef8b0c471b" providerId="ADAL" clId="{561FC414-9340-484E-8702-97190B94F8CF}" dt="2023-09-18T11:06:12.651" v="1671" actId="26606"/>
          <ac:graphicFrameMkLst>
            <pc:docMk/>
            <pc:sldMk cId="398887122" sldId="365"/>
            <ac:graphicFrameMk id="5" creationId="{88D47A4D-D1C1-F894-3BE4-00F0299814A1}"/>
          </ac:graphicFrameMkLst>
        </pc:graphicFrameChg>
        <pc:cxnChg chg="add del">
          <ac:chgData name="Hussain, Arvalla Saddam" userId="231fd835-04d8-4d01-abed-e4ef8b0c471b" providerId="ADAL" clId="{561FC414-9340-484E-8702-97190B94F8CF}" dt="2023-09-18T11:05:57.766" v="1668" actId="26606"/>
          <ac:cxnSpMkLst>
            <pc:docMk/>
            <pc:sldMk cId="398887122" sldId="365"/>
            <ac:cxnSpMk id="9" creationId="{C6DEF8F9-FFEF-4EDB-8A06-8A7884ED42E0}"/>
          </ac:cxnSpMkLst>
        </pc:cxnChg>
        <pc:cxnChg chg="add del">
          <ac:chgData name="Hussain, Arvalla Saddam" userId="231fd835-04d8-4d01-abed-e4ef8b0c471b" providerId="ADAL" clId="{561FC414-9340-484E-8702-97190B94F8CF}" dt="2023-09-18T11:06:12.651" v="1671" actId="26606"/>
          <ac:cxnSpMkLst>
            <pc:docMk/>
            <pc:sldMk cId="398887122" sldId="365"/>
            <ac:cxnSpMk id="28" creationId="{4418FCD2-8448-4A81-8EB4-72250F7827B4}"/>
          </ac:cxnSpMkLst>
        </pc:cxnChg>
        <pc:cxnChg chg="add">
          <ac:chgData name="Hussain, Arvalla Saddam" userId="231fd835-04d8-4d01-abed-e4ef8b0c471b" providerId="ADAL" clId="{561FC414-9340-484E-8702-97190B94F8CF}" dt="2023-09-18T11:06:12.651" v="1671" actId="26606"/>
          <ac:cxnSpMkLst>
            <pc:docMk/>
            <pc:sldMk cId="398887122" sldId="365"/>
            <ac:cxnSpMk id="37" creationId="{4418FCD2-8448-4A81-8EB4-72250F7827B4}"/>
          </ac:cxnSpMkLst>
        </pc:cxnChg>
      </pc:sldChg>
      <pc:sldChg chg="addSp modSp new mod">
        <pc:chgData name="Hussain, Arvalla Saddam" userId="231fd835-04d8-4d01-abed-e4ef8b0c471b" providerId="ADAL" clId="{561FC414-9340-484E-8702-97190B94F8CF}" dt="2023-09-18T11:05:27.838" v="1665" actId="1076"/>
        <pc:sldMkLst>
          <pc:docMk/>
          <pc:sldMk cId="1053141266" sldId="366"/>
        </pc:sldMkLst>
        <pc:spChg chg="add mod">
          <ac:chgData name="Hussain, Arvalla Saddam" userId="231fd835-04d8-4d01-abed-e4ef8b0c471b" providerId="ADAL" clId="{561FC414-9340-484E-8702-97190B94F8CF}" dt="2023-09-18T11:05:27.838" v="1665" actId="1076"/>
          <ac:spMkLst>
            <pc:docMk/>
            <pc:sldMk cId="1053141266" sldId="366"/>
            <ac:spMk id="3" creationId="{5199E142-5D38-9BAA-FD8A-04B3B87339FF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20T01:42:43.167" v="2003" actId="1076"/>
        <pc:sldMkLst>
          <pc:docMk/>
          <pc:sldMk cId="1103151204" sldId="367"/>
        </pc:sldMkLst>
        <pc:spChg chg="add mod">
          <ac:chgData name="Hussain, Arvalla Saddam" userId="231fd835-04d8-4d01-abed-e4ef8b0c471b" providerId="ADAL" clId="{561FC414-9340-484E-8702-97190B94F8CF}" dt="2023-09-20T01:42:43.167" v="2003" actId="1076"/>
          <ac:spMkLst>
            <pc:docMk/>
            <pc:sldMk cId="1103151204" sldId="367"/>
            <ac:spMk id="3" creationId="{B0274F6E-CB97-802B-98F8-ABCCF7FAB759}"/>
          </ac:spMkLst>
        </pc:spChg>
      </pc:sldChg>
      <pc:sldChg chg="addSp delSp modSp new mod setBg">
        <pc:chgData name="Hussain, Arvalla Saddam" userId="231fd835-04d8-4d01-abed-e4ef8b0c471b" providerId="ADAL" clId="{561FC414-9340-484E-8702-97190B94F8CF}" dt="2023-09-29T05:15:04.587" v="2006" actId="20577"/>
        <pc:sldMkLst>
          <pc:docMk/>
          <pc:sldMk cId="1002381982" sldId="368"/>
        </pc:sldMkLst>
        <pc:spChg chg="add mod">
          <ac:chgData name="Hussain, Arvalla Saddam" userId="231fd835-04d8-4d01-abed-e4ef8b0c471b" providerId="ADAL" clId="{561FC414-9340-484E-8702-97190B94F8CF}" dt="2023-09-29T05:15:04.587" v="2006" actId="20577"/>
          <ac:spMkLst>
            <pc:docMk/>
            <pc:sldMk cId="1002381982" sldId="368"/>
            <ac:spMk id="3" creationId="{1A5EE7B4-FE5F-CA5F-DE1B-862A18450857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10" creationId="{7DE3B1B8-DC38-48E8-8C31-EF790659B582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12" creationId="{9E63FFFE-1DB2-4A0F-B495-35782F162299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16" creationId="{13BCCAE5-A35B-4B66-A4A7-E23C34A403A4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20" creationId="{BD7A74B5-8367-4A83-ABEC-0FCDDE97B149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22" creationId="{2CC184B0-C2C6-4BF0-B078-816C7AF95977}"/>
          </ac:spMkLst>
        </pc:spChg>
        <pc:picChg chg="add del">
          <ac:chgData name="Hussain, Arvalla Saddam" userId="231fd835-04d8-4d01-abed-e4ef8b0c471b" providerId="ADAL" clId="{561FC414-9340-484E-8702-97190B94F8CF}" dt="2023-09-18T11:18:21.910" v="1759" actId="26606"/>
          <ac:picMkLst>
            <pc:docMk/>
            <pc:sldMk cId="1002381982" sldId="368"/>
            <ac:picMk id="7" creationId="{1CEA1C7A-91B8-BC89-A8CB-677F02F696F8}"/>
          </ac:picMkLst>
        </pc:picChg>
        <pc:cxnChg chg="add del">
          <ac:chgData name="Hussain, Arvalla Saddam" userId="231fd835-04d8-4d01-abed-e4ef8b0c471b" providerId="ADAL" clId="{561FC414-9340-484E-8702-97190B94F8CF}" dt="2023-09-18T11:18:21.910" v="1759" actId="26606"/>
          <ac:cxnSpMkLst>
            <pc:docMk/>
            <pc:sldMk cId="1002381982" sldId="368"/>
            <ac:cxnSpMk id="14" creationId="{32BB9A07-8AB8-4D82-B3BC-B500DDEC79A1}"/>
          </ac:cxnSpMkLst>
        </pc:cxnChg>
        <pc:cxnChg chg="add del">
          <ac:chgData name="Hussain, Arvalla Saddam" userId="231fd835-04d8-4d01-abed-e4ef8b0c471b" providerId="ADAL" clId="{561FC414-9340-484E-8702-97190B94F8CF}" dt="2023-09-18T11:18:21.910" v="1759" actId="26606"/>
          <ac:cxnSpMkLst>
            <pc:docMk/>
            <pc:sldMk cId="1002381982" sldId="368"/>
            <ac:cxnSpMk id="18" creationId="{6987BDFB-DE64-4B56-B44F-45FAE19FA94E}"/>
          </ac:cxnSpMkLst>
        </pc:cxnChg>
      </pc:sldChg>
      <pc:sldChg chg="addSp modSp new mod">
        <pc:chgData name="Hussain, Arvalla Saddam" userId="231fd835-04d8-4d01-abed-e4ef8b0c471b" providerId="ADAL" clId="{561FC414-9340-484E-8702-97190B94F8CF}" dt="2023-09-20T01:31:51.594" v="1931" actId="20577"/>
        <pc:sldMkLst>
          <pc:docMk/>
          <pc:sldMk cId="3512409335" sldId="369"/>
        </pc:sldMkLst>
        <pc:spChg chg="add mod">
          <ac:chgData name="Hussain, Arvalla Saddam" userId="231fd835-04d8-4d01-abed-e4ef8b0c471b" providerId="ADAL" clId="{561FC414-9340-484E-8702-97190B94F8CF}" dt="2023-09-20T01:31:51.594" v="1931" actId="20577"/>
          <ac:spMkLst>
            <pc:docMk/>
            <pc:sldMk cId="3512409335" sldId="369"/>
            <ac:spMk id="3" creationId="{1F526D0F-C591-969C-E9D9-8F6B706D687B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20T01:39:47.653" v="2002" actId="20577"/>
        <pc:sldMkLst>
          <pc:docMk/>
          <pc:sldMk cId="1726768572" sldId="370"/>
        </pc:sldMkLst>
        <pc:spChg chg="add mod">
          <ac:chgData name="Hussain, Arvalla Saddam" userId="231fd835-04d8-4d01-abed-e4ef8b0c471b" providerId="ADAL" clId="{561FC414-9340-484E-8702-97190B94F8CF}" dt="2023-09-20T01:39:47.653" v="2002" actId="20577"/>
          <ac:spMkLst>
            <pc:docMk/>
            <pc:sldMk cId="1726768572" sldId="370"/>
            <ac:spMk id="3" creationId="{992D0CE0-E7CC-0F65-993D-0EBA88CC41DC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9-30T06:30:17.359" v="2069" actId="1076"/>
        <pc:sldMkLst>
          <pc:docMk/>
          <pc:sldMk cId="1824340472" sldId="371"/>
        </pc:sldMkLst>
        <pc:spChg chg="add mod">
          <ac:chgData name="Hussain, Arvalla Saddam" userId="231fd835-04d8-4d01-abed-e4ef8b0c471b" providerId="ADAL" clId="{561FC414-9340-484E-8702-97190B94F8CF}" dt="2023-09-30T06:30:17.359" v="2069" actId="1076"/>
          <ac:spMkLst>
            <pc:docMk/>
            <pc:sldMk cId="1824340472" sldId="371"/>
            <ac:spMk id="3" creationId="{38752AC5-3EF2-B862-B929-E1C8EDFE10E5}"/>
          </ac:spMkLst>
        </pc:spChg>
        <pc:spChg chg="add del">
          <ac:chgData name="Hussain, Arvalla Saddam" userId="231fd835-04d8-4d01-abed-e4ef8b0c471b" providerId="ADAL" clId="{561FC414-9340-484E-8702-97190B94F8CF}" dt="2023-09-30T05:59:30.041" v="2013"/>
          <ac:spMkLst>
            <pc:docMk/>
            <pc:sldMk cId="1824340472" sldId="371"/>
            <ac:spMk id="4" creationId="{A9FF9F41-21F0-9FBE-C8C1-EF342E43FAAD}"/>
          </ac:spMkLst>
        </pc:spChg>
        <pc:spChg chg="add del">
          <ac:chgData name="Hussain, Arvalla Saddam" userId="231fd835-04d8-4d01-abed-e4ef8b0c471b" providerId="ADAL" clId="{561FC414-9340-484E-8702-97190B94F8CF}" dt="2023-09-30T05:59:34.472" v="2015"/>
          <ac:spMkLst>
            <pc:docMk/>
            <pc:sldMk cId="1824340472" sldId="371"/>
            <ac:spMk id="5" creationId="{C4DD5650-EC71-F952-2A6D-57D8DD06673E}"/>
          </ac:spMkLst>
        </pc:spChg>
        <pc:spChg chg="add del mod">
          <ac:chgData name="Hussain, Arvalla Saddam" userId="231fd835-04d8-4d01-abed-e4ef8b0c471b" providerId="ADAL" clId="{561FC414-9340-484E-8702-97190B94F8CF}" dt="2023-09-30T06:01:08.575" v="2024"/>
          <ac:spMkLst>
            <pc:docMk/>
            <pc:sldMk cId="1824340472" sldId="371"/>
            <ac:spMk id="6" creationId="{5B11DB68-5C65-086F-3031-6FD14CABA722}"/>
          </ac:spMkLst>
        </pc:spChg>
        <pc:spChg chg="add mod">
          <ac:chgData name="Hussain, Arvalla Saddam" userId="231fd835-04d8-4d01-abed-e4ef8b0c471b" providerId="ADAL" clId="{561FC414-9340-484E-8702-97190B94F8CF}" dt="2023-09-30T06:08:46.369" v="2036" actId="1076"/>
          <ac:spMkLst>
            <pc:docMk/>
            <pc:sldMk cId="1824340472" sldId="371"/>
            <ac:spMk id="8" creationId="{BDC23638-D479-236A-6DD9-DBE1208B8F38}"/>
          </ac:spMkLst>
        </pc:spChg>
        <pc:spChg chg="add mod">
          <ac:chgData name="Hussain, Arvalla Saddam" userId="231fd835-04d8-4d01-abed-e4ef8b0c471b" providerId="ADAL" clId="{561FC414-9340-484E-8702-97190B94F8CF}" dt="2023-09-30T06:30:12.209" v="2068" actId="207"/>
          <ac:spMkLst>
            <pc:docMk/>
            <pc:sldMk cId="1824340472" sldId="371"/>
            <ac:spMk id="10" creationId="{E1DA0E15-7B9B-AD68-3444-1A499B4A70E7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30T07:11:20.165" v="2145" actId="14100"/>
        <pc:sldMkLst>
          <pc:docMk/>
          <pc:sldMk cId="3644842572" sldId="372"/>
        </pc:sldMkLst>
        <pc:picChg chg="add mod">
          <ac:chgData name="Hussain, Arvalla Saddam" userId="231fd835-04d8-4d01-abed-e4ef8b0c471b" providerId="ADAL" clId="{561FC414-9340-484E-8702-97190B94F8CF}" dt="2023-09-30T07:11:20.165" v="2145" actId="14100"/>
          <ac:picMkLst>
            <pc:docMk/>
            <pc:sldMk cId="3644842572" sldId="372"/>
            <ac:picMk id="3" creationId="{B6D9972B-F140-EEA5-6896-8F79A269AE37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6:11:22.224" v="2055" actId="1076"/>
        <pc:sldMkLst>
          <pc:docMk/>
          <pc:sldMk cId="147010349" sldId="373"/>
        </pc:sldMkLst>
        <pc:spChg chg="add mod">
          <ac:chgData name="Hussain, Arvalla Saddam" userId="231fd835-04d8-4d01-abed-e4ef8b0c471b" providerId="ADAL" clId="{561FC414-9340-484E-8702-97190B94F8CF}" dt="2023-09-30T06:11:22.224" v="2055" actId="1076"/>
          <ac:spMkLst>
            <pc:docMk/>
            <pc:sldMk cId="147010349" sldId="373"/>
            <ac:spMk id="3" creationId="{22754C20-B42E-085A-6EE0-4FF320B42AB9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30T07:10:47.698" v="2143" actId="1440"/>
        <pc:sldMkLst>
          <pc:docMk/>
          <pc:sldMk cId="578378091" sldId="374"/>
        </pc:sldMkLst>
        <pc:picChg chg="add mod">
          <ac:chgData name="Hussain, Arvalla Saddam" userId="231fd835-04d8-4d01-abed-e4ef8b0c471b" providerId="ADAL" clId="{561FC414-9340-484E-8702-97190B94F8CF}" dt="2023-09-30T07:10:47.698" v="2143" actId="1440"/>
          <ac:picMkLst>
            <pc:docMk/>
            <pc:sldMk cId="578378091" sldId="374"/>
            <ac:picMk id="3" creationId="{43B63019-80C6-9808-6EEB-BD4F8EB1F4B9}"/>
          </ac:picMkLst>
        </pc:picChg>
      </pc:sldChg>
      <pc:sldChg chg="addSp delSp modSp new mod setBg">
        <pc:chgData name="Hussain, Arvalla Saddam" userId="231fd835-04d8-4d01-abed-e4ef8b0c471b" providerId="ADAL" clId="{561FC414-9340-484E-8702-97190B94F8CF}" dt="2023-09-30T07:10:42.617" v="2142" actId="1440"/>
        <pc:sldMkLst>
          <pc:docMk/>
          <pc:sldMk cId="2573803348" sldId="375"/>
        </pc:sldMkLst>
        <pc:spChg chg="add mod">
          <ac:chgData name="Hussain, Arvalla Saddam" userId="231fd835-04d8-4d01-abed-e4ef8b0c471b" providerId="ADAL" clId="{561FC414-9340-484E-8702-97190B94F8CF}" dt="2023-09-30T06:57:05.093" v="2079" actId="255"/>
          <ac:spMkLst>
            <pc:docMk/>
            <pc:sldMk cId="2573803348" sldId="375"/>
            <ac:spMk id="3" creationId="{2DEA2538-DACA-FC39-DA49-115238231043}"/>
          </ac:spMkLst>
        </pc:spChg>
        <pc:spChg chg="add del">
          <ac:chgData name="Hussain, Arvalla Saddam" userId="231fd835-04d8-4d01-abed-e4ef8b0c471b" providerId="ADAL" clId="{561FC414-9340-484E-8702-97190B94F8CF}" dt="2023-09-30T06:57:34.772" v="2081"/>
          <ac:spMkLst>
            <pc:docMk/>
            <pc:sldMk cId="2573803348" sldId="375"/>
            <ac:spMk id="4" creationId="{E05536F1-687F-B7DF-487D-9A71FD2F85D9}"/>
          </ac:spMkLst>
        </pc:spChg>
        <pc:picChg chg="add mod">
          <ac:chgData name="Hussain, Arvalla Saddam" userId="231fd835-04d8-4d01-abed-e4ef8b0c471b" providerId="ADAL" clId="{561FC414-9340-484E-8702-97190B94F8CF}" dt="2023-09-30T07:10:42.617" v="2142" actId="1440"/>
          <ac:picMkLst>
            <pc:docMk/>
            <pc:sldMk cId="2573803348" sldId="375"/>
            <ac:picMk id="6" creationId="{8F3E36C1-F016-1AF1-38D2-47BDB3B77901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37.287" v="2141" actId="1440"/>
        <pc:sldMkLst>
          <pc:docMk/>
          <pc:sldMk cId="2652125661" sldId="376"/>
        </pc:sldMkLst>
        <pc:picChg chg="add mod">
          <ac:chgData name="Hussain, Arvalla Saddam" userId="231fd835-04d8-4d01-abed-e4ef8b0c471b" providerId="ADAL" clId="{561FC414-9340-484E-8702-97190B94F8CF}" dt="2023-09-30T07:10:37.287" v="2141" actId="1440"/>
          <ac:picMkLst>
            <pc:docMk/>
            <pc:sldMk cId="2652125661" sldId="376"/>
            <ac:picMk id="3" creationId="{087220FB-4C31-8A2F-9A5A-28740525BFC0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30.540" v="2140" actId="1440"/>
        <pc:sldMkLst>
          <pc:docMk/>
          <pc:sldMk cId="416920425" sldId="377"/>
        </pc:sldMkLst>
        <pc:picChg chg="add mod">
          <ac:chgData name="Hussain, Arvalla Saddam" userId="231fd835-04d8-4d01-abed-e4ef8b0c471b" providerId="ADAL" clId="{561FC414-9340-484E-8702-97190B94F8CF}" dt="2023-09-30T07:10:30.540" v="2140" actId="1440"/>
          <ac:picMkLst>
            <pc:docMk/>
            <pc:sldMk cId="416920425" sldId="377"/>
            <ac:picMk id="3" creationId="{8544C6E2-5044-19BE-E170-705F5118F517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23.929" v="2139" actId="1440"/>
        <pc:sldMkLst>
          <pc:docMk/>
          <pc:sldMk cId="1379314010" sldId="378"/>
        </pc:sldMkLst>
        <pc:picChg chg="add mod">
          <ac:chgData name="Hussain, Arvalla Saddam" userId="231fd835-04d8-4d01-abed-e4ef8b0c471b" providerId="ADAL" clId="{561FC414-9340-484E-8702-97190B94F8CF}" dt="2023-09-30T07:10:23.929" v="2139" actId="1440"/>
          <ac:picMkLst>
            <pc:docMk/>
            <pc:sldMk cId="1379314010" sldId="378"/>
            <ac:picMk id="3" creationId="{7E5CA38E-F67D-30C8-F06A-46F30EE703EB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18.411" v="2138" actId="1440"/>
        <pc:sldMkLst>
          <pc:docMk/>
          <pc:sldMk cId="1754379776" sldId="379"/>
        </pc:sldMkLst>
        <pc:spChg chg="add mod">
          <ac:chgData name="Hussain, Arvalla Saddam" userId="231fd835-04d8-4d01-abed-e4ef8b0c471b" providerId="ADAL" clId="{561FC414-9340-484E-8702-97190B94F8CF}" dt="2023-09-30T07:08:44.702" v="2128" actId="255"/>
          <ac:spMkLst>
            <pc:docMk/>
            <pc:sldMk cId="1754379776" sldId="379"/>
            <ac:spMk id="3" creationId="{D4093EE6-ADB4-E5BF-0BA1-5430898FB992}"/>
          </ac:spMkLst>
        </pc:spChg>
        <pc:picChg chg="add mod">
          <ac:chgData name="Hussain, Arvalla Saddam" userId="231fd835-04d8-4d01-abed-e4ef8b0c471b" providerId="ADAL" clId="{561FC414-9340-484E-8702-97190B94F8CF}" dt="2023-09-30T07:10:18.411" v="2138" actId="1440"/>
          <ac:picMkLst>
            <pc:docMk/>
            <pc:sldMk cId="1754379776" sldId="379"/>
            <ac:picMk id="5" creationId="{675749E4-8BD4-4C1E-E8E4-66B45AEC4BCF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11.723" v="2137" actId="1440"/>
        <pc:sldMkLst>
          <pc:docMk/>
          <pc:sldMk cId="3416395553" sldId="380"/>
        </pc:sldMkLst>
        <pc:picChg chg="add mod">
          <ac:chgData name="Hussain, Arvalla Saddam" userId="231fd835-04d8-4d01-abed-e4ef8b0c471b" providerId="ADAL" clId="{561FC414-9340-484E-8702-97190B94F8CF}" dt="2023-09-30T07:10:11.723" v="2137" actId="1440"/>
          <ac:picMkLst>
            <pc:docMk/>
            <pc:sldMk cId="3416395553" sldId="380"/>
            <ac:picMk id="3" creationId="{3DB4CF9B-5E03-E5BB-C0C3-66F3249F27D5}"/>
          </ac:picMkLst>
        </pc:picChg>
      </pc:sldChg>
    </pc:docChg>
  </pc:docChgLst>
  <pc:docChgLst>
    <pc:chgData name="Hussain, Arvalla Saddam" userId="231fd835-04d8-4d01-abed-e4ef8b0c471b" providerId="ADAL" clId="{07FEAB50-770E-4514-B9D2-68DCCA510854}"/>
    <pc:docChg chg="undo custSel addSld modSld">
      <pc:chgData name="Hussain, Arvalla Saddam" userId="231fd835-04d8-4d01-abed-e4ef8b0c471b" providerId="ADAL" clId="{07FEAB50-770E-4514-B9D2-68DCCA510854}" dt="2023-11-02T04:14:11.944" v="19" actId="1076"/>
      <pc:docMkLst>
        <pc:docMk/>
      </pc:docMkLst>
      <pc:sldChg chg="addSp delSp modSp new mod setBg">
        <pc:chgData name="Hussain, Arvalla Saddam" userId="231fd835-04d8-4d01-abed-e4ef8b0c471b" providerId="ADAL" clId="{07FEAB50-770E-4514-B9D2-68DCCA510854}" dt="2023-11-02T04:14:11.944" v="19" actId="1076"/>
        <pc:sldMkLst>
          <pc:docMk/>
          <pc:sldMk cId="1793498" sldId="381"/>
        </pc:sldMkLst>
        <pc:spChg chg="add del">
          <ac:chgData name="Hussain, Arvalla Saddam" userId="231fd835-04d8-4d01-abed-e4ef8b0c471b" providerId="ADAL" clId="{07FEAB50-770E-4514-B9D2-68DCCA510854}" dt="2023-11-02T04:10:04.404" v="2" actId="22"/>
          <ac:spMkLst>
            <pc:docMk/>
            <pc:sldMk cId="1793498" sldId="381"/>
            <ac:spMk id="3" creationId="{853C778A-A2C6-929A-0A08-C865A7BFF72C}"/>
          </ac:spMkLst>
        </pc:spChg>
        <pc:spChg chg="add mod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5" creationId="{6647B7F1-0A1A-B5F3-C166-112FD95D64B3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12" creationId="{F240A2FC-E2C3-458D-96B4-5DF9028D93A5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14" creationId="{5F097929-F3D6-4D1F-8AFC-CF348171A9E1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18" creationId="{34461041-8413-4023-ABA7-9E499B0AD995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22" creationId="{D841E764-4629-49E0-994A-6F92FEFB9B5D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24" creationId="{95635077-9890-4CC8-9792-28743EBFE01D}"/>
          </ac:spMkLst>
        </pc:spChg>
        <pc:picChg chg="add mod">
          <ac:chgData name="Hussain, Arvalla Saddam" userId="231fd835-04d8-4d01-abed-e4ef8b0c471b" providerId="ADAL" clId="{07FEAB50-770E-4514-B9D2-68DCCA510854}" dt="2023-11-02T04:14:11.944" v="19" actId="1076"/>
          <ac:picMkLst>
            <pc:docMk/>
            <pc:sldMk cId="1793498" sldId="381"/>
            <ac:picMk id="7" creationId="{A22FEFB6-8DD0-88A7-6F5B-A488BF1B6ECE}"/>
          </ac:picMkLst>
        </pc:picChg>
        <pc:cxnChg chg="add del">
          <ac:chgData name="Hussain, Arvalla Saddam" userId="231fd835-04d8-4d01-abed-e4ef8b0c471b" providerId="ADAL" clId="{07FEAB50-770E-4514-B9D2-68DCCA510854}" dt="2023-11-02T04:14:02.742" v="17" actId="26606"/>
          <ac:cxnSpMkLst>
            <pc:docMk/>
            <pc:sldMk cId="1793498" sldId="381"/>
            <ac:cxnSpMk id="16" creationId="{43074C91-9045-414B-B5F9-567DAE3EED25}"/>
          </ac:cxnSpMkLst>
        </pc:cxnChg>
        <pc:cxnChg chg="add del">
          <ac:chgData name="Hussain, Arvalla Saddam" userId="231fd835-04d8-4d01-abed-e4ef8b0c471b" providerId="ADAL" clId="{07FEAB50-770E-4514-B9D2-68DCCA510854}" dt="2023-11-02T04:14:02.742" v="17" actId="26606"/>
          <ac:cxnSpMkLst>
            <pc:docMk/>
            <pc:sldMk cId="1793498" sldId="381"/>
            <ac:cxnSpMk id="20" creationId="{F05BCF04-4702-43D0-BE8F-DBF6C2F65131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78CA9-5137-4189-AE1B-F5E88ED6B499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en-IN"/>
        </a:p>
      </dgm:t>
    </dgm:pt>
    <dgm:pt modelId="{DD618D86-960A-43A7-A455-68A905014889}">
      <dgm:prSet custT="1"/>
      <dgm:spPr/>
      <dgm:t>
        <a:bodyPr/>
        <a:lstStyle/>
        <a:p>
          <a:r>
            <a:rPr lang="en-US" sz="2400" b="1" i="0" baseline="0" dirty="0">
              <a:solidFill>
                <a:schemeClr val="tx1">
                  <a:lumMod val="95000"/>
                  <a:lumOff val="5000"/>
                </a:schemeClr>
              </a:solidFill>
            </a:rPr>
            <a:t>Controlling Thread Pool Size and Behavior:</a:t>
          </a:r>
          <a:endParaRPr lang="en-IN" sz="24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5FBA011-3908-4B7A-BD30-B39EADE66728}" type="parTrans" cxnId="{D512DD23-720C-4221-A7F7-38F5DC497CC5}">
      <dgm:prSet/>
      <dgm:spPr/>
      <dgm:t>
        <a:bodyPr/>
        <a:lstStyle/>
        <a:p>
          <a:endParaRPr lang="en-IN"/>
        </a:p>
      </dgm:t>
    </dgm:pt>
    <dgm:pt modelId="{FA07139D-36B8-4B78-8A82-926A1205AC5F}" type="sibTrans" cxnId="{D512DD23-720C-4221-A7F7-38F5DC497CC5}">
      <dgm:prSet/>
      <dgm:spPr/>
      <dgm:t>
        <a:bodyPr/>
        <a:lstStyle/>
        <a:p>
          <a:endParaRPr lang="en-IN"/>
        </a:p>
      </dgm:t>
    </dgm:pt>
    <dgm:pt modelId="{7CDDA6AB-1DEC-4B12-A123-5E112BBC607C}" type="pres">
      <dgm:prSet presAssocID="{F1878CA9-5137-4189-AE1B-F5E88ED6B499}" presName="linear" presStyleCnt="0">
        <dgm:presLayoutVars>
          <dgm:animLvl val="lvl"/>
          <dgm:resizeHandles val="exact"/>
        </dgm:presLayoutVars>
      </dgm:prSet>
      <dgm:spPr/>
    </dgm:pt>
    <dgm:pt modelId="{9C33A021-399A-4B0C-A9FA-901525AF42AF}" type="pres">
      <dgm:prSet presAssocID="{DD618D86-960A-43A7-A455-68A90501488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512DD23-720C-4221-A7F7-38F5DC497CC5}" srcId="{F1878CA9-5137-4189-AE1B-F5E88ED6B499}" destId="{DD618D86-960A-43A7-A455-68A905014889}" srcOrd="0" destOrd="0" parTransId="{E5FBA011-3908-4B7A-BD30-B39EADE66728}" sibTransId="{FA07139D-36B8-4B78-8A82-926A1205AC5F}"/>
    <dgm:cxn modelId="{3510B984-0B75-4371-A3D8-DC8C444A473E}" type="presOf" srcId="{F1878CA9-5137-4189-AE1B-F5E88ED6B499}" destId="{7CDDA6AB-1DEC-4B12-A123-5E112BBC607C}" srcOrd="0" destOrd="0" presId="urn:microsoft.com/office/officeart/2005/8/layout/vList2"/>
    <dgm:cxn modelId="{F31F6D9E-9AA7-40BA-9CC2-F743DEEBF1CA}" type="presOf" srcId="{DD618D86-960A-43A7-A455-68A905014889}" destId="{9C33A021-399A-4B0C-A9FA-901525AF42AF}" srcOrd="0" destOrd="0" presId="urn:microsoft.com/office/officeart/2005/8/layout/vList2"/>
    <dgm:cxn modelId="{D2FBE4AE-C965-4874-ABE0-F7B85D254F4A}" type="presParOf" srcId="{7CDDA6AB-1DEC-4B12-A123-5E112BBC607C}" destId="{9C33A021-399A-4B0C-A9FA-901525AF42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8C187-E222-41B2-9F3F-4844D38FD5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FB2A866-C7F3-4900-A3B7-7C95D6EB04C2}">
      <dgm:prSet/>
      <dgm:spPr/>
      <dgm:t>
        <a:bodyPr/>
        <a:lstStyle/>
        <a:p>
          <a:r>
            <a:rPr lang="en-IN"/>
            <a:t>Agenda</a:t>
          </a:r>
          <a:endParaRPr lang="en-US"/>
        </a:p>
      </dgm:t>
    </dgm:pt>
    <dgm:pt modelId="{75E9F026-D371-4386-B9CB-D835E51187A0}" type="parTrans" cxnId="{1BC1F62C-4354-4241-BC55-19851CE2E8D7}">
      <dgm:prSet/>
      <dgm:spPr/>
      <dgm:t>
        <a:bodyPr/>
        <a:lstStyle/>
        <a:p>
          <a:endParaRPr lang="en-US"/>
        </a:p>
      </dgm:t>
    </dgm:pt>
    <dgm:pt modelId="{715AC9CC-50A2-4892-B8A7-4FA1EFF1AA72}" type="sibTrans" cxnId="{1BC1F62C-4354-4241-BC55-19851CE2E8D7}">
      <dgm:prSet/>
      <dgm:spPr/>
      <dgm:t>
        <a:bodyPr/>
        <a:lstStyle/>
        <a:p>
          <a:endParaRPr lang="en-US"/>
        </a:p>
      </dgm:t>
    </dgm:pt>
    <dgm:pt modelId="{8C490BF0-3F3A-4608-AC6C-25E6F2503911}">
      <dgm:prSet/>
      <dgm:spPr/>
      <dgm:t>
        <a:bodyPr/>
        <a:lstStyle/>
        <a:p>
          <a:r>
            <a:rPr lang="en-IN"/>
            <a:t>What is CompletableFuture?</a:t>
          </a:r>
          <a:endParaRPr lang="en-US"/>
        </a:p>
      </dgm:t>
    </dgm:pt>
    <dgm:pt modelId="{902A35B8-FA8A-434A-81BC-770B9D9F9EDD}" type="parTrans" cxnId="{F7CC4443-D39F-4AAB-A30D-DF7E8B9611F9}">
      <dgm:prSet/>
      <dgm:spPr/>
      <dgm:t>
        <a:bodyPr/>
        <a:lstStyle/>
        <a:p>
          <a:endParaRPr lang="en-US"/>
        </a:p>
      </dgm:t>
    </dgm:pt>
    <dgm:pt modelId="{F9B9FDCD-D64A-489A-962D-5F63095761FA}" type="sibTrans" cxnId="{F7CC4443-D39F-4AAB-A30D-DF7E8B9611F9}">
      <dgm:prSet/>
      <dgm:spPr/>
      <dgm:t>
        <a:bodyPr/>
        <a:lstStyle/>
        <a:p>
          <a:endParaRPr lang="en-US"/>
        </a:p>
      </dgm:t>
    </dgm:pt>
    <dgm:pt modelId="{BFCDF838-80EC-4697-B6DE-AB10411B72C5}">
      <dgm:prSet/>
      <dgm:spPr/>
      <dgm:t>
        <a:bodyPr/>
        <a:lstStyle/>
        <a:p>
          <a:r>
            <a:rPr lang="en-IN"/>
            <a:t>Why CompletableFuture ?</a:t>
          </a:r>
          <a:endParaRPr lang="en-US"/>
        </a:p>
      </dgm:t>
    </dgm:pt>
    <dgm:pt modelId="{118411D6-5B8D-452F-A262-8B82B49AC371}" type="parTrans" cxnId="{86E9E2B1-9BE1-4D51-8F15-186DC0E43B01}">
      <dgm:prSet/>
      <dgm:spPr/>
      <dgm:t>
        <a:bodyPr/>
        <a:lstStyle/>
        <a:p>
          <a:endParaRPr lang="en-US"/>
        </a:p>
      </dgm:t>
    </dgm:pt>
    <dgm:pt modelId="{1B85C851-B93D-4002-A709-F122697EFA40}" type="sibTrans" cxnId="{86E9E2B1-9BE1-4D51-8F15-186DC0E43B01}">
      <dgm:prSet/>
      <dgm:spPr/>
      <dgm:t>
        <a:bodyPr/>
        <a:lstStyle/>
        <a:p>
          <a:endParaRPr lang="en-US"/>
        </a:p>
      </dgm:t>
    </dgm:pt>
    <dgm:pt modelId="{52BF1B95-71C3-44BC-B6C9-1E044E45A6CD}">
      <dgm:prSet/>
      <dgm:spPr/>
      <dgm:t>
        <a:bodyPr/>
        <a:lstStyle/>
        <a:p>
          <a:r>
            <a:rPr lang="en-IN"/>
            <a:t>How to create CompletableFuture</a:t>
          </a:r>
          <a:endParaRPr lang="en-US"/>
        </a:p>
      </dgm:t>
    </dgm:pt>
    <dgm:pt modelId="{B9B2DAEF-81D2-4D82-B379-B6111B0A1F67}" type="parTrans" cxnId="{40B512CA-180C-4789-BAE9-AC1A1926C6AD}">
      <dgm:prSet/>
      <dgm:spPr/>
      <dgm:t>
        <a:bodyPr/>
        <a:lstStyle/>
        <a:p>
          <a:endParaRPr lang="en-US"/>
        </a:p>
      </dgm:t>
    </dgm:pt>
    <dgm:pt modelId="{4C5DE7CF-1EE4-4A4A-9D71-AACD28581A2E}" type="sibTrans" cxnId="{40B512CA-180C-4789-BAE9-AC1A1926C6AD}">
      <dgm:prSet/>
      <dgm:spPr/>
      <dgm:t>
        <a:bodyPr/>
        <a:lstStyle/>
        <a:p>
          <a:endParaRPr lang="en-US"/>
        </a:p>
      </dgm:t>
    </dgm:pt>
    <dgm:pt modelId="{7DDA5446-2EA0-4AD8-A3F2-CCCF7B707650}">
      <dgm:prSet/>
      <dgm:spPr/>
      <dgm:t>
        <a:bodyPr/>
        <a:lstStyle/>
        <a:p>
          <a:r>
            <a:rPr lang="en-IN" dirty="0"/>
            <a:t>How to use </a:t>
          </a:r>
          <a:r>
            <a:rPr lang="en-IN" dirty="0" err="1"/>
            <a:t>runAsync</a:t>
          </a:r>
          <a:r>
            <a:rPr lang="en-IN" dirty="0"/>
            <a:t> and </a:t>
          </a:r>
          <a:r>
            <a:rPr lang="en-IN" dirty="0" err="1"/>
            <a:t>supplyAsyn</a:t>
          </a:r>
          <a:r>
            <a:rPr lang="en-IN" dirty="0"/>
            <a:t> method with </a:t>
          </a:r>
          <a:r>
            <a:rPr lang="en-IN" dirty="0" err="1"/>
            <a:t>usecase</a:t>
          </a:r>
          <a:endParaRPr lang="en-US" dirty="0"/>
        </a:p>
      </dgm:t>
    </dgm:pt>
    <dgm:pt modelId="{DE3635D0-06E2-4CDF-B1AA-35A701B602AC}" type="parTrans" cxnId="{3E1984A1-8C84-43D4-97BC-86B8B643974C}">
      <dgm:prSet/>
      <dgm:spPr/>
      <dgm:t>
        <a:bodyPr/>
        <a:lstStyle/>
        <a:p>
          <a:endParaRPr lang="en-US"/>
        </a:p>
      </dgm:t>
    </dgm:pt>
    <dgm:pt modelId="{6D2DC14C-8247-4AFF-AFAB-A0667E21F0BC}" type="sibTrans" cxnId="{3E1984A1-8C84-43D4-97BC-86B8B643974C}">
      <dgm:prSet/>
      <dgm:spPr/>
      <dgm:t>
        <a:bodyPr/>
        <a:lstStyle/>
        <a:p>
          <a:endParaRPr lang="en-US"/>
        </a:p>
      </dgm:t>
    </dgm:pt>
    <dgm:pt modelId="{9F273482-78B5-46D2-A1EB-55EE724F8A56}" type="pres">
      <dgm:prSet presAssocID="{DD98C187-E222-41B2-9F3F-4844D38FD590}" presName="root" presStyleCnt="0">
        <dgm:presLayoutVars>
          <dgm:dir/>
          <dgm:resizeHandles val="exact"/>
        </dgm:presLayoutVars>
      </dgm:prSet>
      <dgm:spPr/>
    </dgm:pt>
    <dgm:pt modelId="{E1FD9BBC-83A0-46DA-97DB-218F62A177C5}" type="pres">
      <dgm:prSet presAssocID="{0FB2A866-C7F3-4900-A3B7-7C95D6EB04C2}" presName="compNode" presStyleCnt="0"/>
      <dgm:spPr/>
    </dgm:pt>
    <dgm:pt modelId="{5EC00CB8-4C36-4D83-BACA-526C2EF58024}" type="pres">
      <dgm:prSet presAssocID="{0FB2A866-C7F3-4900-A3B7-7C95D6EB04C2}" presName="bgRect" presStyleLbl="bgShp" presStyleIdx="0" presStyleCnt="5"/>
      <dgm:spPr/>
    </dgm:pt>
    <dgm:pt modelId="{761A49F9-11BB-4DD5-8ED1-DB327A58FD43}" type="pres">
      <dgm:prSet presAssocID="{0FB2A866-C7F3-4900-A3B7-7C95D6EB04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011BC4E-2836-4EE9-BADB-C6C5C426CC34}" type="pres">
      <dgm:prSet presAssocID="{0FB2A866-C7F3-4900-A3B7-7C95D6EB04C2}" presName="spaceRect" presStyleCnt="0"/>
      <dgm:spPr/>
    </dgm:pt>
    <dgm:pt modelId="{64A6CDC0-1664-48C2-A5D7-E8C25043AD1E}" type="pres">
      <dgm:prSet presAssocID="{0FB2A866-C7F3-4900-A3B7-7C95D6EB04C2}" presName="parTx" presStyleLbl="revTx" presStyleIdx="0" presStyleCnt="5">
        <dgm:presLayoutVars>
          <dgm:chMax val="0"/>
          <dgm:chPref val="0"/>
        </dgm:presLayoutVars>
      </dgm:prSet>
      <dgm:spPr/>
    </dgm:pt>
    <dgm:pt modelId="{F39199D0-002F-43CB-9633-90D69A76A28D}" type="pres">
      <dgm:prSet presAssocID="{715AC9CC-50A2-4892-B8A7-4FA1EFF1AA72}" presName="sibTrans" presStyleCnt="0"/>
      <dgm:spPr/>
    </dgm:pt>
    <dgm:pt modelId="{7987C37F-E0F3-44F2-9004-9F68A8BE70CD}" type="pres">
      <dgm:prSet presAssocID="{8C490BF0-3F3A-4608-AC6C-25E6F2503911}" presName="compNode" presStyleCnt="0"/>
      <dgm:spPr/>
    </dgm:pt>
    <dgm:pt modelId="{F8A129F2-6107-4999-953C-09D525B82909}" type="pres">
      <dgm:prSet presAssocID="{8C490BF0-3F3A-4608-AC6C-25E6F2503911}" presName="bgRect" presStyleLbl="bgShp" presStyleIdx="1" presStyleCnt="5"/>
      <dgm:spPr/>
    </dgm:pt>
    <dgm:pt modelId="{553455A6-8617-4153-800C-A648B90997B2}" type="pres">
      <dgm:prSet presAssocID="{8C490BF0-3F3A-4608-AC6C-25E6F25039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F82E2E9-4F23-431A-81B2-423A66E666F7}" type="pres">
      <dgm:prSet presAssocID="{8C490BF0-3F3A-4608-AC6C-25E6F2503911}" presName="spaceRect" presStyleCnt="0"/>
      <dgm:spPr/>
    </dgm:pt>
    <dgm:pt modelId="{F2DD0033-FF72-49FF-8873-2AF395471A62}" type="pres">
      <dgm:prSet presAssocID="{8C490BF0-3F3A-4608-AC6C-25E6F2503911}" presName="parTx" presStyleLbl="revTx" presStyleIdx="1" presStyleCnt="5">
        <dgm:presLayoutVars>
          <dgm:chMax val="0"/>
          <dgm:chPref val="0"/>
        </dgm:presLayoutVars>
      </dgm:prSet>
      <dgm:spPr/>
    </dgm:pt>
    <dgm:pt modelId="{C98892A7-3D8A-4917-AB76-3EAF29295256}" type="pres">
      <dgm:prSet presAssocID="{F9B9FDCD-D64A-489A-962D-5F63095761FA}" presName="sibTrans" presStyleCnt="0"/>
      <dgm:spPr/>
    </dgm:pt>
    <dgm:pt modelId="{5483A5A7-747B-4430-B02F-324185416ED8}" type="pres">
      <dgm:prSet presAssocID="{BFCDF838-80EC-4697-B6DE-AB10411B72C5}" presName="compNode" presStyleCnt="0"/>
      <dgm:spPr/>
    </dgm:pt>
    <dgm:pt modelId="{61D0507E-1688-4095-A58D-064341F9292D}" type="pres">
      <dgm:prSet presAssocID="{BFCDF838-80EC-4697-B6DE-AB10411B72C5}" presName="bgRect" presStyleLbl="bgShp" presStyleIdx="2" presStyleCnt="5"/>
      <dgm:spPr/>
    </dgm:pt>
    <dgm:pt modelId="{D741695F-492C-4757-BB57-B6AA4C88D8FD}" type="pres">
      <dgm:prSet presAssocID="{BFCDF838-80EC-4697-B6DE-AB10411B72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54E809F-BCDB-4A2A-A00D-1BB50FF4611A}" type="pres">
      <dgm:prSet presAssocID="{BFCDF838-80EC-4697-B6DE-AB10411B72C5}" presName="spaceRect" presStyleCnt="0"/>
      <dgm:spPr/>
    </dgm:pt>
    <dgm:pt modelId="{5F3E9D40-2E4B-4C40-A5B2-93CB91EF5B7B}" type="pres">
      <dgm:prSet presAssocID="{BFCDF838-80EC-4697-B6DE-AB10411B72C5}" presName="parTx" presStyleLbl="revTx" presStyleIdx="2" presStyleCnt="5">
        <dgm:presLayoutVars>
          <dgm:chMax val="0"/>
          <dgm:chPref val="0"/>
        </dgm:presLayoutVars>
      </dgm:prSet>
      <dgm:spPr/>
    </dgm:pt>
    <dgm:pt modelId="{97D7B269-C906-4BEB-89CE-C036785E226D}" type="pres">
      <dgm:prSet presAssocID="{1B85C851-B93D-4002-A709-F122697EFA40}" presName="sibTrans" presStyleCnt="0"/>
      <dgm:spPr/>
    </dgm:pt>
    <dgm:pt modelId="{6AEA7A65-C803-4D15-A539-FA1CDEB700F3}" type="pres">
      <dgm:prSet presAssocID="{52BF1B95-71C3-44BC-B6C9-1E044E45A6CD}" presName="compNode" presStyleCnt="0"/>
      <dgm:spPr/>
    </dgm:pt>
    <dgm:pt modelId="{1BF8055C-E955-4D69-8DF6-F668E54AFC7E}" type="pres">
      <dgm:prSet presAssocID="{52BF1B95-71C3-44BC-B6C9-1E044E45A6CD}" presName="bgRect" presStyleLbl="bgShp" presStyleIdx="3" presStyleCnt="5"/>
      <dgm:spPr/>
    </dgm:pt>
    <dgm:pt modelId="{5F24A117-C700-445F-BE5D-CB93C49F1D09}" type="pres">
      <dgm:prSet presAssocID="{52BF1B95-71C3-44BC-B6C9-1E044E45A6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BA90426-3B56-42C2-989B-CC86929DDF1F}" type="pres">
      <dgm:prSet presAssocID="{52BF1B95-71C3-44BC-B6C9-1E044E45A6CD}" presName="spaceRect" presStyleCnt="0"/>
      <dgm:spPr/>
    </dgm:pt>
    <dgm:pt modelId="{E9CB8BA8-E5D0-4EB5-B172-D9591861D992}" type="pres">
      <dgm:prSet presAssocID="{52BF1B95-71C3-44BC-B6C9-1E044E45A6CD}" presName="parTx" presStyleLbl="revTx" presStyleIdx="3" presStyleCnt="5">
        <dgm:presLayoutVars>
          <dgm:chMax val="0"/>
          <dgm:chPref val="0"/>
        </dgm:presLayoutVars>
      </dgm:prSet>
      <dgm:spPr/>
    </dgm:pt>
    <dgm:pt modelId="{D2E71C50-8A6F-4870-87AA-24A752618E62}" type="pres">
      <dgm:prSet presAssocID="{4C5DE7CF-1EE4-4A4A-9D71-AACD28581A2E}" presName="sibTrans" presStyleCnt="0"/>
      <dgm:spPr/>
    </dgm:pt>
    <dgm:pt modelId="{9C8E141B-6EE7-4FAA-B625-8C0150371A4D}" type="pres">
      <dgm:prSet presAssocID="{7DDA5446-2EA0-4AD8-A3F2-CCCF7B707650}" presName="compNode" presStyleCnt="0"/>
      <dgm:spPr/>
    </dgm:pt>
    <dgm:pt modelId="{7B8EDF7C-0BAC-490C-9E6D-C1DB2BA060BB}" type="pres">
      <dgm:prSet presAssocID="{7DDA5446-2EA0-4AD8-A3F2-CCCF7B707650}" presName="bgRect" presStyleLbl="bgShp" presStyleIdx="4" presStyleCnt="5"/>
      <dgm:spPr/>
    </dgm:pt>
    <dgm:pt modelId="{951F31D5-47CC-450D-B30F-EB6E6E204ECF}" type="pres">
      <dgm:prSet presAssocID="{7DDA5446-2EA0-4AD8-A3F2-CCCF7B7076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CEA348-5128-49E9-910C-BA973CA6BF39}" type="pres">
      <dgm:prSet presAssocID="{7DDA5446-2EA0-4AD8-A3F2-CCCF7B707650}" presName="spaceRect" presStyleCnt="0"/>
      <dgm:spPr/>
    </dgm:pt>
    <dgm:pt modelId="{26467CB2-517E-462D-902E-6365B3310018}" type="pres">
      <dgm:prSet presAssocID="{7DDA5446-2EA0-4AD8-A3F2-CCCF7B70765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BC1F62C-4354-4241-BC55-19851CE2E8D7}" srcId="{DD98C187-E222-41B2-9F3F-4844D38FD590}" destId="{0FB2A866-C7F3-4900-A3B7-7C95D6EB04C2}" srcOrd="0" destOrd="0" parTransId="{75E9F026-D371-4386-B9CB-D835E51187A0}" sibTransId="{715AC9CC-50A2-4892-B8A7-4FA1EFF1AA72}"/>
    <dgm:cxn modelId="{2B1BCA3C-5DE6-4E71-A4E1-74E94CE99828}" type="presOf" srcId="{DD98C187-E222-41B2-9F3F-4844D38FD590}" destId="{9F273482-78B5-46D2-A1EB-55EE724F8A56}" srcOrd="0" destOrd="0" presId="urn:microsoft.com/office/officeart/2018/2/layout/IconVerticalSolidList"/>
    <dgm:cxn modelId="{F7CC4443-D39F-4AAB-A30D-DF7E8B9611F9}" srcId="{DD98C187-E222-41B2-9F3F-4844D38FD590}" destId="{8C490BF0-3F3A-4608-AC6C-25E6F2503911}" srcOrd="1" destOrd="0" parTransId="{902A35B8-FA8A-434A-81BC-770B9D9F9EDD}" sibTransId="{F9B9FDCD-D64A-489A-962D-5F63095761FA}"/>
    <dgm:cxn modelId="{BC61189D-D7B3-4AAB-9E5F-B13561AF1B7A}" type="presOf" srcId="{BFCDF838-80EC-4697-B6DE-AB10411B72C5}" destId="{5F3E9D40-2E4B-4C40-A5B2-93CB91EF5B7B}" srcOrd="0" destOrd="0" presId="urn:microsoft.com/office/officeart/2018/2/layout/IconVerticalSolidList"/>
    <dgm:cxn modelId="{673B819F-FBB2-4CE5-988F-15F9E800B750}" type="presOf" srcId="{7DDA5446-2EA0-4AD8-A3F2-CCCF7B707650}" destId="{26467CB2-517E-462D-902E-6365B3310018}" srcOrd="0" destOrd="0" presId="urn:microsoft.com/office/officeart/2018/2/layout/IconVerticalSolidList"/>
    <dgm:cxn modelId="{556B859F-1DE2-489A-9690-A4E8EBD3DBC3}" type="presOf" srcId="{8C490BF0-3F3A-4608-AC6C-25E6F2503911}" destId="{F2DD0033-FF72-49FF-8873-2AF395471A62}" srcOrd="0" destOrd="0" presId="urn:microsoft.com/office/officeart/2018/2/layout/IconVerticalSolidList"/>
    <dgm:cxn modelId="{3E1984A1-8C84-43D4-97BC-86B8B643974C}" srcId="{DD98C187-E222-41B2-9F3F-4844D38FD590}" destId="{7DDA5446-2EA0-4AD8-A3F2-CCCF7B707650}" srcOrd="4" destOrd="0" parTransId="{DE3635D0-06E2-4CDF-B1AA-35A701B602AC}" sibTransId="{6D2DC14C-8247-4AFF-AFAB-A0667E21F0BC}"/>
    <dgm:cxn modelId="{D04DEEA7-4426-4DA1-B265-FDC0D6C28149}" type="presOf" srcId="{0FB2A866-C7F3-4900-A3B7-7C95D6EB04C2}" destId="{64A6CDC0-1664-48C2-A5D7-E8C25043AD1E}" srcOrd="0" destOrd="0" presId="urn:microsoft.com/office/officeart/2018/2/layout/IconVerticalSolidList"/>
    <dgm:cxn modelId="{86E9E2B1-9BE1-4D51-8F15-186DC0E43B01}" srcId="{DD98C187-E222-41B2-9F3F-4844D38FD590}" destId="{BFCDF838-80EC-4697-B6DE-AB10411B72C5}" srcOrd="2" destOrd="0" parTransId="{118411D6-5B8D-452F-A262-8B82B49AC371}" sibTransId="{1B85C851-B93D-4002-A709-F122697EFA40}"/>
    <dgm:cxn modelId="{C7631FC5-5107-4E6E-A232-AF74F6F17CD9}" type="presOf" srcId="{52BF1B95-71C3-44BC-B6C9-1E044E45A6CD}" destId="{E9CB8BA8-E5D0-4EB5-B172-D9591861D992}" srcOrd="0" destOrd="0" presId="urn:microsoft.com/office/officeart/2018/2/layout/IconVerticalSolidList"/>
    <dgm:cxn modelId="{40B512CA-180C-4789-BAE9-AC1A1926C6AD}" srcId="{DD98C187-E222-41B2-9F3F-4844D38FD590}" destId="{52BF1B95-71C3-44BC-B6C9-1E044E45A6CD}" srcOrd="3" destOrd="0" parTransId="{B9B2DAEF-81D2-4D82-B379-B6111B0A1F67}" sibTransId="{4C5DE7CF-1EE4-4A4A-9D71-AACD28581A2E}"/>
    <dgm:cxn modelId="{FAF48CD7-CF71-4E04-B187-EA3FBCE8F0EE}" type="presParOf" srcId="{9F273482-78B5-46D2-A1EB-55EE724F8A56}" destId="{E1FD9BBC-83A0-46DA-97DB-218F62A177C5}" srcOrd="0" destOrd="0" presId="urn:microsoft.com/office/officeart/2018/2/layout/IconVerticalSolidList"/>
    <dgm:cxn modelId="{C0F04C34-3291-4FC0-A53F-8F1C78F5761A}" type="presParOf" srcId="{E1FD9BBC-83A0-46DA-97DB-218F62A177C5}" destId="{5EC00CB8-4C36-4D83-BACA-526C2EF58024}" srcOrd="0" destOrd="0" presId="urn:microsoft.com/office/officeart/2018/2/layout/IconVerticalSolidList"/>
    <dgm:cxn modelId="{3889CB53-DF5C-4062-AED2-CA26E434ED5D}" type="presParOf" srcId="{E1FD9BBC-83A0-46DA-97DB-218F62A177C5}" destId="{761A49F9-11BB-4DD5-8ED1-DB327A58FD43}" srcOrd="1" destOrd="0" presId="urn:microsoft.com/office/officeart/2018/2/layout/IconVerticalSolidList"/>
    <dgm:cxn modelId="{D59C451A-73C6-4AFC-B445-E5043FDBCBD1}" type="presParOf" srcId="{E1FD9BBC-83A0-46DA-97DB-218F62A177C5}" destId="{4011BC4E-2836-4EE9-BADB-C6C5C426CC34}" srcOrd="2" destOrd="0" presId="urn:microsoft.com/office/officeart/2018/2/layout/IconVerticalSolidList"/>
    <dgm:cxn modelId="{443D75D8-451D-47C6-A698-EC09F5FACAC0}" type="presParOf" srcId="{E1FD9BBC-83A0-46DA-97DB-218F62A177C5}" destId="{64A6CDC0-1664-48C2-A5D7-E8C25043AD1E}" srcOrd="3" destOrd="0" presId="urn:microsoft.com/office/officeart/2018/2/layout/IconVerticalSolidList"/>
    <dgm:cxn modelId="{2819EBB8-003E-43D6-8D17-0B05B4E661B9}" type="presParOf" srcId="{9F273482-78B5-46D2-A1EB-55EE724F8A56}" destId="{F39199D0-002F-43CB-9633-90D69A76A28D}" srcOrd="1" destOrd="0" presId="urn:microsoft.com/office/officeart/2018/2/layout/IconVerticalSolidList"/>
    <dgm:cxn modelId="{976E179C-AA49-4D72-8C54-AD326AC7B572}" type="presParOf" srcId="{9F273482-78B5-46D2-A1EB-55EE724F8A56}" destId="{7987C37F-E0F3-44F2-9004-9F68A8BE70CD}" srcOrd="2" destOrd="0" presId="urn:microsoft.com/office/officeart/2018/2/layout/IconVerticalSolidList"/>
    <dgm:cxn modelId="{E23C5B1F-0746-49B4-88B6-5383DF8A1747}" type="presParOf" srcId="{7987C37F-E0F3-44F2-9004-9F68A8BE70CD}" destId="{F8A129F2-6107-4999-953C-09D525B82909}" srcOrd="0" destOrd="0" presId="urn:microsoft.com/office/officeart/2018/2/layout/IconVerticalSolidList"/>
    <dgm:cxn modelId="{59D1B855-AE5F-4B59-8227-2B8605DBFB14}" type="presParOf" srcId="{7987C37F-E0F3-44F2-9004-9F68A8BE70CD}" destId="{553455A6-8617-4153-800C-A648B90997B2}" srcOrd="1" destOrd="0" presId="urn:microsoft.com/office/officeart/2018/2/layout/IconVerticalSolidList"/>
    <dgm:cxn modelId="{9B82FE9A-E3F6-488E-97BD-024339D63323}" type="presParOf" srcId="{7987C37F-E0F3-44F2-9004-9F68A8BE70CD}" destId="{1F82E2E9-4F23-431A-81B2-423A66E666F7}" srcOrd="2" destOrd="0" presId="urn:microsoft.com/office/officeart/2018/2/layout/IconVerticalSolidList"/>
    <dgm:cxn modelId="{84A937EB-07C0-4EEC-A213-6D32EF8250C8}" type="presParOf" srcId="{7987C37F-E0F3-44F2-9004-9F68A8BE70CD}" destId="{F2DD0033-FF72-49FF-8873-2AF395471A62}" srcOrd="3" destOrd="0" presId="urn:microsoft.com/office/officeart/2018/2/layout/IconVerticalSolidList"/>
    <dgm:cxn modelId="{D8BB0785-58C3-4B17-8080-B82F2CF6BD18}" type="presParOf" srcId="{9F273482-78B5-46D2-A1EB-55EE724F8A56}" destId="{C98892A7-3D8A-4917-AB76-3EAF29295256}" srcOrd="3" destOrd="0" presId="urn:microsoft.com/office/officeart/2018/2/layout/IconVerticalSolidList"/>
    <dgm:cxn modelId="{2381BC55-5373-4E7B-8213-636018902A1F}" type="presParOf" srcId="{9F273482-78B5-46D2-A1EB-55EE724F8A56}" destId="{5483A5A7-747B-4430-B02F-324185416ED8}" srcOrd="4" destOrd="0" presId="urn:microsoft.com/office/officeart/2018/2/layout/IconVerticalSolidList"/>
    <dgm:cxn modelId="{AC4C73A2-F010-400F-82D2-15C41929A3ED}" type="presParOf" srcId="{5483A5A7-747B-4430-B02F-324185416ED8}" destId="{61D0507E-1688-4095-A58D-064341F9292D}" srcOrd="0" destOrd="0" presId="urn:microsoft.com/office/officeart/2018/2/layout/IconVerticalSolidList"/>
    <dgm:cxn modelId="{00CC4ECB-C797-46D3-AB88-6CD86F1E7564}" type="presParOf" srcId="{5483A5A7-747B-4430-B02F-324185416ED8}" destId="{D741695F-492C-4757-BB57-B6AA4C88D8FD}" srcOrd="1" destOrd="0" presId="urn:microsoft.com/office/officeart/2018/2/layout/IconVerticalSolidList"/>
    <dgm:cxn modelId="{ED298B50-F620-4296-8AE8-A92B34F6C92C}" type="presParOf" srcId="{5483A5A7-747B-4430-B02F-324185416ED8}" destId="{454E809F-BCDB-4A2A-A00D-1BB50FF4611A}" srcOrd="2" destOrd="0" presId="urn:microsoft.com/office/officeart/2018/2/layout/IconVerticalSolidList"/>
    <dgm:cxn modelId="{301150AB-B020-4AE5-8882-A85F3B7900A7}" type="presParOf" srcId="{5483A5A7-747B-4430-B02F-324185416ED8}" destId="{5F3E9D40-2E4B-4C40-A5B2-93CB91EF5B7B}" srcOrd="3" destOrd="0" presId="urn:microsoft.com/office/officeart/2018/2/layout/IconVerticalSolidList"/>
    <dgm:cxn modelId="{122E1132-FC4C-4BE6-B72D-C200633774F7}" type="presParOf" srcId="{9F273482-78B5-46D2-A1EB-55EE724F8A56}" destId="{97D7B269-C906-4BEB-89CE-C036785E226D}" srcOrd="5" destOrd="0" presId="urn:microsoft.com/office/officeart/2018/2/layout/IconVerticalSolidList"/>
    <dgm:cxn modelId="{95C6E39C-0588-4522-8F38-B3062DA05D9F}" type="presParOf" srcId="{9F273482-78B5-46D2-A1EB-55EE724F8A56}" destId="{6AEA7A65-C803-4D15-A539-FA1CDEB700F3}" srcOrd="6" destOrd="0" presId="urn:microsoft.com/office/officeart/2018/2/layout/IconVerticalSolidList"/>
    <dgm:cxn modelId="{68AFA5BD-B599-409A-B241-D1EF59BAE4C9}" type="presParOf" srcId="{6AEA7A65-C803-4D15-A539-FA1CDEB700F3}" destId="{1BF8055C-E955-4D69-8DF6-F668E54AFC7E}" srcOrd="0" destOrd="0" presId="urn:microsoft.com/office/officeart/2018/2/layout/IconVerticalSolidList"/>
    <dgm:cxn modelId="{F2CF227D-2BE1-41AA-BB47-7C1D70E26534}" type="presParOf" srcId="{6AEA7A65-C803-4D15-A539-FA1CDEB700F3}" destId="{5F24A117-C700-445F-BE5D-CB93C49F1D09}" srcOrd="1" destOrd="0" presId="urn:microsoft.com/office/officeart/2018/2/layout/IconVerticalSolidList"/>
    <dgm:cxn modelId="{A478642A-A789-40EB-A7EC-F04EE51CE546}" type="presParOf" srcId="{6AEA7A65-C803-4D15-A539-FA1CDEB700F3}" destId="{4BA90426-3B56-42C2-989B-CC86929DDF1F}" srcOrd="2" destOrd="0" presId="urn:microsoft.com/office/officeart/2018/2/layout/IconVerticalSolidList"/>
    <dgm:cxn modelId="{088422B2-8D19-465D-A120-3DDEC0A5C959}" type="presParOf" srcId="{6AEA7A65-C803-4D15-A539-FA1CDEB700F3}" destId="{E9CB8BA8-E5D0-4EB5-B172-D9591861D992}" srcOrd="3" destOrd="0" presId="urn:microsoft.com/office/officeart/2018/2/layout/IconVerticalSolidList"/>
    <dgm:cxn modelId="{1F3FB19A-9AFE-4879-9098-0FDBBB5A89C3}" type="presParOf" srcId="{9F273482-78B5-46D2-A1EB-55EE724F8A56}" destId="{D2E71C50-8A6F-4870-87AA-24A752618E62}" srcOrd="7" destOrd="0" presId="urn:microsoft.com/office/officeart/2018/2/layout/IconVerticalSolidList"/>
    <dgm:cxn modelId="{BF804E11-F500-4D64-B625-699FF904B071}" type="presParOf" srcId="{9F273482-78B5-46D2-A1EB-55EE724F8A56}" destId="{9C8E141B-6EE7-4FAA-B625-8C0150371A4D}" srcOrd="8" destOrd="0" presId="urn:microsoft.com/office/officeart/2018/2/layout/IconVerticalSolidList"/>
    <dgm:cxn modelId="{D269DDC8-CC6D-430B-B345-81AA6F2D2EA8}" type="presParOf" srcId="{9C8E141B-6EE7-4FAA-B625-8C0150371A4D}" destId="{7B8EDF7C-0BAC-490C-9E6D-C1DB2BA060BB}" srcOrd="0" destOrd="0" presId="urn:microsoft.com/office/officeart/2018/2/layout/IconVerticalSolidList"/>
    <dgm:cxn modelId="{B0AB603C-31A0-4A32-BC58-31B4D4350C00}" type="presParOf" srcId="{9C8E141B-6EE7-4FAA-B625-8C0150371A4D}" destId="{951F31D5-47CC-450D-B30F-EB6E6E204ECF}" srcOrd="1" destOrd="0" presId="urn:microsoft.com/office/officeart/2018/2/layout/IconVerticalSolidList"/>
    <dgm:cxn modelId="{7C51C997-0455-40E5-A2E3-D1E39A42AC43}" type="presParOf" srcId="{9C8E141B-6EE7-4FAA-B625-8C0150371A4D}" destId="{DFCEA348-5128-49E9-910C-BA973CA6BF39}" srcOrd="2" destOrd="0" presId="urn:microsoft.com/office/officeart/2018/2/layout/IconVerticalSolidList"/>
    <dgm:cxn modelId="{E0293ACC-6145-45D3-BA35-FEDC046E429D}" type="presParOf" srcId="{9C8E141B-6EE7-4FAA-B625-8C0150371A4D}" destId="{26467CB2-517E-462D-902E-6365B33100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3A021-399A-4B0C-A9FA-901525AF42AF}">
      <dsp:nvSpPr>
        <dsp:cNvPr id="0" name=""/>
        <dsp:cNvSpPr/>
      </dsp:nvSpPr>
      <dsp:spPr>
        <a:xfrm>
          <a:off x="0" y="67"/>
          <a:ext cx="7337562" cy="430751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Controlling Thread Pool Size and Behavior:</a:t>
          </a:r>
          <a:endParaRPr lang="en-IN" sz="2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028" y="21095"/>
        <a:ext cx="7295506" cy="388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0CB8-4C36-4D83-BACA-526C2EF58024}">
      <dsp:nvSpPr>
        <dsp:cNvPr id="0" name=""/>
        <dsp:cNvSpPr/>
      </dsp:nvSpPr>
      <dsp:spPr>
        <a:xfrm>
          <a:off x="0" y="2957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A49F9-11BB-4DD5-8ED1-DB327A58FD43}">
      <dsp:nvSpPr>
        <dsp:cNvPr id="0" name=""/>
        <dsp:cNvSpPr/>
      </dsp:nvSpPr>
      <dsp:spPr>
        <a:xfrm>
          <a:off x="190583" y="144714"/>
          <a:ext cx="346515" cy="346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6CDC0-1664-48C2-A5D7-E8C25043AD1E}">
      <dsp:nvSpPr>
        <dsp:cNvPr id="0" name=""/>
        <dsp:cNvSpPr/>
      </dsp:nvSpPr>
      <dsp:spPr>
        <a:xfrm>
          <a:off x="727681" y="2957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Agenda</a:t>
          </a:r>
          <a:endParaRPr lang="en-US" sz="1900" kern="1200"/>
        </a:p>
      </dsp:txBody>
      <dsp:txXfrm>
        <a:off x="727681" y="2957"/>
        <a:ext cx="9330718" cy="630027"/>
      </dsp:txXfrm>
    </dsp:sp>
    <dsp:sp modelId="{F8A129F2-6107-4999-953C-09D525B82909}">
      <dsp:nvSpPr>
        <dsp:cNvPr id="0" name=""/>
        <dsp:cNvSpPr/>
      </dsp:nvSpPr>
      <dsp:spPr>
        <a:xfrm>
          <a:off x="0" y="790492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455A6-8617-4153-800C-A648B90997B2}">
      <dsp:nvSpPr>
        <dsp:cNvPr id="0" name=""/>
        <dsp:cNvSpPr/>
      </dsp:nvSpPr>
      <dsp:spPr>
        <a:xfrm>
          <a:off x="190583" y="932248"/>
          <a:ext cx="346515" cy="346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D0033-FF72-49FF-8873-2AF395471A62}">
      <dsp:nvSpPr>
        <dsp:cNvPr id="0" name=""/>
        <dsp:cNvSpPr/>
      </dsp:nvSpPr>
      <dsp:spPr>
        <a:xfrm>
          <a:off x="727681" y="790492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What is CompletableFuture?</a:t>
          </a:r>
          <a:endParaRPr lang="en-US" sz="1900" kern="1200"/>
        </a:p>
      </dsp:txBody>
      <dsp:txXfrm>
        <a:off x="727681" y="790492"/>
        <a:ext cx="9330718" cy="630027"/>
      </dsp:txXfrm>
    </dsp:sp>
    <dsp:sp modelId="{61D0507E-1688-4095-A58D-064341F9292D}">
      <dsp:nvSpPr>
        <dsp:cNvPr id="0" name=""/>
        <dsp:cNvSpPr/>
      </dsp:nvSpPr>
      <dsp:spPr>
        <a:xfrm>
          <a:off x="0" y="1578026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1695F-492C-4757-BB57-B6AA4C88D8FD}">
      <dsp:nvSpPr>
        <dsp:cNvPr id="0" name=""/>
        <dsp:cNvSpPr/>
      </dsp:nvSpPr>
      <dsp:spPr>
        <a:xfrm>
          <a:off x="190583" y="1719782"/>
          <a:ext cx="346515" cy="346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E9D40-2E4B-4C40-A5B2-93CB91EF5B7B}">
      <dsp:nvSpPr>
        <dsp:cNvPr id="0" name=""/>
        <dsp:cNvSpPr/>
      </dsp:nvSpPr>
      <dsp:spPr>
        <a:xfrm>
          <a:off x="727681" y="1578026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Why CompletableFuture ?</a:t>
          </a:r>
          <a:endParaRPr lang="en-US" sz="1900" kern="1200"/>
        </a:p>
      </dsp:txBody>
      <dsp:txXfrm>
        <a:off x="727681" y="1578026"/>
        <a:ext cx="9330718" cy="630027"/>
      </dsp:txXfrm>
    </dsp:sp>
    <dsp:sp modelId="{1BF8055C-E955-4D69-8DF6-F668E54AFC7E}">
      <dsp:nvSpPr>
        <dsp:cNvPr id="0" name=""/>
        <dsp:cNvSpPr/>
      </dsp:nvSpPr>
      <dsp:spPr>
        <a:xfrm>
          <a:off x="0" y="2365560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4A117-C700-445F-BE5D-CB93C49F1D09}">
      <dsp:nvSpPr>
        <dsp:cNvPr id="0" name=""/>
        <dsp:cNvSpPr/>
      </dsp:nvSpPr>
      <dsp:spPr>
        <a:xfrm>
          <a:off x="190583" y="2507316"/>
          <a:ext cx="346515" cy="346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B8BA8-E5D0-4EB5-B172-D9591861D992}">
      <dsp:nvSpPr>
        <dsp:cNvPr id="0" name=""/>
        <dsp:cNvSpPr/>
      </dsp:nvSpPr>
      <dsp:spPr>
        <a:xfrm>
          <a:off x="727681" y="2365560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How to create CompletableFuture</a:t>
          </a:r>
          <a:endParaRPr lang="en-US" sz="1900" kern="1200"/>
        </a:p>
      </dsp:txBody>
      <dsp:txXfrm>
        <a:off x="727681" y="2365560"/>
        <a:ext cx="9330718" cy="630027"/>
      </dsp:txXfrm>
    </dsp:sp>
    <dsp:sp modelId="{7B8EDF7C-0BAC-490C-9E6D-C1DB2BA060BB}">
      <dsp:nvSpPr>
        <dsp:cNvPr id="0" name=""/>
        <dsp:cNvSpPr/>
      </dsp:nvSpPr>
      <dsp:spPr>
        <a:xfrm>
          <a:off x="0" y="3153094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F31D5-47CC-450D-B30F-EB6E6E204ECF}">
      <dsp:nvSpPr>
        <dsp:cNvPr id="0" name=""/>
        <dsp:cNvSpPr/>
      </dsp:nvSpPr>
      <dsp:spPr>
        <a:xfrm>
          <a:off x="190583" y="3294850"/>
          <a:ext cx="346515" cy="346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67CB2-517E-462D-902E-6365B3310018}">
      <dsp:nvSpPr>
        <dsp:cNvPr id="0" name=""/>
        <dsp:cNvSpPr/>
      </dsp:nvSpPr>
      <dsp:spPr>
        <a:xfrm>
          <a:off x="727681" y="3153094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How to use </a:t>
          </a:r>
          <a:r>
            <a:rPr lang="en-IN" sz="1900" kern="1200" dirty="0" err="1"/>
            <a:t>runAsync</a:t>
          </a:r>
          <a:r>
            <a:rPr lang="en-IN" sz="1900" kern="1200" dirty="0"/>
            <a:t> and </a:t>
          </a:r>
          <a:r>
            <a:rPr lang="en-IN" sz="1900" kern="1200" dirty="0" err="1"/>
            <a:t>supplyAsyn</a:t>
          </a:r>
          <a:r>
            <a:rPr lang="en-IN" sz="1900" kern="1200" dirty="0"/>
            <a:t> method with </a:t>
          </a:r>
          <a:r>
            <a:rPr lang="en-IN" sz="1900" kern="1200" dirty="0" err="1"/>
            <a:t>usecase</a:t>
          </a:r>
          <a:endParaRPr lang="en-US" sz="1900" kern="1200" dirty="0"/>
        </a:p>
      </dsp:txBody>
      <dsp:txXfrm>
        <a:off x="727681" y="3153094"/>
        <a:ext cx="9330718" cy="630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2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9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7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37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4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54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9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71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62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5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16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13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55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23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75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2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30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03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68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772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6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6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56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48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71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70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52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93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90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283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876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5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253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23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44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3391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925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19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378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586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386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588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9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392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122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630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57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121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029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106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513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693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183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317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2569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480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649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295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297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796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262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621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303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9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451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465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47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082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512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85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5123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2515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8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6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25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0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51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2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1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F5320-9ED9-5F1C-C689-2860185F57A0}"/>
              </a:ext>
            </a:extLst>
          </p:cNvPr>
          <p:cNvSpPr txBox="1"/>
          <p:nvPr/>
        </p:nvSpPr>
        <p:spPr>
          <a:xfrm>
            <a:off x="3388092" y="2069189"/>
            <a:ext cx="610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Multi Threading in Java </a:t>
            </a:r>
          </a:p>
          <a:p>
            <a:endParaRPr lang="en-IN" sz="3600" b="1" dirty="0">
              <a:solidFill>
                <a:srgbClr val="C00000"/>
              </a:solidFill>
            </a:endParaRPr>
          </a:p>
          <a:p>
            <a:r>
              <a:rPr lang="en-IN" sz="3600" b="1" dirty="0">
                <a:solidFill>
                  <a:srgbClr val="C00000"/>
                </a:solidFill>
              </a:rPr>
              <a:t>Basic to Advance level</a:t>
            </a:r>
          </a:p>
        </p:txBody>
      </p:sp>
    </p:spTree>
    <p:extLst>
      <p:ext uri="{BB962C8B-B14F-4D97-AF65-F5344CB8AC3E}">
        <p14:creationId xmlns:p14="http://schemas.microsoft.com/office/powerpoint/2010/main" val="49514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2201C-2330-2D7D-FA40-F6D5C0AA25E4}"/>
              </a:ext>
            </a:extLst>
          </p:cNvPr>
          <p:cNvSpPr txBox="1"/>
          <p:nvPr/>
        </p:nvSpPr>
        <p:spPr>
          <a:xfrm>
            <a:off x="182879" y="770021"/>
            <a:ext cx="1143481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Implementing the Runnable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Create a class that implements the Runnable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Implement the run() method in your class, which contains the code to be executed by the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Instantiate an object of your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Create a Thread object, passing the instance of your class as a parameter to its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Call the start() method on the Thread object to start the execution of the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1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C5EFA-5C7A-F461-53DA-2B39DB7E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49" y="915848"/>
            <a:ext cx="8196549" cy="40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43FAA-4D9E-78DF-3FF5-004FD9F16614}"/>
              </a:ext>
            </a:extLst>
          </p:cNvPr>
          <p:cNvSpPr txBox="1"/>
          <p:nvPr/>
        </p:nvSpPr>
        <p:spPr>
          <a:xfrm>
            <a:off x="253465" y="206408"/>
            <a:ext cx="1168506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Lambda Expression (Java 8+)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Use lambda expressions to create an anonymous implementation of the Runnable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Pass the lambda expression to the Thread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Call the start() method on the Thread object to start the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5D5255-44F4-0ED2-449B-C56EE6CF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59" y="3571240"/>
            <a:ext cx="7536443" cy="19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8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C6214-231C-C3AE-FBC9-A62BBE3F8943}"/>
              </a:ext>
            </a:extLst>
          </p:cNvPr>
          <p:cNvSpPr txBox="1"/>
          <p:nvPr/>
        </p:nvSpPr>
        <p:spPr>
          <a:xfrm>
            <a:off x="279591" y="475591"/>
            <a:ext cx="112060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Thread 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We can assign a name to a thread by calling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</a:rPr>
              <a:t>setName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() method or by passing the name as a parameter to the Thread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The name can be retrieved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</a:rPr>
              <a:t>getName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()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DF6A1-DCEB-C761-9FBF-B297E791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10" y="3209459"/>
            <a:ext cx="6936059" cy="24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AE73ED-282D-A936-4661-7AF987C59AC3}"/>
              </a:ext>
            </a:extLst>
          </p:cNvPr>
          <p:cNvSpPr txBox="1"/>
          <p:nvPr/>
        </p:nvSpPr>
        <p:spPr>
          <a:xfrm>
            <a:off x="404261" y="1799925"/>
            <a:ext cx="112038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Remember, when a thread's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run()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method is invoked, it runs independently alongside other threads. The order of execution and context switching between threads is managed by the underlying operating system and the JVM.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D1D5DB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Creating and running threads is the foundation of multi-threaded programming. Once you understand this concept, you can explore synchronization, communication between threads, and more advanced topics to build robust and concurrent applications.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5806E-7A93-64AE-5635-C8C048DCDD1F}"/>
              </a:ext>
            </a:extLst>
          </p:cNvPr>
          <p:cNvSpPr txBox="1"/>
          <p:nvPr/>
        </p:nvSpPr>
        <p:spPr>
          <a:xfrm>
            <a:off x="99460" y="943276"/>
            <a:ext cx="11492565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Thread Priority Levels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Thread priorities in Java are represented by integer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The range of thread priorities is typically from 1 (lowest) to 10 (highest).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The Thread class provides constants for priority levels: MIN_PRIORITY (1), NORM_PRIORITY (5), and MAX_PRIORITY (10).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Setting Thread Priority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You can set the priority of a thread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</a:rPr>
              <a:t>setPriority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() method, which accepts an integer value representing the desired priority level.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The default priority of a thread is NORM_PRIORITY (5).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FC0CD-B10B-FA2A-A0C4-590011ECDA7C}"/>
              </a:ext>
            </a:extLst>
          </p:cNvPr>
          <p:cNvSpPr txBox="1"/>
          <p:nvPr/>
        </p:nvSpPr>
        <p:spPr>
          <a:xfrm>
            <a:off x="218975" y="374746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FF9900"/>
                </a:solidFill>
                <a:effectLst/>
              </a:rPr>
              <a:t>Thread priorities</a:t>
            </a:r>
            <a:endParaRPr lang="en-IN" sz="24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3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7F05A-38AB-C6BC-DD45-76EB5CE5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46" y="1817784"/>
            <a:ext cx="9594216" cy="22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9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891709" y="2505670"/>
            <a:ext cx="2100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Day   2</a:t>
            </a:r>
          </a:p>
        </p:txBody>
      </p:sp>
    </p:spTree>
    <p:extLst>
      <p:ext uri="{BB962C8B-B14F-4D97-AF65-F5344CB8AC3E}">
        <p14:creationId xmlns:p14="http://schemas.microsoft.com/office/powerpoint/2010/main" val="52669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7D9BC-CBE9-62DE-090A-23D336DAE928}"/>
              </a:ext>
            </a:extLst>
          </p:cNvPr>
          <p:cNvSpPr txBox="1"/>
          <p:nvPr/>
        </p:nvSpPr>
        <p:spPr>
          <a:xfrm>
            <a:off x="0" y="1056641"/>
            <a:ext cx="120396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C00000"/>
                </a:solidFill>
              </a:rPr>
              <a:t>Introduction to thread synchronization :</a:t>
            </a:r>
          </a:p>
          <a:p>
            <a:endParaRPr lang="en-IN" dirty="0"/>
          </a:p>
          <a:p>
            <a:r>
              <a:rPr lang="en-IN" b="1" dirty="0"/>
              <a:t>Thread synchronization is a mechanism that ensures that two or more threads can safely access shared resources without conflict.</a:t>
            </a:r>
            <a:br>
              <a:rPr lang="en-IN" dirty="0"/>
            </a:br>
            <a:br>
              <a:rPr lang="en-IN" dirty="0"/>
            </a:b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If one performance is happening another performance is wait until to finish the first performance. </a:t>
            </a:r>
          </a:p>
          <a:p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is called Synchronization.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00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EC785-4C06-5565-22D9-0AF6972EA42E}"/>
              </a:ext>
            </a:extLst>
          </p:cNvPr>
          <p:cNvSpPr txBox="1"/>
          <p:nvPr/>
        </p:nvSpPr>
        <p:spPr>
          <a:xfrm>
            <a:off x="189833" y="782252"/>
            <a:ext cx="9567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Synchronization in java and why we need it ?</a:t>
            </a:r>
          </a:p>
          <a:p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</a:t>
            </a:r>
            <a:r>
              <a:rPr lang="en-IN" sz="20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SbiBank</a:t>
            </a:r>
            <a:r>
              <a:rPr lang="en-IN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Saddam Account (Object)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E1AD681-521C-20E8-C67D-5BE0CD536A8C}"/>
              </a:ext>
            </a:extLst>
          </p:cNvPr>
          <p:cNvSpPr/>
          <p:nvPr/>
        </p:nvSpPr>
        <p:spPr>
          <a:xfrm rot="5400000">
            <a:off x="4527010" y="1008669"/>
            <a:ext cx="608674" cy="42399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755A0-8CEE-FD3F-DEF2-C1AA9D6F1AF0}"/>
              </a:ext>
            </a:extLst>
          </p:cNvPr>
          <p:cNvSpPr/>
          <p:nvPr/>
        </p:nvSpPr>
        <p:spPr>
          <a:xfrm>
            <a:off x="2013548" y="3428999"/>
            <a:ext cx="1578543" cy="798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Debit card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(withdraw)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9AAFE-BF82-25AE-1B6E-39F72E1AF692}"/>
              </a:ext>
            </a:extLst>
          </p:cNvPr>
          <p:cNvSpPr/>
          <p:nvPr/>
        </p:nvSpPr>
        <p:spPr>
          <a:xfrm>
            <a:off x="6243322" y="3429000"/>
            <a:ext cx="1578543" cy="798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UPI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(Deposit)</a:t>
            </a:r>
          </a:p>
        </p:txBody>
      </p:sp>
    </p:spTree>
    <p:extLst>
      <p:ext uri="{BB962C8B-B14F-4D97-AF65-F5344CB8AC3E}">
        <p14:creationId xmlns:p14="http://schemas.microsoft.com/office/powerpoint/2010/main" val="18072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891709" y="2505670"/>
            <a:ext cx="2100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Day   1</a:t>
            </a:r>
          </a:p>
        </p:txBody>
      </p:sp>
    </p:spTree>
    <p:extLst>
      <p:ext uri="{BB962C8B-B14F-4D97-AF65-F5344CB8AC3E}">
        <p14:creationId xmlns:p14="http://schemas.microsoft.com/office/powerpoint/2010/main" val="375331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2CCB7-2F7B-2781-CFDC-A5D5DEA57D89}"/>
              </a:ext>
            </a:extLst>
          </p:cNvPr>
          <p:cNvSpPr txBox="1"/>
          <p:nvPr/>
        </p:nvSpPr>
        <p:spPr>
          <a:xfrm>
            <a:off x="195179" y="446505"/>
            <a:ext cx="11598442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Saddam account have total balance   =      7000</a:t>
            </a:r>
          </a:p>
          <a:p>
            <a:endParaRPr lang="en-IN" sz="2000" b="1" dirty="0"/>
          </a:p>
          <a:p>
            <a:r>
              <a:rPr lang="en-IN" sz="2000" b="1" dirty="0">
                <a:solidFill>
                  <a:srgbClr val="00B0F0"/>
                </a:solidFill>
              </a:rPr>
              <a:t>Saddam  withdraw                                  =      3000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                                                                --------------------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After withdraw remaining  balance   =     4000</a:t>
            </a:r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>
                <a:solidFill>
                  <a:schemeClr val="tx1">
                    <a:lumMod val="85000"/>
                  </a:schemeClr>
                </a:solidFill>
              </a:rPr>
              <a:t>Saddam withdraw 3000 balance at same time Someone deposit 12000 in Saddam account.</a:t>
            </a:r>
          </a:p>
          <a:p>
            <a:endParaRPr lang="en-IN" sz="2000" b="1" dirty="0"/>
          </a:p>
          <a:p>
            <a:r>
              <a:rPr lang="en-IN" sz="2000" b="1" dirty="0">
                <a:solidFill>
                  <a:srgbClr val="00B050"/>
                </a:solidFill>
              </a:rPr>
              <a:t>Now Saddam account Total Balance is 12000 + 4000 = 16000.</a:t>
            </a:r>
          </a:p>
          <a:p>
            <a:endParaRPr lang="en-IN" sz="2200" b="1" dirty="0">
              <a:solidFill>
                <a:srgbClr val="00B050"/>
              </a:solidFill>
            </a:endParaRPr>
          </a:p>
          <a:p>
            <a:br>
              <a:rPr lang="en-IN" sz="2200" b="1" dirty="0">
                <a:solidFill>
                  <a:srgbClr val="00B050"/>
                </a:solidFill>
              </a:rPr>
            </a:br>
            <a:r>
              <a:rPr lang="en-IN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Note :</a:t>
            </a:r>
          </a:p>
          <a:p>
            <a:endParaRPr lang="en-IN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5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the transactions are happening  at same time at milli second or nano second difference.</a:t>
            </a:r>
          </a:p>
          <a:p>
            <a:endParaRPr lang="en-IN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4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4CC3F-E773-8269-3DB5-E168A0975BD2}"/>
              </a:ext>
            </a:extLst>
          </p:cNvPr>
          <p:cNvSpPr txBox="1"/>
          <p:nvPr/>
        </p:nvSpPr>
        <p:spPr>
          <a:xfrm>
            <a:off x="141171" y="1164658"/>
            <a:ext cx="61697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 account total balance           =   7000</a:t>
            </a: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 withdraw                                =    3000</a:t>
            </a:r>
          </a:p>
          <a:p>
            <a:endParaRPr lang="en-IN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withdraw remaining balance    =    4000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820EA-898D-B99B-6568-5EBF5B5EB47C}"/>
              </a:ext>
            </a:extLst>
          </p:cNvPr>
          <p:cNvSpPr txBox="1"/>
          <p:nvPr/>
        </p:nvSpPr>
        <p:spPr>
          <a:xfrm>
            <a:off x="3450656" y="25328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Without Synchronization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DD37B-E91A-0233-E41F-EA66A85E8C6A}"/>
              </a:ext>
            </a:extLst>
          </p:cNvPr>
          <p:cNvSpPr txBox="1"/>
          <p:nvPr/>
        </p:nvSpPr>
        <p:spPr>
          <a:xfrm>
            <a:off x="6246796" y="1945567"/>
            <a:ext cx="580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Someone deposit 10000  to Saddam account at same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9F2D6-F0E7-AB59-33A0-62CBC09D3CD3}"/>
              </a:ext>
            </a:extLst>
          </p:cNvPr>
          <p:cNvSpPr txBox="1"/>
          <p:nvPr/>
        </p:nvSpPr>
        <p:spPr>
          <a:xfrm>
            <a:off x="141171" y="4395825"/>
            <a:ext cx="108669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 will enquire the balance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it will show 4000 Saddam loss 10000 </a:t>
            </a:r>
          </a:p>
          <a:p>
            <a:endParaRPr lang="en-IN" sz="20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it will show 10000 Saddam loss 4000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5DD98-E5DB-E12A-0C6E-7E2517FD5A9F}"/>
              </a:ext>
            </a:extLst>
          </p:cNvPr>
          <p:cNvSpPr txBox="1"/>
          <p:nvPr/>
        </p:nvSpPr>
        <p:spPr>
          <a:xfrm>
            <a:off x="4141268" y="3631984"/>
            <a:ext cx="471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Actual Saddam Total Amount = 14000</a:t>
            </a:r>
          </a:p>
        </p:txBody>
      </p:sp>
    </p:spTree>
    <p:extLst>
      <p:ext uri="{BB962C8B-B14F-4D97-AF65-F5344CB8AC3E}">
        <p14:creationId xmlns:p14="http://schemas.microsoft.com/office/powerpoint/2010/main" val="223688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EC785-4C06-5565-22D9-0AF6972EA42E}"/>
              </a:ext>
            </a:extLst>
          </p:cNvPr>
          <p:cNvSpPr txBox="1"/>
          <p:nvPr/>
        </p:nvSpPr>
        <p:spPr>
          <a:xfrm>
            <a:off x="519766" y="493673"/>
            <a:ext cx="9567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</a:t>
            </a:r>
            <a:r>
              <a:rPr lang="en-I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Programming</a:t>
            </a:r>
          </a:p>
          <a:p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</a:t>
            </a:r>
            <a:r>
              <a:rPr lang="en-IN" sz="24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SbiBank</a:t>
            </a:r>
            <a:r>
              <a:rPr lang="en-IN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</a:p>
          <a:p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Saddam Account (Object)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E1AD681-521C-20E8-C67D-5BE0CD536A8C}"/>
              </a:ext>
            </a:extLst>
          </p:cNvPr>
          <p:cNvSpPr/>
          <p:nvPr/>
        </p:nvSpPr>
        <p:spPr>
          <a:xfrm rot="5400000">
            <a:off x="5085811" y="713289"/>
            <a:ext cx="608674" cy="42399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755A0-8CEE-FD3F-DEF2-C1AA9D6F1AF0}"/>
              </a:ext>
            </a:extLst>
          </p:cNvPr>
          <p:cNvSpPr/>
          <p:nvPr/>
        </p:nvSpPr>
        <p:spPr>
          <a:xfrm>
            <a:off x="2550694" y="3151008"/>
            <a:ext cx="1578543" cy="798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Debit card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(withdraw)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9AAFE-BF82-25AE-1B6E-39F72E1AF692}"/>
              </a:ext>
            </a:extLst>
          </p:cNvPr>
          <p:cNvSpPr/>
          <p:nvPr/>
        </p:nvSpPr>
        <p:spPr>
          <a:xfrm>
            <a:off x="6824314" y="3137593"/>
            <a:ext cx="1578543" cy="798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UPI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(Deposit)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504236-404D-1F2D-8058-C632F67FF4EC}"/>
              </a:ext>
            </a:extLst>
          </p:cNvPr>
          <p:cNvSpPr/>
          <p:nvPr/>
        </p:nvSpPr>
        <p:spPr>
          <a:xfrm>
            <a:off x="482868" y="2840204"/>
            <a:ext cx="1578543" cy="143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ATM</a:t>
            </a:r>
          </a:p>
          <a:p>
            <a:pPr algn="ctr"/>
            <a:r>
              <a:rPr lang="en-IN" dirty="0"/>
              <a:t>Thread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0ECD45-D716-8730-43B6-3039BBD17407}"/>
              </a:ext>
            </a:extLst>
          </p:cNvPr>
          <p:cNvSpPr/>
          <p:nvPr/>
        </p:nvSpPr>
        <p:spPr>
          <a:xfrm>
            <a:off x="9151616" y="2794751"/>
            <a:ext cx="1578543" cy="148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Google pay Thread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FC58B-CF64-0249-A52F-30DFCF0FB878}"/>
              </a:ext>
            </a:extLst>
          </p:cNvPr>
          <p:cNvSpPr txBox="1"/>
          <p:nvPr/>
        </p:nvSpPr>
        <p:spPr>
          <a:xfrm>
            <a:off x="2454442" y="4138863"/>
            <a:ext cx="211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Withdraw()  -   m1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F9A0B-FF9C-01FD-BE4A-AF8B7925DE12}"/>
              </a:ext>
            </a:extLst>
          </p:cNvPr>
          <p:cNvSpPr txBox="1"/>
          <p:nvPr/>
        </p:nvSpPr>
        <p:spPr>
          <a:xfrm>
            <a:off x="6824314" y="417583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Deposit()  -   m2</a:t>
            </a:r>
          </a:p>
        </p:txBody>
      </p:sp>
    </p:spTree>
    <p:extLst>
      <p:ext uri="{BB962C8B-B14F-4D97-AF65-F5344CB8AC3E}">
        <p14:creationId xmlns:p14="http://schemas.microsoft.com/office/powerpoint/2010/main" val="204703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E0B99-0954-1691-DFF8-1CCBF1755351}"/>
              </a:ext>
            </a:extLst>
          </p:cNvPr>
          <p:cNvSpPr txBox="1"/>
          <p:nvPr/>
        </p:nvSpPr>
        <p:spPr>
          <a:xfrm>
            <a:off x="991402" y="1549667"/>
            <a:ext cx="10068025" cy="249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 Account object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1                  synchronized   m1            (Object lock)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2                   synchronized   m2           (waiting)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CCBF124-58A1-928F-FA5A-DA73823E0772}"/>
              </a:ext>
            </a:extLst>
          </p:cNvPr>
          <p:cNvCxnSpPr>
            <a:cxnSpLocks/>
          </p:cNvCxnSpPr>
          <p:nvPr/>
        </p:nvCxnSpPr>
        <p:spPr>
          <a:xfrm rot="5400000">
            <a:off x="1328288" y="2146432"/>
            <a:ext cx="558266" cy="288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DE41A-E0D3-4F63-FC4D-59AE5BF6E31D}"/>
              </a:ext>
            </a:extLst>
          </p:cNvPr>
          <p:cNvCxnSpPr/>
          <p:nvPr/>
        </p:nvCxnSpPr>
        <p:spPr>
          <a:xfrm>
            <a:off x="2396691" y="2795211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468368-7FF6-BE5B-2078-3E5B243FA6B8}"/>
              </a:ext>
            </a:extLst>
          </p:cNvPr>
          <p:cNvCxnSpPr/>
          <p:nvPr/>
        </p:nvCxnSpPr>
        <p:spPr>
          <a:xfrm>
            <a:off x="2396691" y="3794634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5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E255A-06AA-708C-9FB2-877F201EBD3B}"/>
              </a:ext>
            </a:extLst>
          </p:cNvPr>
          <p:cNvSpPr txBox="1"/>
          <p:nvPr/>
        </p:nvSpPr>
        <p:spPr>
          <a:xfrm>
            <a:off x="73259" y="133150"/>
            <a:ext cx="11598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C00000"/>
                </a:solidFill>
              </a:rPr>
              <a:t>Shared resources and data races</a:t>
            </a:r>
          </a:p>
          <a:p>
            <a:endParaRPr lang="en-IN" b="1" dirty="0">
              <a:solidFill>
                <a:srgbClr val="D1D5DB"/>
              </a:solidFill>
              <a:latin typeface="Söhne"/>
            </a:endParaRPr>
          </a:p>
          <a:p>
            <a:r>
              <a:rPr lang="en-IN" sz="2000" b="1" dirty="0"/>
              <a:t>Shared resources are variables or objects that multiple threads use together, and data races happen when threads try to change the same resource at the same time, causing errors.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311CF2-C4E4-3582-1933-EA251BB0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0" y="1782777"/>
            <a:ext cx="4227593" cy="47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4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5BC38-E809-EA5A-D56D-5B61BF975238}"/>
              </a:ext>
            </a:extLst>
          </p:cNvPr>
          <p:cNvSpPr txBox="1"/>
          <p:nvPr/>
        </p:nvSpPr>
        <p:spPr>
          <a:xfrm>
            <a:off x="644894" y="1953928"/>
            <a:ext cx="107514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To fix this data race, synchronization mechanisms is introduced, such as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synchronized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keyword or locks, to ensure that only one thread can access and modify the shared resource at a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This prevents data races and ensures consistent and predictable results. </a:t>
            </a:r>
          </a:p>
        </p:txBody>
      </p:sp>
    </p:spTree>
    <p:extLst>
      <p:ext uri="{BB962C8B-B14F-4D97-AF65-F5344CB8AC3E}">
        <p14:creationId xmlns:p14="http://schemas.microsoft.com/office/powerpoint/2010/main" val="199152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0CB10F4-6DC4-72F5-6985-5BF9BAC5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049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F4AE8E-9E7B-0301-E784-C2E26B18A65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rgbClr val="C00000"/>
                </a:solidFill>
              </a:rPr>
              <a:t>Critical sections and mutual exclusion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i="0" dirty="0">
                <a:solidFill>
                  <a:srgbClr val="0070C0"/>
                </a:solidFill>
                <a:effectLst/>
              </a:rPr>
              <a:t>Critical Sections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Specific parts of the code where shared resources are accessed and modified.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i="0" dirty="0">
                <a:solidFill>
                  <a:srgbClr val="0070C0"/>
                </a:solidFill>
                <a:effectLst/>
              </a:rPr>
              <a:t>Mutual Exclusion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Ensures only one thread can access a critical section at a time, preventing conflicts and maintaining data integrity.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8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AEF91-1737-3C17-0917-CA3BD90D26EE}"/>
              </a:ext>
            </a:extLst>
          </p:cNvPr>
          <p:cNvSpPr txBox="1"/>
          <p:nvPr/>
        </p:nvSpPr>
        <p:spPr>
          <a:xfrm>
            <a:off x="0" y="801923"/>
            <a:ext cx="117163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Synchronized blocks and methods 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i="0" dirty="0">
                <a:solidFill>
                  <a:srgbClr val="00B050"/>
                </a:solidFill>
                <a:effectLst/>
              </a:rPr>
              <a:t>Synchronized Blocks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Allows a specific section of code to be accessed by only one thread at a time, ensuring mutual exclusion. For example: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0CBED-69F2-2EBC-107D-644FA6B6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39" y="3104193"/>
            <a:ext cx="6712017" cy="11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98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245FB-BE91-AE9B-ACC8-CC033BC62E97}"/>
              </a:ext>
            </a:extLst>
          </p:cNvPr>
          <p:cNvSpPr txBox="1"/>
          <p:nvPr/>
        </p:nvSpPr>
        <p:spPr>
          <a:xfrm>
            <a:off x="133150" y="462012"/>
            <a:ext cx="68975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B050"/>
                </a:solidFill>
                <a:effectLst/>
              </a:rPr>
              <a:t>Synchronized Methods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</a:t>
            </a:r>
          </a:p>
          <a:p>
            <a:endParaRPr lang="en-IN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Ensures that only one thread can execute the entire method at a time,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providing mutual exclusion. 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50658-D1DA-90F8-C0C3-7D2791E2ABD0}"/>
              </a:ext>
            </a:extLst>
          </p:cNvPr>
          <p:cNvSpPr txBox="1"/>
          <p:nvPr/>
        </p:nvSpPr>
        <p:spPr>
          <a:xfrm>
            <a:off x="366314" y="3759200"/>
            <a:ext cx="7182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 both examples,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  <a:latin typeface="Söhne Mono"/>
              </a:rPr>
              <a:t>synchronized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keyword ensures that only one thread can access the synchronized block or method at any given time, preventing conflicts and maintaining data integrity.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441E7-79FF-A319-124D-FB9A5C3E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28" y="0"/>
            <a:ext cx="4277322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36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C705A-C116-8BFB-11B2-6AD3E3796063}"/>
              </a:ext>
            </a:extLst>
          </p:cNvPr>
          <p:cNvSpPr txBox="1"/>
          <p:nvPr/>
        </p:nvSpPr>
        <p:spPr>
          <a:xfrm>
            <a:off x="0" y="385011"/>
            <a:ext cx="1191286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Thread-safe collections and classes</a:t>
            </a:r>
          </a:p>
          <a:p>
            <a:endParaRPr lang="en-IN" b="1" dirty="0"/>
          </a:p>
          <a:p>
            <a:r>
              <a:rPr lang="en-IN" sz="2000" b="1" dirty="0"/>
              <a:t>Thread-safe collections and classes </a:t>
            </a:r>
            <a:r>
              <a:rPr lang="en-IN" sz="2000" b="1" i="0" dirty="0">
                <a:effectLst/>
              </a:rPr>
              <a:t>that are designed to be used by multiple threads concurrently without requiring additional synchronization. 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They provide built-in mechanisms to ensure safe access and modification of data in a multi-threaded environment. For example: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C609D-1498-7357-B87A-3822C2FB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6" y="4109987"/>
            <a:ext cx="7096451" cy="10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81AFD6-7FF2-482F-90D8-B9AFA7B2B302}"/>
              </a:ext>
            </a:extLst>
          </p:cNvPr>
          <p:cNvSpPr txBox="1"/>
          <p:nvPr/>
        </p:nvSpPr>
        <p:spPr>
          <a:xfrm>
            <a:off x="172720" y="308094"/>
            <a:ext cx="1180592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what is task ? what is multitasking?</a:t>
            </a:r>
            <a:endParaRPr lang="en-IN" sz="2400" b="1" dirty="0">
              <a:cs typeface="Aharoni" panose="02010803020104030203" pitchFamily="2" charset="-79"/>
            </a:endParaRPr>
          </a:p>
          <a:p>
            <a:br>
              <a:rPr lang="en-IN" sz="2400" b="1" dirty="0">
                <a:cs typeface="Aharoni" panose="02010803020104030203" pitchFamily="2" charset="-79"/>
              </a:rPr>
            </a:br>
            <a:r>
              <a:rPr lang="en-IN" sz="2000" b="1" dirty="0">
                <a:solidFill>
                  <a:srgbClr val="0070C0"/>
                </a:solidFill>
              </a:rPr>
              <a:t>A task is a specific piece of work or activity to be completed.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Multitasking is performing multiple tasks simultaneously.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endParaRPr lang="en-IN" sz="2200" b="1" dirty="0"/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what is process? what is multiprocessing?</a:t>
            </a:r>
          </a:p>
          <a:p>
            <a:endParaRPr lang="en-IN" sz="2800" b="1" dirty="0"/>
          </a:p>
          <a:p>
            <a:r>
              <a:rPr lang="en-IN" sz="2000" b="1" dirty="0">
                <a:solidFill>
                  <a:srgbClr val="0070C0"/>
                </a:solidFill>
              </a:rPr>
              <a:t>A process is an instance of a program in execution.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Multiprocessing is the use of two or more processors to execute multiple processes simultaneously.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379837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AFCA0B-6548-65A7-BF18-1F99C3CC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731" y="9099"/>
            <a:ext cx="4475747" cy="68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3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092812" y="2582672"/>
            <a:ext cx="3722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Day  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1"/>
    </mc:Choice>
    <mc:Fallback xmlns="">
      <p:transition spd="slow" advTm="2240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9982B-08E2-D6BF-9138-A88DB466780D}"/>
              </a:ext>
            </a:extLst>
          </p:cNvPr>
          <p:cNvSpPr txBox="1"/>
          <p:nvPr/>
        </p:nvSpPr>
        <p:spPr>
          <a:xfrm>
            <a:off x="0" y="149726"/>
            <a:ext cx="11636943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Introduction to thread pools</a:t>
            </a:r>
          </a:p>
          <a:p>
            <a:endParaRPr lang="en-IN" sz="2100" b="1" dirty="0"/>
          </a:p>
          <a:p>
            <a:r>
              <a:rPr lang="en-IN" sz="2000" b="1" i="0" dirty="0">
                <a:effectLst/>
              </a:rPr>
              <a:t>Thread pools are a group of pre-initialized worker threads that can be used to efficiently execute multiple tasks concurrently. 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They help in managing and reusing threads, reducing the overhead of creating new threads for each task.</a:t>
            </a:r>
            <a:endParaRPr lang="en-IN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45342-595F-9786-D858-87F4A039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2687980"/>
            <a:ext cx="5666850" cy="37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7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38"/>
    </mc:Choice>
    <mc:Fallback xmlns="">
      <p:transition spd="slow" advTm="6133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135C8-FF1C-F966-34BC-FC3412AB9E48}"/>
              </a:ext>
            </a:extLst>
          </p:cNvPr>
          <p:cNvSpPr txBox="1"/>
          <p:nvPr/>
        </p:nvSpPr>
        <p:spPr>
          <a:xfrm>
            <a:off x="282341" y="1722922"/>
            <a:ext cx="116273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The Executor framework</a:t>
            </a:r>
          </a:p>
          <a:p>
            <a:endParaRPr lang="en-IN" sz="2100" b="1" dirty="0"/>
          </a:p>
          <a:p>
            <a:r>
              <a:rPr lang="en-IN" sz="2100" b="1" i="0" dirty="0">
                <a:effectLst/>
              </a:rPr>
              <a:t>The Executor framework in Java simplifies concurrent task execution by managing threads and provides a way to execute tasks asynchronously using thread pools.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val="3186572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91B52-CC00-000B-8C35-0D56C45570F9}"/>
              </a:ext>
            </a:extLst>
          </p:cNvPr>
          <p:cNvSpPr txBox="1"/>
          <p:nvPr/>
        </p:nvSpPr>
        <p:spPr>
          <a:xfrm>
            <a:off x="69574" y="457200"/>
            <a:ext cx="11867322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Executors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The Executors class in Java provides factory methods to create instances of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ExecutorService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, which is used to manage and execute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ExecutorService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ExecutorService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is a higher-level interface that extends Executor and provides additional methods to manage asynchronous task execution and handle the result of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ThreadPoolExecutor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ThreadPoolExecutor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is an implementation of the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ExecutorService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interface that provides a thread pool to execute tasks concurrently, reusing threads to minimize the overhead of thread creation.</a:t>
            </a:r>
          </a:p>
        </p:txBody>
      </p:sp>
    </p:spTree>
    <p:extLst>
      <p:ext uri="{BB962C8B-B14F-4D97-AF65-F5344CB8AC3E}">
        <p14:creationId xmlns:p14="http://schemas.microsoft.com/office/powerpoint/2010/main" val="488760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BA6D7-7331-DE77-753E-5D391CD9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88" y="1178561"/>
            <a:ext cx="7579411" cy="39420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7263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90141-DA3F-B5D2-404C-20B1D52784F4}"/>
              </a:ext>
            </a:extLst>
          </p:cNvPr>
          <p:cNvSpPr txBox="1"/>
          <p:nvPr/>
        </p:nvSpPr>
        <p:spPr>
          <a:xfrm>
            <a:off x="239712" y="747085"/>
            <a:ext cx="11241157" cy="7386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b="1" dirty="0"/>
              <a:t>we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can control the thread pool size and behavior by creating a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ThreadPoolExecutor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instance directly, providing the desired parameters for core pool size, maximum pool size, and task queuing.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E2712BB-15FF-B3C3-96E8-4E81D7E8C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945013"/>
              </p:ext>
            </p:extLst>
          </p:nvPr>
        </p:nvGraphicFramePr>
        <p:xfrm>
          <a:off x="119502" y="89511"/>
          <a:ext cx="7337562" cy="43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6777E92-6DDF-A27B-21F4-7E03B7255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5778" y="1935132"/>
            <a:ext cx="5343414" cy="49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76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84A996-4EE5-0A19-5432-5BF9064B0CEC}"/>
              </a:ext>
            </a:extLst>
          </p:cNvPr>
          <p:cNvSpPr txBox="1"/>
          <p:nvPr/>
        </p:nvSpPr>
        <p:spPr>
          <a:xfrm>
            <a:off x="258812" y="391429"/>
            <a:ext cx="1096317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C00000"/>
                </a:solidFill>
                <a:effectLst/>
              </a:rPr>
              <a:t>Scheduled Thread Pools:</a:t>
            </a:r>
          </a:p>
          <a:p>
            <a:pPr algn="l"/>
            <a:endParaRPr lang="en-IN" sz="2200" b="1" i="0" dirty="0">
              <a:effectLst/>
            </a:endParaRPr>
          </a:p>
          <a:p>
            <a:pPr algn="l"/>
            <a:r>
              <a:rPr lang="en-IN" sz="2100" b="1" i="0" dirty="0">
                <a:effectLst/>
              </a:rPr>
              <a:t>Scheduled thread pools in Java are used to execute tasks at specific intervals or after a delay. They are suitable for scheduling recurring tasks.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1E5E1-BC35-EE4D-3AD4-FA7E1B5E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28" y="2242555"/>
            <a:ext cx="6917082" cy="39906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1490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CED7AC-DAD6-6B23-08FA-5F669FABF420}"/>
              </a:ext>
            </a:extLst>
          </p:cNvPr>
          <p:cNvSpPr txBox="1"/>
          <p:nvPr/>
        </p:nvSpPr>
        <p:spPr>
          <a:xfrm>
            <a:off x="235284" y="237958"/>
            <a:ext cx="11396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Callable and Future for Retrieving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 Java, Callable is an interface that represents a task that can return a result. Future is an interface used to hold the result of a Callable task until it's ready.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E2BBB-52C2-47E0-6392-99E71EB6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40" y="2239428"/>
            <a:ext cx="5227694" cy="43806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12058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092812" y="2582672"/>
            <a:ext cx="3722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Day  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1"/>
    </mc:Choice>
    <mc:Fallback xmlns="">
      <p:transition spd="slow" advTm="224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62851-051E-5A07-D8A9-0BCC48AC4DC0}"/>
              </a:ext>
            </a:extLst>
          </p:cNvPr>
          <p:cNvSpPr txBox="1"/>
          <p:nvPr/>
        </p:nvSpPr>
        <p:spPr>
          <a:xfrm>
            <a:off x="311751" y="405866"/>
            <a:ext cx="108284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what is thread? what is multithreading?</a:t>
            </a:r>
            <a:br>
              <a:rPr lang="en-IN" sz="2200" b="1" dirty="0"/>
            </a:br>
            <a:br>
              <a:rPr lang="en-IN" sz="2200" b="1" dirty="0"/>
            </a:br>
            <a:r>
              <a:rPr lang="en-IN" sz="2000" b="1" dirty="0">
                <a:solidFill>
                  <a:srgbClr val="0070C0"/>
                </a:solidFill>
              </a:rPr>
              <a:t>A thread is the smallest unit of a process that can be executed independently.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pPr algn="l"/>
            <a:r>
              <a:rPr lang="en-IN" sz="2000" b="1" dirty="0">
                <a:solidFill>
                  <a:srgbClr val="0070C0"/>
                </a:solidFill>
              </a:rPr>
              <a:t>Multithreading is the concurrent execution of multiple threads within a single process.</a:t>
            </a:r>
            <a:br>
              <a:rPr lang="en-IN" sz="2000" b="1" dirty="0">
                <a:solidFill>
                  <a:srgbClr val="0070C0"/>
                </a:solidFill>
              </a:rPr>
            </a:br>
            <a:br>
              <a:rPr lang="en-IN" sz="2000" b="1" dirty="0">
                <a:solidFill>
                  <a:srgbClr val="0070C0"/>
                </a:solidFill>
              </a:rPr>
            </a:br>
            <a:br>
              <a:rPr lang="en-IN" sz="2000" b="1" dirty="0">
                <a:solidFill>
                  <a:srgbClr val="0070C0"/>
                </a:solidFill>
              </a:rPr>
            </a:br>
            <a:br>
              <a:rPr lang="en-IN" sz="2000" b="1" dirty="0">
                <a:solidFill>
                  <a:srgbClr val="0070C0"/>
                </a:solidFill>
              </a:rPr>
            </a:br>
            <a:r>
              <a:rPr lang="en-IN" sz="2200" b="1" i="0" dirty="0">
                <a:effectLst/>
              </a:rPr>
              <a:t>Why use threads? </a:t>
            </a:r>
          </a:p>
          <a:p>
            <a:pPr algn="l"/>
            <a:endParaRPr lang="en-IN" sz="2200" b="1" i="0" dirty="0">
              <a:effectLst/>
            </a:endParaRPr>
          </a:p>
          <a:p>
            <a:pPr algn="l"/>
            <a:r>
              <a:rPr lang="en-IN" sz="2000" b="1" dirty="0">
                <a:solidFill>
                  <a:srgbClr val="0070C0"/>
                </a:solidFill>
              </a:rPr>
              <a:t>Threads are used to improve the performance of applications by enabling parallel execution, allowing tasks to be handled concurrently, which can lead to faster processing and better resource utilization.</a:t>
            </a:r>
            <a:endParaRPr lang="en-IN" sz="2200" b="1" i="0" dirty="0">
              <a:solidFill>
                <a:srgbClr val="0070C0"/>
              </a:solidFill>
              <a:effectLst/>
            </a:endParaRPr>
          </a:p>
          <a:p>
            <a:endParaRPr lang="en-IN" sz="2000" b="1" dirty="0">
              <a:solidFill>
                <a:srgbClr val="0070C0"/>
              </a:solidFill>
            </a:endParaRPr>
          </a:p>
          <a:p>
            <a:endParaRPr lang="en-IN" sz="2200" b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6341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4713E-0125-A2BE-D3EF-A3B5422FD94E}"/>
              </a:ext>
            </a:extLst>
          </p:cNvPr>
          <p:cNvSpPr txBox="1"/>
          <p:nvPr/>
        </p:nvSpPr>
        <p:spPr>
          <a:xfrm>
            <a:off x="243840" y="731519"/>
            <a:ext cx="11704319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C00000"/>
                </a:solidFill>
                <a:effectLst/>
              </a:rPr>
              <a:t>Sequential Stream:</a:t>
            </a:r>
          </a:p>
          <a:p>
            <a:pPr algn="l"/>
            <a:endParaRPr lang="en-IN" sz="2200" b="1" i="0" dirty="0">
              <a:effectLst/>
            </a:endParaRPr>
          </a:p>
          <a:p>
            <a:pPr lvl="1" algn="l"/>
            <a:r>
              <a:rPr lang="en-IN" sz="2000" b="1" i="0" dirty="0">
                <a:effectLst/>
              </a:rPr>
              <a:t>In the sequential stream, the operations are performed sequentially on a single thread. </a:t>
            </a:r>
          </a:p>
          <a:p>
            <a:pPr lvl="1" algn="l"/>
            <a:endParaRPr lang="en-IN" sz="2000" b="1" dirty="0"/>
          </a:p>
          <a:p>
            <a:pPr lvl="1" algn="l"/>
            <a:r>
              <a:rPr lang="en-IN" sz="2000" b="1" i="0" dirty="0">
                <a:effectLst/>
              </a:rPr>
              <a:t>Each number is squared one after the other.</a:t>
            </a:r>
          </a:p>
          <a:p>
            <a:pPr lvl="1" algn="l"/>
            <a:endParaRPr lang="en-IN" sz="2200" b="1" i="0" dirty="0">
              <a:effectLst/>
            </a:endParaRPr>
          </a:p>
          <a:p>
            <a:pPr lvl="1" algn="l"/>
            <a:endParaRPr lang="en-IN" sz="2200" b="1" dirty="0"/>
          </a:p>
          <a:p>
            <a:pPr lvl="1" algn="l"/>
            <a:endParaRPr lang="en-IN" sz="2200" b="1" i="0" dirty="0">
              <a:effectLst/>
            </a:endParaRPr>
          </a:p>
          <a:p>
            <a:pPr algn="l"/>
            <a:r>
              <a:rPr lang="en-IN" sz="2200" b="1" i="0" dirty="0">
                <a:solidFill>
                  <a:srgbClr val="C00000"/>
                </a:solidFill>
                <a:effectLst/>
              </a:rPr>
              <a:t>Parallel Stream:</a:t>
            </a:r>
          </a:p>
          <a:p>
            <a:pPr algn="l"/>
            <a:endParaRPr lang="en-IN" sz="2200" b="1" i="0" dirty="0">
              <a:solidFill>
                <a:srgbClr val="C00000"/>
              </a:solidFill>
              <a:effectLst/>
            </a:endParaRPr>
          </a:p>
          <a:p>
            <a:pPr lvl="1" algn="l"/>
            <a:r>
              <a:rPr lang="en-IN" sz="2000" b="1" i="0" dirty="0">
                <a:effectLst/>
              </a:rPr>
              <a:t>In the parallel stream, Java automatically distributes the work across multiple threads. </a:t>
            </a:r>
          </a:p>
          <a:p>
            <a:pPr lvl="1" algn="l"/>
            <a:endParaRPr lang="en-IN" sz="2000" b="1" dirty="0"/>
          </a:p>
          <a:p>
            <a:pPr lvl="1" algn="l"/>
            <a:r>
              <a:rPr lang="en-IN" sz="2000" b="1" i="0" dirty="0">
                <a:effectLst/>
              </a:rPr>
              <a:t>This can lead to faster processing, especially when dealing with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572289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FDBFB-0C98-6911-666D-905A8A3E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26" y="397567"/>
            <a:ext cx="7183899" cy="55079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7146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F2830-EDFA-0113-9ED5-19969DEDA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9" b="6354"/>
          <a:stretch/>
        </p:blipFill>
        <p:spPr>
          <a:xfrm>
            <a:off x="1925053" y="225953"/>
            <a:ext cx="7719363" cy="56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8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8D47A4D-D1C1-F894-3BE4-00F0299814A1}"/>
              </a:ext>
            </a:extLst>
          </p:cNvPr>
          <p:cNvGraphicFramePr/>
          <p:nvPr/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612CA0-5842-23F8-86FD-69DB9A4E96E0}"/>
              </a:ext>
            </a:extLst>
          </p:cNvPr>
          <p:cNvSpPr txBox="1"/>
          <p:nvPr/>
        </p:nvSpPr>
        <p:spPr>
          <a:xfrm>
            <a:off x="894080" y="694174"/>
            <a:ext cx="711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 err="1">
                <a:solidFill>
                  <a:srgbClr val="C00000"/>
                </a:solidFill>
              </a:rPr>
              <a:t>CompletableFuture</a:t>
            </a:r>
            <a:r>
              <a:rPr lang="en-IN" sz="2200" b="1" dirty="0">
                <a:solidFill>
                  <a:srgbClr val="C00000"/>
                </a:solidFill>
              </a:rPr>
              <a:t> for asynchronous programming</a:t>
            </a:r>
            <a:endParaRPr lang="en-I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05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74F6E-CB97-802B-98F8-ABCCF7FAB759}"/>
              </a:ext>
            </a:extLst>
          </p:cNvPr>
          <p:cNvSpPr txBox="1"/>
          <p:nvPr/>
        </p:nvSpPr>
        <p:spPr>
          <a:xfrm>
            <a:off x="431532" y="1694047"/>
            <a:ext cx="1132893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What is </a:t>
            </a:r>
            <a:r>
              <a:rPr lang="en-IN" sz="2400" b="1" dirty="0" err="1">
                <a:solidFill>
                  <a:srgbClr val="C00000"/>
                </a:solidFill>
              </a:rPr>
              <a:t>CompletableFuture</a:t>
            </a:r>
            <a:r>
              <a:rPr lang="en-IN" sz="2400" b="1" dirty="0">
                <a:solidFill>
                  <a:srgbClr val="C00000"/>
                </a:solidFill>
              </a:rPr>
              <a:t> ?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000" b="1" dirty="0" err="1"/>
              <a:t>CompletableFuture</a:t>
            </a:r>
            <a:r>
              <a:rPr lang="en-IN" sz="2000" b="1" dirty="0"/>
              <a:t> is used for  Asynchronous programming we can write non-blocking code where concurrently we can run </a:t>
            </a:r>
            <a:r>
              <a:rPr lang="en-IN" sz="2000" b="1" dirty="0">
                <a:solidFill>
                  <a:srgbClr val="CC6600"/>
                </a:solidFill>
              </a:rPr>
              <a:t>N</a:t>
            </a:r>
            <a:r>
              <a:rPr lang="en-IN" sz="2000" b="1" dirty="0"/>
              <a:t> no of tasks in separate thread without blocking main thread.</a:t>
            </a:r>
          </a:p>
          <a:p>
            <a:endParaRPr lang="en-IN" sz="2000" b="1" dirty="0"/>
          </a:p>
          <a:p>
            <a:r>
              <a:rPr lang="en-IN" sz="2000" b="1" dirty="0"/>
              <a:t>When the task is complete, it notifies to the main thread (whether the task was completed or failed).</a:t>
            </a:r>
          </a:p>
        </p:txBody>
      </p:sp>
    </p:spTree>
    <p:extLst>
      <p:ext uri="{BB962C8B-B14F-4D97-AF65-F5344CB8AC3E}">
        <p14:creationId xmlns:p14="http://schemas.microsoft.com/office/powerpoint/2010/main" val="3748817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5EE7B4-FE5F-CA5F-DE1B-862A18450857}"/>
              </a:ext>
            </a:extLst>
          </p:cNvPr>
          <p:cNvSpPr txBox="1"/>
          <p:nvPr/>
        </p:nvSpPr>
        <p:spPr>
          <a:xfrm>
            <a:off x="304800" y="1068404"/>
            <a:ext cx="11887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Why </a:t>
            </a:r>
            <a:r>
              <a:rPr lang="en-IN" sz="2400" b="1" dirty="0" err="1">
                <a:solidFill>
                  <a:srgbClr val="C00000"/>
                </a:solidFill>
              </a:rPr>
              <a:t>CompletableFuture</a:t>
            </a:r>
            <a:r>
              <a:rPr lang="en-IN" sz="2400" b="1" dirty="0">
                <a:solidFill>
                  <a:srgbClr val="C00000"/>
                </a:solidFill>
              </a:rPr>
              <a:t> ?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000" b="1" dirty="0"/>
              <a:t>There are different ways to implement asynchronous programming in Java using any of the below mechanisms for example you can use Futures, </a:t>
            </a:r>
            <a:r>
              <a:rPr lang="en-IN" sz="2000" b="1" dirty="0" err="1"/>
              <a:t>ExecutorService</a:t>
            </a:r>
            <a:r>
              <a:rPr lang="en-IN" sz="2000" b="1" dirty="0"/>
              <a:t>, </a:t>
            </a:r>
            <a:r>
              <a:rPr lang="en-IN" sz="2000" b="1" dirty="0" err="1"/>
              <a:t>Callback</a:t>
            </a:r>
            <a:r>
              <a:rPr lang="en-IN" sz="2000" b="1" dirty="0"/>
              <a:t> </a:t>
            </a:r>
            <a:r>
              <a:rPr lang="en-IN" sz="2000" b="1" dirty="0" err="1"/>
              <a:t>interfaces,Thread</a:t>
            </a:r>
            <a:r>
              <a:rPr lang="en-IN" sz="2000" b="1" dirty="0"/>
              <a:t> Pools, etc.</a:t>
            </a:r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/>
              <a:t>It cannot be manually completed</a:t>
            </a:r>
          </a:p>
          <a:p>
            <a:endParaRPr lang="en-IN" sz="2000" b="1" dirty="0"/>
          </a:p>
          <a:p>
            <a:r>
              <a:rPr lang="en-IN" sz="2000" b="1" dirty="0"/>
              <a:t>Multiple Futures cannot be chained together</a:t>
            </a:r>
          </a:p>
          <a:p>
            <a:endParaRPr lang="en-IN" sz="2000" b="1" dirty="0"/>
          </a:p>
          <a:p>
            <a:r>
              <a:rPr lang="en-IN" sz="2000" b="1" dirty="0"/>
              <a:t>We cannot combine multiple Futures together</a:t>
            </a:r>
          </a:p>
          <a:p>
            <a:endParaRPr lang="en-IN" sz="2000" b="1" dirty="0"/>
          </a:p>
          <a:p>
            <a:r>
              <a:rPr lang="en-IN" sz="2000" b="1" dirty="0"/>
              <a:t>No Proper Exception Handling Mechanism</a:t>
            </a:r>
            <a:br>
              <a:rPr lang="en-IN" sz="2000" b="1" dirty="0"/>
            </a:br>
            <a:br>
              <a:rPr lang="en-IN" sz="2000" b="1" dirty="0"/>
            </a:b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10429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26D0F-C591-969C-E9D9-8F6B706D687B}"/>
              </a:ext>
            </a:extLst>
          </p:cNvPr>
          <p:cNvSpPr txBox="1"/>
          <p:nvPr/>
        </p:nvSpPr>
        <p:spPr>
          <a:xfrm>
            <a:off x="532597" y="808523"/>
            <a:ext cx="1128722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How to use </a:t>
            </a:r>
            <a:r>
              <a:rPr lang="en-IN" sz="2400" b="1" dirty="0" err="1">
                <a:solidFill>
                  <a:srgbClr val="C00000"/>
                </a:solidFill>
              </a:rPr>
              <a:t>runAsync</a:t>
            </a:r>
            <a:r>
              <a:rPr lang="en-IN" sz="2400" b="1" dirty="0">
                <a:solidFill>
                  <a:srgbClr val="C00000"/>
                </a:solidFill>
              </a:rPr>
              <a:t> and </a:t>
            </a:r>
            <a:r>
              <a:rPr lang="en-IN" sz="2400" b="1" dirty="0" err="1">
                <a:solidFill>
                  <a:srgbClr val="C00000"/>
                </a:solidFill>
              </a:rPr>
              <a:t>supplyAsyn</a:t>
            </a:r>
            <a:r>
              <a:rPr lang="en-IN" sz="2400" b="1" dirty="0">
                <a:solidFill>
                  <a:srgbClr val="C00000"/>
                </a:solidFill>
              </a:rPr>
              <a:t> method with </a:t>
            </a:r>
            <a:r>
              <a:rPr lang="en-IN" sz="2400" b="1" dirty="0" err="1">
                <a:solidFill>
                  <a:srgbClr val="C00000"/>
                </a:solidFill>
              </a:rPr>
              <a:t>usecase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sz="2200" b="1" dirty="0" err="1">
                <a:solidFill>
                  <a:srgbClr val="00B050"/>
                </a:solidFill>
              </a:rPr>
              <a:t>runAsync</a:t>
            </a:r>
            <a:r>
              <a:rPr lang="en-IN" sz="2200" b="1" dirty="0">
                <a:solidFill>
                  <a:srgbClr val="00B050"/>
                </a:solidFill>
              </a:rPr>
              <a:t>() </a:t>
            </a:r>
          </a:p>
          <a:p>
            <a:endParaRPr lang="en-IN" dirty="0"/>
          </a:p>
          <a:p>
            <a:r>
              <a:rPr lang="en-IN" sz="2000" b="1" dirty="0"/>
              <a:t>If we want to run some background task asynchronously and do not want to return anything from that task, then use </a:t>
            </a:r>
            <a:r>
              <a:rPr lang="en-IN" sz="2000" b="1" dirty="0" err="1"/>
              <a:t>CompletableFuture.runAsync</a:t>
            </a:r>
            <a:r>
              <a:rPr lang="en-IN" sz="2000" b="1" dirty="0"/>
              <a:t>() method.</a:t>
            </a:r>
          </a:p>
          <a:p>
            <a:endParaRPr lang="en-IN" sz="2000" b="1" dirty="0"/>
          </a:p>
          <a:p>
            <a:r>
              <a:rPr lang="en-IN" sz="2000" b="1" dirty="0"/>
              <a:t>It takes a Runnable object and returns </a:t>
            </a:r>
            <a:r>
              <a:rPr lang="en-IN" sz="2000" b="1" dirty="0" err="1"/>
              <a:t>CompletableFuture</a:t>
            </a:r>
            <a:r>
              <a:rPr lang="en-IN" sz="2000" b="1" dirty="0"/>
              <a:t>&lt;Void&gt;.</a:t>
            </a:r>
          </a:p>
          <a:p>
            <a:endParaRPr lang="en-IN" sz="2000" dirty="0"/>
          </a:p>
          <a:p>
            <a:r>
              <a:rPr lang="en-IN" sz="2000" b="1" dirty="0" err="1">
                <a:solidFill>
                  <a:srgbClr val="CC6600"/>
                </a:solidFill>
              </a:rPr>
              <a:t>CompletableFuture.runAsync</a:t>
            </a:r>
            <a:r>
              <a:rPr lang="en-IN" sz="2000" b="1" dirty="0">
                <a:solidFill>
                  <a:srgbClr val="CC6600"/>
                </a:solidFill>
              </a:rPr>
              <a:t>(Runnable)       -&gt;   </a:t>
            </a:r>
            <a:r>
              <a:rPr lang="en-IN" sz="2000" b="1" dirty="0" err="1">
                <a:solidFill>
                  <a:srgbClr val="CC6600"/>
                </a:solidFill>
              </a:rPr>
              <a:t>ForkJoinPool.commonpool</a:t>
            </a:r>
            <a:endParaRPr lang="en-IN" sz="2000" b="1" dirty="0">
              <a:solidFill>
                <a:srgbClr val="CC6600"/>
              </a:solidFill>
            </a:endParaRPr>
          </a:p>
          <a:p>
            <a:endParaRPr lang="en-IN" sz="2000" b="1" dirty="0">
              <a:solidFill>
                <a:srgbClr val="CC6600"/>
              </a:solidFill>
            </a:endParaRPr>
          </a:p>
          <a:p>
            <a:r>
              <a:rPr lang="en-IN" sz="2000" b="1" dirty="0" err="1">
                <a:solidFill>
                  <a:srgbClr val="CC6600"/>
                </a:solidFill>
              </a:rPr>
              <a:t>CompletableFuture.runAsync</a:t>
            </a:r>
            <a:r>
              <a:rPr lang="en-IN" sz="2000" b="1" dirty="0">
                <a:solidFill>
                  <a:srgbClr val="CC6600"/>
                </a:solidFill>
              </a:rPr>
              <a:t>(Runnable, Executor)    -&gt;   executor Pool-thread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14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2D0CE0-E7CC-0F65-993D-0EBA88CC41DC}"/>
              </a:ext>
            </a:extLst>
          </p:cNvPr>
          <p:cNvSpPr txBox="1"/>
          <p:nvPr/>
        </p:nvSpPr>
        <p:spPr>
          <a:xfrm>
            <a:off x="211756" y="1145407"/>
            <a:ext cx="1162410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 err="1">
                <a:solidFill>
                  <a:srgbClr val="00B050"/>
                </a:solidFill>
              </a:rPr>
              <a:t>supplyAsyn</a:t>
            </a:r>
            <a:r>
              <a:rPr lang="en-IN" sz="2200" b="1" dirty="0">
                <a:solidFill>
                  <a:srgbClr val="00B050"/>
                </a:solidFill>
              </a:rPr>
              <a:t>()</a:t>
            </a:r>
          </a:p>
          <a:p>
            <a:endParaRPr lang="en-IN" dirty="0"/>
          </a:p>
          <a:p>
            <a:r>
              <a:rPr lang="en-IN" sz="2000" b="1" dirty="0"/>
              <a:t>If we want to run some background task asynchronously and want to return anything from that task, we should use </a:t>
            </a:r>
            <a:r>
              <a:rPr lang="en-IN" sz="2000" b="1" dirty="0" err="1"/>
              <a:t>CompletableFuture.supplyAsync</a:t>
            </a:r>
            <a:r>
              <a:rPr lang="en-IN" sz="2000" b="1" dirty="0"/>
              <a:t>(). </a:t>
            </a:r>
          </a:p>
          <a:p>
            <a:endParaRPr lang="en-IN" sz="2000" b="1" dirty="0"/>
          </a:p>
          <a:p>
            <a:r>
              <a:rPr lang="en-IN" sz="2000" b="1" dirty="0"/>
              <a:t>It takes a Supplier&lt;T&gt; and returns </a:t>
            </a:r>
            <a:r>
              <a:rPr lang="en-IN" sz="2000" b="1" dirty="0" err="1"/>
              <a:t>CompletableFuture</a:t>
            </a:r>
            <a:r>
              <a:rPr lang="en-IN" sz="2000" b="1" dirty="0"/>
              <a:t>&lt;T&gt;  where T is the type of the value obtained by calling the given supplier.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 err="1">
                <a:solidFill>
                  <a:srgbClr val="CC6600"/>
                </a:solidFill>
              </a:rPr>
              <a:t>CompletableFuture</a:t>
            </a:r>
            <a:r>
              <a:rPr lang="en-IN" sz="2000" b="1" dirty="0">
                <a:solidFill>
                  <a:srgbClr val="CC6600"/>
                </a:solidFill>
              </a:rPr>
              <a:t>. </a:t>
            </a:r>
            <a:r>
              <a:rPr lang="en-IN" sz="2000" b="1" dirty="0" err="1">
                <a:solidFill>
                  <a:srgbClr val="CC6600"/>
                </a:solidFill>
              </a:rPr>
              <a:t>supplyAsync</a:t>
            </a:r>
            <a:r>
              <a:rPr lang="en-IN" sz="2000" b="1" dirty="0">
                <a:solidFill>
                  <a:srgbClr val="CC6600"/>
                </a:solidFill>
              </a:rPr>
              <a:t>(Supplier&lt;T&gt;)                         -&gt;           </a:t>
            </a:r>
            <a:r>
              <a:rPr lang="en-IN" sz="2000" b="1" dirty="0" err="1">
                <a:solidFill>
                  <a:srgbClr val="CC6600"/>
                </a:solidFill>
              </a:rPr>
              <a:t>ForkJoinPool.commonpool</a:t>
            </a:r>
            <a:endParaRPr lang="en-IN" sz="2000" b="1" dirty="0">
              <a:solidFill>
                <a:srgbClr val="CC6600"/>
              </a:solidFill>
            </a:endParaRPr>
          </a:p>
          <a:p>
            <a:endParaRPr lang="en-IN" sz="2000" b="1" dirty="0">
              <a:solidFill>
                <a:srgbClr val="CC6600"/>
              </a:solidFill>
            </a:endParaRPr>
          </a:p>
          <a:p>
            <a:r>
              <a:rPr lang="en-IN" sz="2000" b="1" dirty="0" err="1">
                <a:solidFill>
                  <a:srgbClr val="CC6600"/>
                </a:solidFill>
              </a:rPr>
              <a:t>CompletableFuture</a:t>
            </a:r>
            <a:r>
              <a:rPr lang="en-IN" sz="2000" b="1" dirty="0">
                <a:solidFill>
                  <a:srgbClr val="CC6600"/>
                </a:solidFill>
              </a:rPr>
              <a:t>. </a:t>
            </a:r>
            <a:r>
              <a:rPr lang="en-IN" sz="2000" b="1" dirty="0" err="1">
                <a:solidFill>
                  <a:srgbClr val="CC6600"/>
                </a:solidFill>
              </a:rPr>
              <a:t>supplyAsync</a:t>
            </a:r>
            <a:r>
              <a:rPr lang="en-IN" sz="2000" b="1" dirty="0">
                <a:solidFill>
                  <a:srgbClr val="CC6600"/>
                </a:solidFill>
              </a:rPr>
              <a:t>(Supplier&lt;T&gt;,Executor)       -&gt;            executor Pool-thread</a:t>
            </a:r>
          </a:p>
          <a:p>
            <a:endParaRPr lang="en-IN" sz="2000" b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1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52AC5-3EF2-B862-B929-E1C8EDFE10E5}"/>
              </a:ext>
            </a:extLst>
          </p:cNvPr>
          <p:cNvSpPr txBox="1"/>
          <p:nvPr/>
        </p:nvSpPr>
        <p:spPr>
          <a:xfrm>
            <a:off x="210151" y="1889579"/>
            <a:ext cx="609760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thenApply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()</a:t>
            </a:r>
          </a:p>
          <a:p>
            <a:pPr algn="l"/>
            <a:endParaRPr lang="en-IN" b="1" dirty="0">
              <a:latin typeface="Open Sans" panose="020B0606030504020204" pitchFamily="34" charset="0"/>
            </a:endParaRPr>
          </a:p>
          <a:p>
            <a:pPr algn="l"/>
            <a:endParaRPr lang="en-IN" b="1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23638-D479-236A-6DD9-DBE1208B8F38}"/>
              </a:ext>
            </a:extLst>
          </p:cNvPr>
          <p:cNvSpPr txBox="1"/>
          <p:nvPr/>
        </p:nvSpPr>
        <p:spPr>
          <a:xfrm>
            <a:off x="210151" y="2767280"/>
            <a:ext cx="11771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We can use </a:t>
            </a:r>
            <a:r>
              <a:rPr lang="en-IN" sz="2000" b="1" dirty="0" err="1"/>
              <a:t>thenApply</a:t>
            </a:r>
            <a:r>
              <a:rPr lang="en-IN" sz="2000" b="1" dirty="0"/>
              <a:t>() method to process and transform the result of a </a:t>
            </a:r>
            <a:r>
              <a:rPr lang="en-IN" sz="2000" b="1" dirty="0" err="1"/>
              <a:t>CompletableFuture</a:t>
            </a:r>
            <a:r>
              <a:rPr lang="en-IN" sz="2000" b="1" dirty="0"/>
              <a:t> when it arrives.</a:t>
            </a:r>
          </a:p>
          <a:p>
            <a:endParaRPr lang="en-IN" sz="2000" b="1" dirty="0"/>
          </a:p>
          <a:p>
            <a:r>
              <a:rPr lang="en-IN" sz="2000" b="1" dirty="0"/>
              <a:t>It takes a Function&lt;T,R&gt; as an argument. Function&lt;T,R&gt; is a simple functional interface representing a function that accepts an argument of type T and produces a result of type 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A0E15-7B9B-AD68-3444-1A499B4A70E7}"/>
              </a:ext>
            </a:extLst>
          </p:cNvPr>
          <p:cNvSpPr txBox="1"/>
          <p:nvPr/>
        </p:nvSpPr>
        <p:spPr>
          <a:xfrm>
            <a:off x="421105" y="638294"/>
            <a:ext cx="7529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C00000"/>
                </a:solidFill>
                <a:effectLst/>
              </a:rPr>
              <a:t>Transforming and acting on a </a:t>
            </a:r>
            <a:r>
              <a:rPr lang="en-IN" sz="2400" b="1" i="0" dirty="0" err="1">
                <a:solidFill>
                  <a:srgbClr val="C00000"/>
                </a:solidFill>
                <a:effectLst/>
              </a:rPr>
              <a:t>CompletableFuture</a:t>
            </a:r>
            <a:endParaRPr lang="en-IN" sz="2400" b="1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46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9972B-F140-EEA5-6896-8F79A269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92" y="495063"/>
            <a:ext cx="8076732" cy="52927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7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B9CB74-334F-D39D-9738-C5BFEF0C59CA}"/>
              </a:ext>
            </a:extLst>
          </p:cNvPr>
          <p:cNvSpPr txBox="1"/>
          <p:nvPr/>
        </p:nvSpPr>
        <p:spPr>
          <a:xfrm>
            <a:off x="202130" y="1097280"/>
            <a:ext cx="1155994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effectLst/>
              </a:rPr>
              <a:t>Thread States :</a:t>
            </a:r>
          </a:p>
          <a:p>
            <a:pPr algn="l"/>
            <a:endParaRPr lang="en-IN" sz="2400" b="1" dirty="0">
              <a:solidFill>
                <a:srgbClr val="0070C0"/>
              </a:solidFill>
            </a:endParaRPr>
          </a:p>
          <a:p>
            <a:pPr algn="l"/>
            <a:r>
              <a:rPr lang="en-IN" sz="2000" b="1" i="0" dirty="0">
                <a:solidFill>
                  <a:srgbClr val="0070C0"/>
                </a:solidFill>
                <a:effectLst/>
              </a:rPr>
              <a:t>Threads can be in one of the following states:</a:t>
            </a:r>
          </a:p>
          <a:p>
            <a:pPr algn="l"/>
            <a:endParaRPr lang="en-IN" sz="2200" i="0" dirty="0">
              <a:solidFill>
                <a:srgbClr val="0070C0"/>
              </a:solidFill>
              <a:effectLst/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New: 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The thread has been created but has not yet started.</a:t>
            </a:r>
          </a:p>
          <a:p>
            <a:pPr algn="l"/>
            <a:endParaRPr lang="en-IN" sz="2200" i="0" dirty="0">
              <a:solidFill>
                <a:srgbClr val="0070C0"/>
              </a:solidFill>
              <a:effectLst/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Runnable: 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The thread is eligible to run, and it may be executing or waiting for its turn to execute.</a:t>
            </a:r>
          </a:p>
          <a:p>
            <a:pPr algn="l"/>
            <a:endParaRPr lang="en-IN" sz="2000" b="1" i="0" dirty="0">
              <a:solidFill>
                <a:srgbClr val="0070C0"/>
              </a:solidFill>
              <a:effectLst/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Blocked: 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The thread is waiting for a monitor lock to enter a synchronized block/method.</a:t>
            </a:r>
          </a:p>
        </p:txBody>
      </p:sp>
    </p:spTree>
    <p:extLst>
      <p:ext uri="{BB962C8B-B14F-4D97-AF65-F5344CB8AC3E}">
        <p14:creationId xmlns:p14="http://schemas.microsoft.com/office/powerpoint/2010/main" val="3746021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54C20-B42E-085A-6EE0-4FF320B42AB9}"/>
              </a:ext>
            </a:extLst>
          </p:cNvPr>
          <p:cNvSpPr txBox="1"/>
          <p:nvPr/>
        </p:nvSpPr>
        <p:spPr>
          <a:xfrm>
            <a:off x="-41709" y="1915428"/>
            <a:ext cx="122337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we can also write a sequence of transformations on the </a:t>
            </a:r>
            <a:r>
              <a:rPr lang="en-IN" sz="2000" b="1" dirty="0" err="1"/>
              <a:t>CompletableFuture</a:t>
            </a:r>
            <a:r>
              <a:rPr lang="en-IN" sz="2000" b="1" dirty="0"/>
              <a:t> by attaching a series of </a:t>
            </a:r>
            <a:r>
              <a:rPr lang="en-IN" sz="2000" b="1" dirty="0" err="1"/>
              <a:t>thenApply</a:t>
            </a:r>
            <a:r>
              <a:rPr lang="en-IN" sz="2000" b="1" dirty="0"/>
              <a:t>() callback methods. </a:t>
            </a:r>
          </a:p>
          <a:p>
            <a:endParaRPr lang="en-IN" sz="2000" b="1" dirty="0"/>
          </a:p>
          <a:p>
            <a:r>
              <a:rPr lang="en-IN" sz="2000" b="1" dirty="0"/>
              <a:t>The result of one </a:t>
            </a:r>
            <a:r>
              <a:rPr lang="en-IN" sz="2000" b="1" dirty="0" err="1"/>
              <a:t>thenApply</a:t>
            </a:r>
            <a:r>
              <a:rPr lang="en-IN" sz="2000" b="1" dirty="0"/>
              <a:t>() method is passed to the next in the series </a:t>
            </a:r>
          </a:p>
        </p:txBody>
      </p:sp>
    </p:spTree>
    <p:extLst>
      <p:ext uri="{BB962C8B-B14F-4D97-AF65-F5344CB8AC3E}">
        <p14:creationId xmlns:p14="http://schemas.microsoft.com/office/powerpoint/2010/main" val="1478178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63019-80C6-9808-6EEB-BD4F8EB1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87" y="705592"/>
            <a:ext cx="8693955" cy="474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7607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A2538-DACA-FC39-DA49-115238231043}"/>
              </a:ext>
            </a:extLst>
          </p:cNvPr>
          <p:cNvSpPr txBox="1"/>
          <p:nvPr/>
        </p:nvSpPr>
        <p:spPr>
          <a:xfrm>
            <a:off x="385011" y="731520"/>
            <a:ext cx="1121343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A note about async </a:t>
            </a:r>
            <a:r>
              <a:rPr lang="en-IN" sz="2200" b="1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callback</a:t>
            </a:r>
            <a:r>
              <a:rPr lang="en-IN" sz="2200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 methods :</a:t>
            </a:r>
          </a:p>
          <a:p>
            <a:pPr algn="l"/>
            <a:endParaRPr lang="en-IN" sz="2000" b="1" i="0" dirty="0">
              <a:solidFill>
                <a:srgbClr val="C00000"/>
              </a:solidFill>
              <a:effectLst/>
            </a:endParaRPr>
          </a:p>
          <a:p>
            <a:pPr algn="l"/>
            <a:r>
              <a:rPr lang="en-IN" sz="2000" b="1" i="0" dirty="0">
                <a:effectLst/>
              </a:rPr>
              <a:t>All the </a:t>
            </a:r>
            <a:r>
              <a:rPr lang="en-IN" sz="2000" b="1" i="0" dirty="0" err="1">
                <a:effectLst/>
              </a:rPr>
              <a:t>callback</a:t>
            </a:r>
            <a:r>
              <a:rPr lang="en-IN" sz="2000" b="1" i="0" dirty="0">
                <a:effectLst/>
              </a:rPr>
              <a:t> methods provided by </a:t>
            </a:r>
            <a:r>
              <a:rPr lang="en-IN" sz="2000" b="1" i="0" dirty="0" err="1">
                <a:effectLst/>
              </a:rPr>
              <a:t>CompletableFuture</a:t>
            </a:r>
            <a:r>
              <a:rPr lang="en-IN" sz="2000" b="1" i="0" dirty="0">
                <a:effectLst/>
              </a:rPr>
              <a:t> have two async variants 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E36C1-F016-1AF1-38D2-47BDB3B7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6" y="2830039"/>
            <a:ext cx="11239752" cy="1861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278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220FB-4C31-8A2F-9A5A-28740525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37" y="854767"/>
            <a:ext cx="9266720" cy="4482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159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4C6E2-5044-19BE-E170-705F5118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48" y="1929517"/>
            <a:ext cx="9364514" cy="2662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169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CA38E-F67D-30C8-F06A-46F30EE7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30" y="1870350"/>
            <a:ext cx="9641610" cy="311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9234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93EE6-ADB4-E5BF-0BA1-5430898FB992}"/>
              </a:ext>
            </a:extLst>
          </p:cNvPr>
          <p:cNvSpPr txBox="1"/>
          <p:nvPr/>
        </p:nvSpPr>
        <p:spPr>
          <a:xfrm>
            <a:off x="296002" y="530010"/>
            <a:ext cx="11668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 err="1">
                <a:solidFill>
                  <a:srgbClr val="00B050"/>
                </a:solidFill>
                <a:effectLst/>
              </a:rPr>
              <a:t>thenAccept</a:t>
            </a:r>
            <a:r>
              <a:rPr lang="en-IN" sz="2200" b="1" i="0" dirty="0">
                <a:solidFill>
                  <a:srgbClr val="00B050"/>
                </a:solidFill>
                <a:effectLst/>
              </a:rPr>
              <a:t>() and </a:t>
            </a:r>
            <a:r>
              <a:rPr lang="en-IN" sz="2200" b="1" i="0" dirty="0" err="1">
                <a:solidFill>
                  <a:srgbClr val="00B050"/>
                </a:solidFill>
                <a:effectLst/>
              </a:rPr>
              <a:t>thenRun</a:t>
            </a:r>
            <a:r>
              <a:rPr lang="en-IN" sz="2200" b="1" i="0" dirty="0">
                <a:solidFill>
                  <a:srgbClr val="00B050"/>
                </a:solidFill>
                <a:effectLst/>
              </a:rPr>
              <a:t>()</a:t>
            </a:r>
          </a:p>
          <a:p>
            <a:pPr algn="l"/>
            <a:endParaRPr lang="en-IN" sz="2200" b="1" dirty="0">
              <a:solidFill>
                <a:srgbClr val="00B050"/>
              </a:solidFill>
            </a:endParaRPr>
          </a:p>
          <a:p>
            <a:pPr algn="l"/>
            <a:r>
              <a:rPr lang="en-IN" sz="2000" b="1" i="0" dirty="0">
                <a:effectLst/>
              </a:rPr>
              <a:t>If </a:t>
            </a:r>
            <a:r>
              <a:rPr lang="en-IN" sz="2000" b="1" dirty="0"/>
              <a:t>we</a:t>
            </a:r>
            <a:r>
              <a:rPr lang="en-IN" sz="2000" b="1" i="0" dirty="0">
                <a:effectLst/>
              </a:rPr>
              <a:t> don’t want to return anything from your callback function and just want to run some piece of code after the completion of the Future, then you can use </a:t>
            </a:r>
            <a:r>
              <a:rPr lang="en-IN" sz="2000" b="1" i="0" dirty="0" err="1">
                <a:effectLst/>
              </a:rPr>
              <a:t>thenAccept</a:t>
            </a:r>
            <a:r>
              <a:rPr lang="en-IN" sz="2000" b="1" i="0" dirty="0">
                <a:effectLst/>
              </a:rPr>
              <a:t>() and </a:t>
            </a:r>
            <a:r>
              <a:rPr lang="en-IN" sz="2000" b="1" i="0" dirty="0" err="1">
                <a:effectLst/>
              </a:rPr>
              <a:t>thenRun</a:t>
            </a:r>
            <a:r>
              <a:rPr lang="en-IN" sz="2000" b="1" i="0" dirty="0">
                <a:effectLst/>
              </a:rPr>
              <a:t>() methods.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749E4-8BD4-4C1E-E8E4-66B45AEC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99" y="3055828"/>
            <a:ext cx="8880715" cy="2132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5436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4CF9B-5E03-E5BB-C0C3-66F3249F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03" y="2250345"/>
            <a:ext cx="6491327" cy="2401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938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7B7F1-0A1A-B5F3-C166-112FD95D64B3}"/>
              </a:ext>
            </a:extLst>
          </p:cNvPr>
          <p:cNvSpPr txBox="1"/>
          <p:nvPr/>
        </p:nvSpPr>
        <p:spPr>
          <a:xfrm>
            <a:off x="490887" y="596768"/>
            <a:ext cx="1113215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200" b="1" i="0" dirty="0">
                <a:solidFill>
                  <a:srgbClr val="C00000"/>
                </a:solidFill>
                <a:effectLst/>
                <a:latin typeface="inter-bold"/>
              </a:rPr>
              <a:t>join():</a:t>
            </a:r>
            <a:r>
              <a:rPr lang="en-IN" sz="2200" b="0" i="0" dirty="0">
                <a:solidFill>
                  <a:srgbClr val="C00000"/>
                </a:solidFill>
                <a:effectLst/>
                <a:latin typeface="inter-regular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join() method makes a thread pause its work until another thread is done with its task. </a:t>
            </a:r>
          </a:p>
          <a:p>
            <a:pPr algn="just"/>
            <a:endParaRPr lang="en-IN" sz="2000" b="1" dirty="0">
              <a:solidFill>
                <a:srgbClr val="000000"/>
              </a:solidFill>
            </a:endParaRPr>
          </a:p>
          <a:p>
            <a:pPr algn="just"/>
            <a:r>
              <a:rPr lang="en-IN" sz="2000" b="1" i="0" dirty="0">
                <a:solidFill>
                  <a:srgbClr val="000000"/>
                </a:solidFill>
                <a:effectLst/>
              </a:rPr>
              <a:t>It also throws a </a:t>
            </a:r>
            <a:r>
              <a:rPr lang="en-IN" sz="2000" b="1" i="0" dirty="0" err="1">
                <a:solidFill>
                  <a:srgbClr val="000000"/>
                </a:solidFill>
                <a:effectLst/>
              </a:rPr>
              <a:t>CompletionException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 (unchecked exception) if completed exceptionally.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FEFB6-8DD0-88A7-6F5B-A488BF1B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85" y="1776726"/>
            <a:ext cx="4482348" cy="45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48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EA89C8-78E1-3330-5A55-DAA59B653AF8}"/>
              </a:ext>
            </a:extLst>
          </p:cNvPr>
          <p:cNvSpPr txBox="1"/>
          <p:nvPr/>
        </p:nvSpPr>
        <p:spPr>
          <a:xfrm>
            <a:off x="392229" y="715296"/>
            <a:ext cx="103591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 err="1">
                <a:solidFill>
                  <a:srgbClr val="C00000"/>
                </a:solidFill>
                <a:effectLst/>
              </a:rPr>
              <a:t>thenCombine</a:t>
            </a:r>
            <a:r>
              <a:rPr lang="en-IN" sz="2200" b="1" i="0" dirty="0">
                <a:solidFill>
                  <a:srgbClr val="C00000"/>
                </a:solidFill>
                <a:effectLst/>
              </a:rPr>
              <a:t> () : </a:t>
            </a:r>
            <a:r>
              <a:rPr lang="en-IN" sz="2000" b="1" i="0" dirty="0">
                <a:effectLst/>
              </a:rPr>
              <a:t>It combine results from multiple asynchronous tasks.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69C54-50D2-9982-0C88-8A0EA313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93" y="1738998"/>
            <a:ext cx="7488190" cy="37670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089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D7D63F-5376-DE43-D57C-BB4ED05A85B6}"/>
              </a:ext>
            </a:extLst>
          </p:cNvPr>
          <p:cNvSpPr txBox="1"/>
          <p:nvPr/>
        </p:nvSpPr>
        <p:spPr>
          <a:xfrm>
            <a:off x="105876" y="1366787"/>
            <a:ext cx="1177811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Waiting: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 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The thread is a waiting state, often waiting for another thread to perform a specific action</a:t>
            </a:r>
            <a:r>
              <a:rPr lang="en-IN" sz="2000" i="0" dirty="0">
                <a:solidFill>
                  <a:srgbClr val="0070C0"/>
                </a:solidFill>
                <a:effectLst/>
              </a:rPr>
              <a:t>.</a:t>
            </a:r>
          </a:p>
          <a:p>
            <a:pPr algn="l"/>
            <a:endParaRPr lang="en-IN" sz="2000" i="0" dirty="0">
              <a:solidFill>
                <a:srgbClr val="0070C0"/>
              </a:solidFill>
              <a:effectLst/>
            </a:endParaRPr>
          </a:p>
          <a:p>
            <a:pPr algn="l"/>
            <a:endParaRPr lang="en-IN" sz="2200" dirty="0">
              <a:solidFill>
                <a:srgbClr val="0070C0"/>
              </a:solidFill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Timed Waiting</a:t>
            </a:r>
            <a:r>
              <a:rPr lang="en-IN" sz="2000" b="1" i="0" dirty="0">
                <a:solidFill>
                  <a:srgbClr val="FF0000"/>
                </a:solidFill>
                <a:effectLst/>
              </a:rPr>
              <a:t>: 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Similar to the waiting state, but with a specified time duration for waiting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.</a:t>
            </a:r>
          </a:p>
          <a:p>
            <a:pPr algn="l"/>
            <a:endParaRPr lang="en-IN" sz="2200" i="0" dirty="0">
              <a:solidFill>
                <a:srgbClr val="0070C0"/>
              </a:solidFill>
              <a:effectLst/>
            </a:endParaRPr>
          </a:p>
          <a:p>
            <a:pPr algn="l"/>
            <a:endParaRPr lang="en-IN" sz="2200" dirty="0">
              <a:solidFill>
                <a:srgbClr val="0070C0"/>
              </a:solidFill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Terminated: </a:t>
            </a:r>
            <a:r>
              <a:rPr lang="en-IN" sz="2000" b="1" i="0" dirty="0">
                <a:solidFill>
                  <a:srgbClr val="0070C0"/>
                </a:solidFill>
                <a:effectLst/>
              </a:rPr>
              <a:t>The thread has completed its task or has been terminated.</a:t>
            </a:r>
          </a:p>
        </p:txBody>
      </p:sp>
    </p:spTree>
    <p:extLst>
      <p:ext uri="{BB962C8B-B14F-4D97-AF65-F5344CB8AC3E}">
        <p14:creationId xmlns:p14="http://schemas.microsoft.com/office/powerpoint/2010/main" val="42067380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70B87-1174-1116-6D88-7E4587D1F4FB}"/>
              </a:ext>
            </a:extLst>
          </p:cNvPr>
          <p:cNvSpPr txBox="1"/>
          <p:nvPr/>
        </p:nvSpPr>
        <p:spPr>
          <a:xfrm>
            <a:off x="92365" y="228600"/>
            <a:ext cx="1175244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thenCompose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()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Flattens the result of one future into another. It waits for the first future to complete and then starts a second future based on that result.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4AD5-495F-5C82-0414-CE2CD133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08" y="1890593"/>
            <a:ext cx="6749046" cy="3585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697636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6B0FB-8F01-7495-5E28-2A6094FD94E9}"/>
              </a:ext>
            </a:extLst>
          </p:cNvPr>
          <p:cNvSpPr txBox="1"/>
          <p:nvPr/>
        </p:nvSpPr>
        <p:spPr>
          <a:xfrm>
            <a:off x="259080" y="101600"/>
            <a:ext cx="1069848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allOf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()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CompletableFuture.allOf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() method in Java is used to create a new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CompletableFuture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endParaRPr lang="en-IN" sz="2000" dirty="0"/>
          </a:p>
          <a:p>
            <a:r>
              <a:rPr lang="en-IN" sz="2000" b="1" dirty="0"/>
              <a:t>It waits for all tasks to finish before doing anything else.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258504-A5A3-0CDA-55CE-D5157521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65" y="2117405"/>
            <a:ext cx="5037925" cy="38078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85600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4D3EBB-64B0-4FC8-2AA6-F7D8072E5CD5}"/>
              </a:ext>
            </a:extLst>
          </p:cNvPr>
          <p:cNvSpPr txBox="1"/>
          <p:nvPr/>
        </p:nvSpPr>
        <p:spPr>
          <a:xfrm>
            <a:off x="187123" y="25874"/>
            <a:ext cx="115310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 err="1">
                <a:solidFill>
                  <a:srgbClr val="C00000"/>
                </a:solidFill>
                <a:effectLst/>
              </a:rPr>
              <a:t>anyOf</a:t>
            </a:r>
            <a:r>
              <a:rPr lang="en-IN" sz="2200" b="1" i="0" dirty="0">
                <a:solidFill>
                  <a:srgbClr val="C00000"/>
                </a:solidFill>
                <a:effectLst/>
              </a:rPr>
              <a:t>() : </a:t>
            </a:r>
          </a:p>
          <a:p>
            <a:pPr algn="l"/>
            <a:endParaRPr lang="en-IN" sz="2200" b="1" dirty="0">
              <a:solidFill>
                <a:srgbClr val="C00000"/>
              </a:solidFill>
            </a:endParaRPr>
          </a:p>
          <a:p>
            <a:pPr algn="l"/>
            <a:r>
              <a:rPr lang="en-IN" sz="2000" b="1" i="0" dirty="0">
                <a:effectLst/>
              </a:rPr>
              <a:t>returns a new </a:t>
            </a:r>
            <a:r>
              <a:rPr lang="en-IN" sz="2000" b="1" i="0" dirty="0" err="1">
                <a:effectLst/>
              </a:rPr>
              <a:t>CompletableFuture</a:t>
            </a:r>
            <a:r>
              <a:rPr lang="en-IN" sz="2000" b="1" i="0" dirty="0">
                <a:effectLst/>
              </a:rPr>
              <a:t> which is completed when any of the given </a:t>
            </a:r>
            <a:r>
              <a:rPr lang="en-IN" sz="2000" b="1" i="0" dirty="0" err="1">
                <a:effectLst/>
              </a:rPr>
              <a:t>CompletableFutures</a:t>
            </a:r>
            <a:r>
              <a:rPr lang="en-IN" sz="2000" b="1" i="0" dirty="0">
                <a:effectLst/>
              </a:rPr>
              <a:t> complete, with the same result.</a:t>
            </a:r>
            <a:r>
              <a:rPr lang="en-IN" sz="2000" b="1" i="0" dirty="0">
                <a:solidFill>
                  <a:srgbClr val="C00000"/>
                </a:solidFill>
                <a:effectLst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D0AAA-EDC6-BB37-427B-19D8F8D2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46" y="1914566"/>
            <a:ext cx="4616687" cy="39245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6672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34834E-50A8-65C8-3987-B9BBD2DE6245}"/>
              </a:ext>
            </a:extLst>
          </p:cNvPr>
          <p:cNvSpPr txBox="1"/>
          <p:nvPr/>
        </p:nvSpPr>
        <p:spPr>
          <a:xfrm>
            <a:off x="362552" y="46509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Handling exceptions in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CompletableFutures</a:t>
            </a:r>
            <a:endParaRPr lang="en-IN" sz="2200" b="1" i="0" dirty="0">
              <a:solidFill>
                <a:srgbClr val="C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DA4AD-A048-3BCB-358B-A835FF4CB076}"/>
              </a:ext>
            </a:extLst>
          </p:cNvPr>
          <p:cNvSpPr txBox="1"/>
          <p:nvPr/>
        </p:nvSpPr>
        <p:spPr>
          <a:xfrm>
            <a:off x="433136" y="1299411"/>
            <a:ext cx="11146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Handling exceptions in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CompletableFutures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can be done using methods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</a:rPr>
              <a:t>exceptionally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</a:rPr>
              <a:t>handle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BBA45-DC9E-0726-2078-BAA17D524047}"/>
              </a:ext>
            </a:extLst>
          </p:cNvPr>
          <p:cNvSpPr txBox="1"/>
          <p:nvPr/>
        </p:nvSpPr>
        <p:spPr>
          <a:xfrm>
            <a:off x="362553" y="2358189"/>
            <a:ext cx="10966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exceptionally</a:t>
            </a:r>
            <a:r>
              <a:rPr lang="en-US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() </a:t>
            </a:r>
          </a:p>
          <a:p>
            <a:endParaRPr lang="en-IN" b="1" i="0" dirty="0">
              <a:solidFill>
                <a:schemeClr val="accent5"/>
              </a:solidFill>
              <a:effectLst/>
            </a:endParaRPr>
          </a:p>
          <a:p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 can handle exceptions in </a:t>
            </a:r>
            <a:r>
              <a:rPr lang="en-IN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CompletableFutures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by providing a fallback value when an exception occurs during task execution.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E4B0F-B131-BA68-6B94-54D1A1D51676}"/>
              </a:ext>
            </a:extLst>
          </p:cNvPr>
          <p:cNvSpPr txBox="1"/>
          <p:nvPr/>
        </p:nvSpPr>
        <p:spPr>
          <a:xfrm>
            <a:off x="362552" y="3994484"/>
            <a:ext cx="105621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Handle()</a:t>
            </a:r>
          </a:p>
          <a:p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CC6600"/>
              </a:solidFill>
              <a:effectLst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handle method in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CompletableFutures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allows you to handle both the result and exceptions, offering flexibility in recovery or processing." </a:t>
            </a:r>
          </a:p>
          <a:p>
            <a:endParaRPr lang="en-US" b="1" dirty="0">
              <a:solidFill>
                <a:srgbClr val="CC66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445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6495C9-38BD-37B9-79CE-F35A4953CC75}"/>
              </a:ext>
            </a:extLst>
          </p:cNvPr>
          <p:cNvSpPr txBox="1"/>
          <p:nvPr/>
        </p:nvSpPr>
        <p:spPr>
          <a:xfrm>
            <a:off x="171080" y="0"/>
            <a:ext cx="107225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 err="1">
                <a:solidFill>
                  <a:srgbClr val="C00000"/>
                </a:solidFill>
                <a:effectLst/>
              </a:rPr>
              <a:t>CompletableFuture</a:t>
            </a:r>
            <a:r>
              <a:rPr lang="en-IN" sz="2200" b="1" i="0" dirty="0">
                <a:solidFill>
                  <a:srgbClr val="C00000"/>
                </a:solidFill>
                <a:effectLst/>
              </a:rPr>
              <a:t> timeouts and cancellation :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 can set timeouts to limit the maximum duration of a task, and if the task exceeds the specified time, it can be cancelled."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88E01-058A-0C4A-86DB-3CB45E51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62" y="1589519"/>
            <a:ext cx="3943553" cy="43436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6690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092812" y="2582672"/>
            <a:ext cx="3722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Day   5</a:t>
            </a:r>
          </a:p>
        </p:txBody>
      </p:sp>
    </p:spTree>
    <p:extLst>
      <p:ext uri="{BB962C8B-B14F-4D97-AF65-F5344CB8AC3E}">
        <p14:creationId xmlns:p14="http://schemas.microsoft.com/office/powerpoint/2010/main" val="2571747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B50F8-C380-9A45-DD6D-453B2012F860}"/>
              </a:ext>
            </a:extLst>
          </p:cNvPr>
          <p:cNvSpPr txBox="1"/>
          <p:nvPr/>
        </p:nvSpPr>
        <p:spPr>
          <a:xfrm>
            <a:off x="470034" y="683394"/>
            <a:ext cx="1125193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communication methods (wait, notify, </a:t>
            </a:r>
            <a:r>
              <a:rPr lang="en-IN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IN" dirty="0"/>
          </a:p>
          <a:p>
            <a:endParaRPr lang="en-IN" sz="2000" dirty="0"/>
          </a:p>
          <a:p>
            <a:r>
              <a:rPr lang="en-IN" sz="2000" b="1" dirty="0"/>
              <a:t>Two threads can communicate with each other by using wait(), notify() and </a:t>
            </a:r>
            <a:r>
              <a:rPr lang="en-IN" sz="2000" b="1" dirty="0" err="1"/>
              <a:t>notifyAll</a:t>
            </a:r>
            <a:r>
              <a:rPr lang="en-IN" sz="2000" b="1" dirty="0"/>
              <a:t>() methods.</a:t>
            </a:r>
          </a:p>
          <a:p>
            <a:endParaRPr lang="en-IN" sz="2000" b="1" dirty="0"/>
          </a:p>
          <a:p>
            <a:r>
              <a:rPr lang="en-IN" sz="2000" b="1" dirty="0">
                <a:solidFill>
                  <a:srgbClr val="00B050"/>
                </a:solidFill>
              </a:rPr>
              <a:t>wait()</a:t>
            </a:r>
            <a:r>
              <a:rPr lang="en-IN" sz="2000" dirty="0">
                <a:solidFill>
                  <a:srgbClr val="00B050"/>
                </a:solidFill>
              </a:rPr>
              <a:t> </a:t>
            </a:r>
            <a:r>
              <a:rPr lang="en-IN" sz="2000" dirty="0"/>
              <a:t>- </a:t>
            </a:r>
            <a:r>
              <a:rPr lang="en-IN" sz="2000" b="1" dirty="0"/>
              <a:t>Pauses the thread until another thread calls notify() or </a:t>
            </a:r>
            <a:r>
              <a:rPr lang="en-IN" sz="2000" b="1" dirty="0" err="1"/>
              <a:t>notifyAll</a:t>
            </a:r>
            <a:r>
              <a:rPr lang="en-IN" sz="2000" b="1" dirty="0"/>
              <a:t>().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rgbClr val="00B050"/>
                </a:solidFill>
              </a:rPr>
              <a:t>notify()</a:t>
            </a:r>
            <a:r>
              <a:rPr lang="en-IN" sz="2000" dirty="0">
                <a:solidFill>
                  <a:srgbClr val="00B050"/>
                </a:solidFill>
              </a:rPr>
              <a:t> </a:t>
            </a:r>
            <a:r>
              <a:rPr lang="en-IN" sz="2000" dirty="0"/>
              <a:t>- </a:t>
            </a:r>
            <a:r>
              <a:rPr lang="en-IN" sz="2000" b="1" dirty="0"/>
              <a:t>Wakes up a single waiting thread.</a:t>
            </a:r>
          </a:p>
          <a:p>
            <a:endParaRPr lang="en-IN" sz="2000" b="1" dirty="0"/>
          </a:p>
          <a:p>
            <a:r>
              <a:rPr lang="en-IN" sz="2000" b="1" dirty="0" err="1">
                <a:solidFill>
                  <a:srgbClr val="00B050"/>
                </a:solidFill>
              </a:rPr>
              <a:t>notifyAll</a:t>
            </a:r>
            <a:r>
              <a:rPr lang="en-IN" sz="2000" b="1" dirty="0">
                <a:solidFill>
                  <a:srgbClr val="00B050"/>
                </a:solidFill>
              </a:rPr>
              <a:t>()</a:t>
            </a:r>
            <a:r>
              <a:rPr lang="en-IN" sz="2000" dirty="0">
                <a:solidFill>
                  <a:srgbClr val="00B050"/>
                </a:solidFill>
              </a:rPr>
              <a:t> </a:t>
            </a:r>
            <a:r>
              <a:rPr lang="en-IN" sz="2000" dirty="0"/>
              <a:t>- </a:t>
            </a:r>
            <a:r>
              <a:rPr lang="en-IN" sz="2000" b="1" dirty="0"/>
              <a:t>Wakes up all waiting threads.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97BE18-64A3-7AF5-0D3A-D434B8CC11CC}"/>
              </a:ext>
            </a:extLst>
          </p:cNvPr>
          <p:cNvSpPr/>
          <p:nvPr/>
        </p:nvSpPr>
        <p:spPr>
          <a:xfrm>
            <a:off x="1884413" y="4900328"/>
            <a:ext cx="1443789" cy="635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Thread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8F540-BFBE-52B6-D987-06DC965B7814}"/>
              </a:ext>
            </a:extLst>
          </p:cNvPr>
          <p:cNvSpPr/>
          <p:nvPr/>
        </p:nvSpPr>
        <p:spPr>
          <a:xfrm>
            <a:off x="8273983" y="4900328"/>
            <a:ext cx="1443789" cy="635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b="1" dirty="0"/>
              <a:t>Thread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ECEBE1-4C8D-05A5-5B47-4133AB277F00}"/>
              </a:ext>
            </a:extLst>
          </p:cNvPr>
          <p:cNvCxnSpPr>
            <a:cxnSpLocks/>
          </p:cNvCxnSpPr>
          <p:nvPr/>
        </p:nvCxnSpPr>
        <p:spPr>
          <a:xfrm>
            <a:off x="3328202" y="5035082"/>
            <a:ext cx="4945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F53968-9743-7C58-5D56-D99ED110488A}"/>
              </a:ext>
            </a:extLst>
          </p:cNvPr>
          <p:cNvSpPr txBox="1"/>
          <p:nvPr/>
        </p:nvSpPr>
        <p:spPr>
          <a:xfrm flipH="1">
            <a:off x="5115292" y="4517361"/>
            <a:ext cx="8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Wait()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0EBABB-E51C-9383-A0C9-C10818D337F9}"/>
              </a:ext>
            </a:extLst>
          </p:cNvPr>
          <p:cNvCxnSpPr>
            <a:cxnSpLocks/>
          </p:cNvCxnSpPr>
          <p:nvPr/>
        </p:nvCxnSpPr>
        <p:spPr>
          <a:xfrm flipH="1">
            <a:off x="3304137" y="5331861"/>
            <a:ext cx="496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FFA00A-5812-1239-1A50-A5DE3837B2CC}"/>
              </a:ext>
            </a:extLst>
          </p:cNvPr>
          <p:cNvSpPr txBox="1"/>
          <p:nvPr/>
        </p:nvSpPr>
        <p:spPr>
          <a:xfrm flipH="1">
            <a:off x="4506092" y="5532389"/>
            <a:ext cx="25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Notify(),  </a:t>
            </a:r>
            <a:r>
              <a:rPr lang="en-IN" b="1" dirty="0" err="1">
                <a:solidFill>
                  <a:srgbClr val="00B050"/>
                </a:solidFill>
              </a:rPr>
              <a:t>NotifyAll</a:t>
            </a:r>
            <a:r>
              <a:rPr lang="en-IN" b="1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24430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F071DB-B835-A1D1-0F81-22567511688F}"/>
              </a:ext>
            </a:extLst>
          </p:cNvPr>
          <p:cNvSpPr txBox="1"/>
          <p:nvPr/>
        </p:nvSpPr>
        <p:spPr>
          <a:xfrm>
            <a:off x="555859" y="519045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Producer-Consumer problem</a:t>
            </a:r>
          </a:p>
          <a:p>
            <a:endParaRPr lang="en-IN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ow to solve Producer Consumer Problem with Wait and Notify - Thread Example">
            <a:extLst>
              <a:ext uri="{FF2B5EF4-FFF2-40B4-BE49-F238E27FC236}">
                <a16:creationId xmlns:a16="http://schemas.microsoft.com/office/drawing/2014/main" id="{FC74D271-48A1-0895-10BD-6AD1BBD6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80" y="3128946"/>
            <a:ext cx="3821706" cy="23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E97AFF-D1A5-490B-92E7-34CEF692376B}"/>
              </a:ext>
            </a:extLst>
          </p:cNvPr>
          <p:cNvSpPr txBox="1"/>
          <p:nvPr/>
        </p:nvSpPr>
        <p:spPr>
          <a:xfrm>
            <a:off x="555859" y="1350042"/>
            <a:ext cx="10464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</a:rPr>
              <a:t>Producer:</a:t>
            </a:r>
            <a:r>
              <a:rPr lang="en-IN" sz="2000" b="1" i="0" dirty="0">
                <a:effectLst/>
              </a:rPr>
              <a:t> </a:t>
            </a:r>
            <a:r>
              <a:rPr lang="en-IN" sz="1800" b="1" i="0" dirty="0">
                <a:effectLst/>
              </a:rPr>
              <a:t>A thread responsible for producing or generating data/items and adding them to a shared buffer.</a:t>
            </a:r>
          </a:p>
          <a:p>
            <a:pPr algn="l"/>
            <a:endParaRPr lang="en-IN" sz="2000" b="1" i="0" dirty="0">
              <a:effectLst/>
            </a:endParaRPr>
          </a:p>
          <a:p>
            <a:pPr algn="l"/>
            <a:r>
              <a:rPr lang="en-IN" sz="2000" b="1" i="0" dirty="0">
                <a:solidFill>
                  <a:srgbClr val="00B050"/>
                </a:solidFill>
                <a:effectLst/>
              </a:rPr>
              <a:t>Consumer: </a:t>
            </a:r>
            <a:r>
              <a:rPr lang="en-IN" sz="1800" b="1" i="0" dirty="0">
                <a:effectLst/>
              </a:rPr>
              <a:t>A thread responsible for consuming or processing data/items from the shared buffer.</a:t>
            </a:r>
          </a:p>
        </p:txBody>
      </p:sp>
    </p:spTree>
    <p:extLst>
      <p:ext uri="{BB962C8B-B14F-4D97-AF65-F5344CB8AC3E}">
        <p14:creationId xmlns:p14="http://schemas.microsoft.com/office/powerpoint/2010/main" val="33151751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C670E-63C3-234C-471B-EE996F3207C8}"/>
              </a:ext>
            </a:extLst>
          </p:cNvPr>
          <p:cNvSpPr txBox="1"/>
          <p:nvPr/>
        </p:nvSpPr>
        <p:spPr>
          <a:xfrm>
            <a:off x="203200" y="124060"/>
            <a:ext cx="11338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interruption and interruption handling</a:t>
            </a:r>
          </a:p>
          <a:p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>
              <a:solidFill>
                <a:srgbClr val="D1D5DB"/>
              </a:solidFill>
              <a:latin typeface="Söhne"/>
            </a:endParaRPr>
          </a:p>
          <a:p>
            <a:r>
              <a:rPr lang="en-IN" sz="2000" b="1" i="0" dirty="0">
                <a:effectLst/>
              </a:rPr>
              <a:t>Thread interruption is a way to signal a thread to stop its execution gracefully. 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Interruption handling is the process of checking for interruptions and taking appropriate actions, such as cleaning up resources and terminating the thread, in response to the interruption signal.</a:t>
            </a:r>
            <a:endParaRPr lang="en-IN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39301-EEE0-0AC5-A85C-F4822B63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64" y="2487060"/>
            <a:ext cx="4670837" cy="42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32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9E70F-C711-365F-72E3-082B8043E466}"/>
              </a:ext>
            </a:extLst>
          </p:cNvPr>
          <p:cNvSpPr txBox="1"/>
          <p:nvPr/>
        </p:nvSpPr>
        <p:spPr>
          <a:xfrm>
            <a:off x="309373" y="243681"/>
            <a:ext cx="1116022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local variables :</a:t>
            </a:r>
          </a:p>
          <a:p>
            <a:endParaRPr lang="en-IN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/>
              <a:t>Thread-local variables are like personal storage boxes for each thread, allowing them to keep their data separate from others.</a:t>
            </a:r>
            <a:endParaRPr lang="en-IN" sz="2000" b="1" dirty="0">
              <a:solidFill>
                <a:srgbClr val="0070C0"/>
              </a:solidFill>
              <a:cs typeface="Calibri" panose="020F050202020403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F212A-6DF9-608C-2E26-99E5D4DA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496" y="2013525"/>
            <a:ext cx="5685181" cy="34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0DC40-5C5F-4AEF-B37F-D6BF294207A7}"/>
              </a:ext>
            </a:extLst>
          </p:cNvPr>
          <p:cNvSpPr txBox="1"/>
          <p:nvPr/>
        </p:nvSpPr>
        <p:spPr>
          <a:xfrm>
            <a:off x="2038149" y="658703"/>
            <a:ext cx="609760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FF9900"/>
                </a:solidFill>
              </a:rPr>
              <a:t>Creating and Running Threads</a:t>
            </a:r>
          </a:p>
          <a:p>
            <a:endParaRPr lang="en-IN" sz="2600" b="1" dirty="0"/>
          </a:p>
          <a:p>
            <a:endParaRPr lang="en-IN" sz="2600" b="1" dirty="0"/>
          </a:p>
          <a:p>
            <a:r>
              <a:rPr lang="en-IN" sz="2600" b="1" dirty="0">
                <a:solidFill>
                  <a:srgbClr val="00B0F0"/>
                </a:solidFill>
              </a:rPr>
              <a:t>Extending the Thread class</a:t>
            </a:r>
          </a:p>
          <a:p>
            <a:endParaRPr lang="en-IN" sz="2600" b="1" dirty="0">
              <a:solidFill>
                <a:srgbClr val="00B0F0"/>
              </a:solidFill>
            </a:endParaRPr>
          </a:p>
          <a:p>
            <a:r>
              <a:rPr lang="en-IN" sz="2600" b="1" dirty="0">
                <a:solidFill>
                  <a:srgbClr val="00B0F0"/>
                </a:solidFill>
              </a:rPr>
              <a:t>Implementing the Runnable interface</a:t>
            </a:r>
          </a:p>
          <a:p>
            <a:endParaRPr lang="en-IN" sz="2600" b="1" dirty="0">
              <a:solidFill>
                <a:srgbClr val="00B0F0"/>
              </a:solidFill>
            </a:endParaRPr>
          </a:p>
          <a:p>
            <a:r>
              <a:rPr lang="en-IN" sz="2600" b="1" dirty="0">
                <a:solidFill>
                  <a:srgbClr val="00B0F0"/>
                </a:solidFill>
              </a:rPr>
              <a:t>Starting a thread</a:t>
            </a:r>
          </a:p>
          <a:p>
            <a:endParaRPr lang="en-IN" sz="2600" b="1" dirty="0">
              <a:solidFill>
                <a:srgbClr val="00B0F0"/>
              </a:solidFill>
            </a:endParaRPr>
          </a:p>
          <a:p>
            <a:r>
              <a:rPr lang="en-IN" sz="2600" b="1" dirty="0">
                <a:solidFill>
                  <a:srgbClr val="00B0F0"/>
                </a:solidFill>
              </a:rPr>
              <a:t>Naming threads</a:t>
            </a:r>
          </a:p>
          <a:p>
            <a:endParaRPr lang="en-IN" sz="2600" b="1" dirty="0">
              <a:solidFill>
                <a:srgbClr val="00B0F0"/>
              </a:solidFill>
            </a:endParaRPr>
          </a:p>
          <a:p>
            <a:r>
              <a:rPr lang="en-IN" sz="2600" b="1" dirty="0">
                <a:solidFill>
                  <a:srgbClr val="00B0F0"/>
                </a:solidFill>
              </a:rPr>
              <a:t>Thread priorities</a:t>
            </a:r>
          </a:p>
        </p:txBody>
      </p:sp>
    </p:spTree>
    <p:extLst>
      <p:ext uri="{BB962C8B-B14F-4D97-AF65-F5344CB8AC3E}">
        <p14:creationId xmlns:p14="http://schemas.microsoft.com/office/powerpoint/2010/main" val="9249403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8666E-C32F-8E0D-B048-608FD642E6DE}"/>
              </a:ext>
            </a:extLst>
          </p:cNvPr>
          <p:cNvSpPr txBox="1"/>
          <p:nvPr/>
        </p:nvSpPr>
        <p:spPr>
          <a:xfrm>
            <a:off x="191435" y="103148"/>
            <a:ext cx="110979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7030A0"/>
                </a:solidFill>
                <a:effectLst/>
              </a:rPr>
              <a:t>Locks and Mutexes:</a:t>
            </a:r>
          </a:p>
          <a:p>
            <a:pPr algn="l"/>
            <a:endParaRPr lang="en-IN" sz="2200" b="1" i="0" dirty="0">
              <a:solidFill>
                <a:srgbClr val="7030A0"/>
              </a:solidFill>
              <a:effectLst/>
            </a:endParaRPr>
          </a:p>
          <a:p>
            <a:pPr algn="l"/>
            <a:r>
              <a:rPr lang="en-IN" sz="2100" b="1" i="0" dirty="0">
                <a:effectLst/>
              </a:rPr>
              <a:t>Locks and mutexes are synchronization mechanisms that allow only one thread to access a shared resource at a time, ensuring data consistency in multithreaded applications.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457923-5E1E-3D8B-BFBB-77E086B8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28" y="1851285"/>
            <a:ext cx="4455945" cy="4011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5638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5C8C2-F984-74E5-4FA5-2DBF5E0B2D79}"/>
              </a:ext>
            </a:extLst>
          </p:cNvPr>
          <p:cNvSpPr txBox="1"/>
          <p:nvPr/>
        </p:nvSpPr>
        <p:spPr>
          <a:xfrm>
            <a:off x="164700" y="117641"/>
            <a:ext cx="1107867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ReadWriteLock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is an interface in Java that provides a way to manage concurrent access to a shared resource where reads can be performed simultaneously by multiple threads, but writes require exclusive access.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BFF1C-CECB-D2D1-69A7-5BC3D10C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50" y="1082935"/>
            <a:ext cx="4450870" cy="531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150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0C525B-2623-25D0-105A-C0C7B73AD6CB}"/>
              </a:ext>
            </a:extLst>
          </p:cNvPr>
          <p:cNvSpPr/>
          <p:nvPr/>
        </p:nvSpPr>
        <p:spPr>
          <a:xfrm>
            <a:off x="2839453" y="2300438"/>
            <a:ext cx="654052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all……</a:t>
            </a:r>
          </a:p>
        </p:txBody>
      </p:sp>
    </p:spTree>
    <p:extLst>
      <p:ext uri="{BB962C8B-B14F-4D97-AF65-F5344CB8AC3E}">
        <p14:creationId xmlns:p14="http://schemas.microsoft.com/office/powerpoint/2010/main" val="24085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EB546-E200-67AC-BDA1-EDBB0CDEAD55}"/>
              </a:ext>
            </a:extLst>
          </p:cNvPr>
          <p:cNvSpPr txBox="1"/>
          <p:nvPr/>
        </p:nvSpPr>
        <p:spPr>
          <a:xfrm>
            <a:off x="471638" y="770022"/>
            <a:ext cx="1083804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</a:rPr>
              <a:t>Extending the Thread 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Create a new class that extends the Thread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Override the run() method in your class. This method contains the code that will be executed when the thread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Instantiate an object of your custom thread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Call the start() method on the thread object to begin its execution. The start() method internally calls the run()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72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E7833-CB82-E601-904C-F3BD2F20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59" y="1337912"/>
            <a:ext cx="8176882" cy="32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064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2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3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7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5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6.xml><?xml version="1.0" encoding="utf-8"?>
<a:theme xmlns:a="http://schemas.openxmlformats.org/drawingml/2006/main" name="6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7.xml><?xml version="1.0" encoding="utf-8"?>
<a:theme xmlns:a="http://schemas.openxmlformats.org/drawingml/2006/main" name="4_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2663</TotalTime>
  <Words>2467</Words>
  <Application>Microsoft Office PowerPoint</Application>
  <PresentationFormat>Widescreen</PresentationFormat>
  <Paragraphs>348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72</vt:i4>
      </vt:variant>
    </vt:vector>
  </HeadingPairs>
  <TitlesOfParts>
    <vt:vector size="89" baseType="lpstr">
      <vt:lpstr>Aharoni</vt:lpstr>
      <vt:lpstr>Arial</vt:lpstr>
      <vt:lpstr>Calibri</vt:lpstr>
      <vt:lpstr>Calibri Light</vt:lpstr>
      <vt:lpstr>inter-bold</vt:lpstr>
      <vt:lpstr>inter-regular</vt:lpstr>
      <vt:lpstr>Open Sans</vt:lpstr>
      <vt:lpstr>Söhne</vt:lpstr>
      <vt:lpstr>Söhne Mono</vt:lpstr>
      <vt:lpstr>Wingdings</vt:lpstr>
      <vt:lpstr>1_Retrospect</vt:lpstr>
      <vt:lpstr>2_Retrospect</vt:lpstr>
      <vt:lpstr>3_Retrospect</vt:lpstr>
      <vt:lpstr>7_Retrospect</vt:lpstr>
      <vt:lpstr>Retrospect</vt:lpstr>
      <vt:lpstr>6_Retrospect</vt:lpstr>
      <vt:lpstr>4_Retrospect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30</cp:revision>
  <dcterms:created xsi:type="dcterms:W3CDTF">2023-06-27T03:40:44Z</dcterms:created>
  <dcterms:modified xsi:type="dcterms:W3CDTF">2024-11-06T03:41:00Z</dcterms:modified>
</cp:coreProperties>
</file>