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5" r:id="rId24"/>
    <p:sldId id="288" r:id="rId25"/>
    <p:sldId id="289" r:id="rId26"/>
    <p:sldId id="290" r:id="rId27"/>
    <p:sldId id="260" r:id="rId28"/>
    <p:sldId id="261" r:id="rId29"/>
    <p:sldId id="291" r:id="rId30"/>
    <p:sldId id="287" r:id="rId31"/>
    <p:sldId id="293" r:id="rId32"/>
    <p:sldId id="294" r:id="rId33"/>
    <p:sldId id="292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6" r:id="rId44"/>
    <p:sldId id="307" r:id="rId45"/>
    <p:sldId id="308" r:id="rId46"/>
    <p:sldId id="309" r:id="rId47"/>
    <p:sldId id="310" r:id="rId48"/>
    <p:sldId id="311" r:id="rId49"/>
    <p:sldId id="305" r:id="rId50"/>
    <p:sldId id="262" r:id="rId51"/>
    <p:sldId id="263" r:id="rId52"/>
    <p:sldId id="313" r:id="rId53"/>
    <p:sldId id="314" r:id="rId54"/>
    <p:sldId id="315" r:id="rId55"/>
    <p:sldId id="320" r:id="rId56"/>
    <p:sldId id="265" r:id="rId57"/>
    <p:sldId id="266" r:id="rId58"/>
    <p:sldId id="317" r:id="rId59"/>
    <p:sldId id="318" r:id="rId60"/>
    <p:sldId id="319" r:id="rId61"/>
    <p:sldId id="264" r:id="rId62"/>
    <p:sldId id="316" r:id="rId63"/>
    <p:sldId id="322" r:id="rId64"/>
    <p:sldId id="323" r:id="rId65"/>
    <p:sldId id="324" r:id="rId66"/>
    <p:sldId id="326" r:id="rId67"/>
    <p:sldId id="327" r:id="rId68"/>
    <p:sldId id="328" r:id="rId69"/>
    <p:sldId id="329" r:id="rId70"/>
    <p:sldId id="325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12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51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9" r:id="rId141"/>
    <p:sldId id="398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32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EB455-9514-428C-A815-AD6A945163FC}" v="715" dt="2023-04-15T02:07:0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1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B40EB455-9514-428C-A815-AD6A945163FC}"/>
    <pc:docChg chg="undo custSel addSld delSld modSld sldOrd modMainMaster">
      <pc:chgData name="Hussain, Arvalla Saddam" userId="231fd835-04d8-4d01-abed-e4ef8b0c471b" providerId="ADAL" clId="{B40EB455-9514-428C-A815-AD6A945163FC}" dt="2023-04-15T02:10:13.554" v="2727" actId="1076"/>
      <pc:docMkLst>
        <pc:docMk/>
      </pc:docMkLst>
      <pc:sldChg chg="modSp mod modAnim">
        <pc:chgData name="Hussain, Arvalla Saddam" userId="231fd835-04d8-4d01-abed-e4ef8b0c471b" providerId="ADAL" clId="{B40EB455-9514-428C-A815-AD6A945163FC}" dt="2023-02-26T03:49:37.142" v="18" actId="1076"/>
        <pc:sldMkLst>
          <pc:docMk/>
          <pc:sldMk cId="1729683122" sldId="257"/>
        </pc:sldMkLst>
        <pc:spChg chg="mod">
          <ac:chgData name="Hussain, Arvalla Saddam" userId="231fd835-04d8-4d01-abed-e4ef8b0c471b" providerId="ADAL" clId="{B40EB455-9514-428C-A815-AD6A945163FC}" dt="2023-02-26T03:49:37.142" v="18" actId="1076"/>
          <ac:spMkLst>
            <pc:docMk/>
            <pc:sldMk cId="1729683122" sldId="257"/>
            <ac:spMk id="3" creationId="{C7F3DA93-CCE2-D49A-58EF-88AEDC983E71}"/>
          </ac:spMkLst>
        </pc:spChg>
      </pc:sldChg>
      <pc:sldChg chg="modAnim">
        <pc:chgData name="Hussain, Arvalla Saddam" userId="231fd835-04d8-4d01-abed-e4ef8b0c471b" providerId="ADAL" clId="{B40EB455-9514-428C-A815-AD6A945163FC}" dt="2023-02-26T05:20:45.316" v="607"/>
        <pc:sldMkLst>
          <pc:docMk/>
          <pc:sldMk cId="3950930517" sldId="258"/>
        </pc:sldMkLst>
      </pc:sldChg>
      <pc:sldChg chg="modAnim">
        <pc:chgData name="Hussain, Arvalla Saddam" userId="231fd835-04d8-4d01-abed-e4ef8b0c471b" providerId="ADAL" clId="{B40EB455-9514-428C-A815-AD6A945163FC}" dt="2023-02-26T03:53:55.035" v="85"/>
        <pc:sldMkLst>
          <pc:docMk/>
          <pc:sldMk cId="1553836206" sldId="259"/>
        </pc:sldMkLst>
      </pc:sldChg>
      <pc:sldChg chg="modSp add mod modAnim">
        <pc:chgData name="Hussain, Arvalla Saddam" userId="231fd835-04d8-4d01-abed-e4ef8b0c471b" providerId="ADAL" clId="{B40EB455-9514-428C-A815-AD6A945163FC}" dt="2023-02-26T05:14:24.107" v="569"/>
        <pc:sldMkLst>
          <pc:docMk/>
          <pc:sldMk cId="3610228627" sldId="260"/>
        </pc:sldMkLst>
        <pc:spChg chg="mod">
          <ac:chgData name="Hussain, Arvalla Saddam" userId="231fd835-04d8-4d01-abed-e4ef8b0c471b" providerId="ADAL" clId="{B40EB455-9514-428C-A815-AD6A945163FC}" dt="2023-02-26T05:13:45.313" v="560" actId="20577"/>
          <ac:spMkLst>
            <pc:docMk/>
            <pc:sldMk cId="3610228627" sldId="260"/>
            <ac:spMk id="3" creationId="{DEEEF842-6E59-4960-A2B8-2CBDF97746D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4:39.916" v="572"/>
        <pc:sldMkLst>
          <pc:docMk/>
          <pc:sldMk cId="3311832422" sldId="261"/>
        </pc:sldMkLst>
        <pc:spChg chg="mod">
          <ac:chgData name="Hussain, Arvalla Saddam" userId="231fd835-04d8-4d01-abed-e4ef8b0c471b" providerId="ADAL" clId="{B40EB455-9514-428C-A815-AD6A945163FC}" dt="2023-02-26T05:14:35.389" v="571" actId="14100"/>
          <ac:spMkLst>
            <pc:docMk/>
            <pc:sldMk cId="3311832422" sldId="261"/>
            <ac:spMk id="3" creationId="{53CE6634-8391-4A76-BBA6-F93FEB9CFB47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3:28.189" v="811" actId="113"/>
        <pc:sldMkLst>
          <pc:docMk/>
          <pc:sldMk cId="2966796908" sldId="262"/>
        </pc:sldMkLst>
        <pc:spChg chg="mod">
          <ac:chgData name="Hussain, Arvalla Saddam" userId="231fd835-04d8-4d01-abed-e4ef8b0c471b" providerId="ADAL" clId="{B40EB455-9514-428C-A815-AD6A945163FC}" dt="2023-03-03T06:03:28.189" v="811" actId="113"/>
          <ac:spMkLst>
            <pc:docMk/>
            <pc:sldMk cId="2966796908" sldId="262"/>
            <ac:spMk id="3" creationId="{F7BE7AB5-B325-4F44-9E52-73EC9FE29341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7:22.234" v="815"/>
        <pc:sldMkLst>
          <pc:docMk/>
          <pc:sldMk cId="312609832" sldId="263"/>
        </pc:sldMkLst>
        <pc:spChg chg="mod">
          <ac:chgData name="Hussain, Arvalla Saddam" userId="231fd835-04d8-4d01-abed-e4ef8b0c471b" providerId="ADAL" clId="{B40EB455-9514-428C-A815-AD6A945163FC}" dt="2023-03-03T05:59:29.693" v="781" actId="1076"/>
          <ac:spMkLst>
            <pc:docMk/>
            <pc:sldMk cId="312609832" sldId="263"/>
            <ac:spMk id="3" creationId="{19831F48-3869-4E45-8E79-EC5122595560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6T06:50:53.813" v="1223"/>
        <pc:sldMkLst>
          <pc:docMk/>
          <pc:sldMk cId="2224496043" sldId="264"/>
        </pc:sldMkLst>
        <pc:spChg chg="mod">
          <ac:chgData name="Hussain, Arvalla Saddam" userId="231fd835-04d8-4d01-abed-e4ef8b0c471b" providerId="ADAL" clId="{B40EB455-9514-428C-A815-AD6A945163FC}" dt="2023-03-06T05:03:00.328" v="875" actId="255"/>
          <ac:spMkLst>
            <pc:docMk/>
            <pc:sldMk cId="2224496043" sldId="264"/>
            <ac:spMk id="3" creationId="{6CD23363-A01F-40E6-ABF4-D2C78D0479C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49:47.610" v="1213"/>
        <pc:sldMkLst>
          <pc:docMk/>
          <pc:sldMk cId="4022452027" sldId="265"/>
        </pc:sldMkLst>
        <pc:spChg chg="mod">
          <ac:chgData name="Hussain, Arvalla Saddam" userId="231fd835-04d8-4d01-abed-e4ef8b0c471b" providerId="ADAL" clId="{B40EB455-9514-428C-A815-AD6A945163FC}" dt="2023-03-06T06:49:35.223" v="1211" actId="207"/>
          <ac:spMkLst>
            <pc:docMk/>
            <pc:sldMk cId="4022452027" sldId="265"/>
            <ac:spMk id="3" creationId="{C567C52D-060A-48A5-A075-AD3CA86F64A1}"/>
          </ac:spMkLst>
        </pc:spChg>
        <pc:spChg chg="mod">
          <ac:chgData name="Hussain, Arvalla Saddam" userId="231fd835-04d8-4d01-abed-e4ef8b0c471b" providerId="ADAL" clId="{B40EB455-9514-428C-A815-AD6A945163FC}" dt="2023-03-06T05:08:33.360" v="895" actId="207"/>
          <ac:spMkLst>
            <pc:docMk/>
            <pc:sldMk cId="4022452027" sldId="265"/>
            <ac:spMk id="5" creationId="{74C3F019-A42C-4DB7-B715-396496A147C8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05.916" v="1216"/>
        <pc:sldMkLst>
          <pc:docMk/>
          <pc:sldMk cId="908015243" sldId="266"/>
        </pc:sldMkLst>
        <pc:spChg chg="mod">
          <ac:chgData name="Hussain, Arvalla Saddam" userId="231fd835-04d8-4d01-abed-e4ef8b0c471b" providerId="ADAL" clId="{B40EB455-9514-428C-A815-AD6A945163FC}" dt="2023-03-06T06:49:59.713" v="1215" actId="207"/>
          <ac:spMkLst>
            <pc:docMk/>
            <pc:sldMk cId="908015243" sldId="266"/>
            <ac:spMk id="3" creationId="{04A5B639-79C7-4E24-AD21-D41DF8AFA13C}"/>
          </ac:spMkLst>
        </pc:spChg>
        <pc:spChg chg="mod">
          <ac:chgData name="Hussain, Arvalla Saddam" userId="231fd835-04d8-4d01-abed-e4ef8b0c471b" providerId="ADAL" clId="{B40EB455-9514-428C-A815-AD6A945163FC}" dt="2023-03-06T05:11:22.680" v="924" actId="113"/>
          <ac:spMkLst>
            <pc:docMk/>
            <pc:sldMk cId="908015243" sldId="266"/>
            <ac:spMk id="5" creationId="{28BB444B-0DAE-405B-96D2-3B7007C2D8A0}"/>
          </ac:spMkLst>
        </pc:spChg>
      </pc:sldChg>
      <pc:sldChg chg="modAnim">
        <pc:chgData name="Hussain, Arvalla Saddam" userId="231fd835-04d8-4d01-abed-e4ef8b0c471b" providerId="ADAL" clId="{B40EB455-9514-428C-A815-AD6A945163FC}" dt="2023-02-26T04:02:20.836" v="170"/>
        <pc:sldMkLst>
          <pc:docMk/>
          <pc:sldMk cId="1581079388" sldId="267"/>
        </pc:sldMkLst>
      </pc:sldChg>
      <pc:sldChg chg="modSp modAnim">
        <pc:chgData name="Hussain, Arvalla Saddam" userId="231fd835-04d8-4d01-abed-e4ef8b0c471b" providerId="ADAL" clId="{B40EB455-9514-428C-A815-AD6A945163FC}" dt="2023-03-29T08:52:44.294" v="2428" actId="20577"/>
        <pc:sldMkLst>
          <pc:docMk/>
          <pc:sldMk cId="3029782103" sldId="268"/>
        </pc:sldMkLst>
        <pc:spChg chg="mod">
          <ac:chgData name="Hussain, Arvalla Saddam" userId="231fd835-04d8-4d01-abed-e4ef8b0c471b" providerId="ADAL" clId="{B40EB455-9514-428C-A815-AD6A945163FC}" dt="2023-03-29T08:52:44.294" v="2428" actId="20577"/>
          <ac:spMkLst>
            <pc:docMk/>
            <pc:sldMk cId="3029782103" sldId="268"/>
            <ac:spMk id="3" creationId="{11D99455-6B23-4BE0-7F02-AA296D3A259B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5:00.605" v="2432" actId="20577"/>
        <pc:sldMkLst>
          <pc:docMk/>
          <pc:sldMk cId="786801266" sldId="269"/>
        </pc:sldMkLst>
        <pc:spChg chg="mod">
          <ac:chgData name="Hussain, Arvalla Saddam" userId="231fd835-04d8-4d01-abed-e4ef8b0c471b" providerId="ADAL" clId="{B40EB455-9514-428C-A815-AD6A945163FC}" dt="2023-03-29T08:55:00.605" v="2432" actId="20577"/>
          <ac:spMkLst>
            <pc:docMk/>
            <pc:sldMk cId="786801266" sldId="269"/>
            <ac:spMk id="3" creationId="{44771870-2B0A-7FBE-9B00-E5248FE6E0CF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5:30.127" v="2433" actId="20577"/>
        <pc:sldMkLst>
          <pc:docMk/>
          <pc:sldMk cId="221229116" sldId="270"/>
        </pc:sldMkLst>
        <pc:spChg chg="mod">
          <ac:chgData name="Hussain, Arvalla Saddam" userId="231fd835-04d8-4d01-abed-e4ef8b0c471b" providerId="ADAL" clId="{B40EB455-9514-428C-A815-AD6A945163FC}" dt="2023-03-29T08:55:30.127" v="2433" actId="20577"/>
          <ac:spMkLst>
            <pc:docMk/>
            <pc:sldMk cId="221229116" sldId="270"/>
            <ac:spMk id="3" creationId="{EE0FE62C-3188-F16E-BCC2-8B0A5B9D0BA2}"/>
          </ac:spMkLst>
        </pc:spChg>
      </pc:sldChg>
      <pc:sldChg chg="modAnim">
        <pc:chgData name="Hussain, Arvalla Saddam" userId="231fd835-04d8-4d01-abed-e4ef8b0c471b" providerId="ADAL" clId="{B40EB455-9514-428C-A815-AD6A945163FC}" dt="2023-02-26T03:57:20.513" v="139"/>
        <pc:sldMkLst>
          <pc:docMk/>
          <pc:sldMk cId="2455369328" sldId="271"/>
        </pc:sldMkLst>
      </pc:sldChg>
      <pc:sldChg chg="modSp modAnim">
        <pc:chgData name="Hussain, Arvalla Saddam" userId="231fd835-04d8-4d01-abed-e4ef8b0c471b" providerId="ADAL" clId="{B40EB455-9514-428C-A815-AD6A945163FC}" dt="2023-03-29T08:56:49.436" v="2435" actId="20577"/>
        <pc:sldMkLst>
          <pc:docMk/>
          <pc:sldMk cId="4042772115" sldId="272"/>
        </pc:sldMkLst>
        <pc:spChg chg="mod">
          <ac:chgData name="Hussain, Arvalla Saddam" userId="231fd835-04d8-4d01-abed-e4ef8b0c471b" providerId="ADAL" clId="{B40EB455-9514-428C-A815-AD6A945163FC}" dt="2023-03-29T08:56:49.436" v="2435" actId="20577"/>
          <ac:spMkLst>
            <pc:docMk/>
            <pc:sldMk cId="4042772115" sldId="272"/>
            <ac:spMk id="3" creationId="{32A5964A-9500-5F33-45C6-61BB4308109A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7:32.736" v="2440" actId="20577"/>
        <pc:sldMkLst>
          <pc:docMk/>
          <pc:sldMk cId="3805504777" sldId="273"/>
        </pc:sldMkLst>
        <pc:spChg chg="mod">
          <ac:chgData name="Hussain, Arvalla Saddam" userId="231fd835-04d8-4d01-abed-e4ef8b0c471b" providerId="ADAL" clId="{B40EB455-9514-428C-A815-AD6A945163FC}" dt="2023-03-29T08:57:32.736" v="2440" actId="20577"/>
          <ac:spMkLst>
            <pc:docMk/>
            <pc:sldMk cId="3805504777" sldId="273"/>
            <ac:spMk id="3" creationId="{1CE12128-00A4-78E3-482C-22B59E209A3D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8:08.660" v="2442" actId="20577"/>
        <pc:sldMkLst>
          <pc:docMk/>
          <pc:sldMk cId="2894260467" sldId="274"/>
        </pc:sldMkLst>
        <pc:spChg chg="mod">
          <ac:chgData name="Hussain, Arvalla Saddam" userId="231fd835-04d8-4d01-abed-e4ef8b0c471b" providerId="ADAL" clId="{B40EB455-9514-428C-A815-AD6A945163FC}" dt="2023-03-29T08:58:08.660" v="2442" actId="20577"/>
          <ac:spMkLst>
            <pc:docMk/>
            <pc:sldMk cId="2894260467" sldId="274"/>
            <ac:spMk id="3" creationId="{C1697B0D-9E94-8FDB-77D8-059B6384D80C}"/>
          </ac:spMkLst>
        </pc:spChg>
      </pc:sldChg>
      <pc:sldChg chg="modAnim">
        <pc:chgData name="Hussain, Arvalla Saddam" userId="231fd835-04d8-4d01-abed-e4ef8b0c471b" providerId="ADAL" clId="{B40EB455-9514-428C-A815-AD6A945163FC}" dt="2023-02-26T04:31:40.976" v="186"/>
        <pc:sldMkLst>
          <pc:docMk/>
          <pc:sldMk cId="877593321" sldId="275"/>
        </pc:sldMkLst>
      </pc:sldChg>
      <pc:sldChg chg="modAnim">
        <pc:chgData name="Hussain, Arvalla Saddam" userId="231fd835-04d8-4d01-abed-e4ef8b0c471b" providerId="ADAL" clId="{B40EB455-9514-428C-A815-AD6A945163FC}" dt="2023-02-26T04:32:10.933" v="191"/>
        <pc:sldMkLst>
          <pc:docMk/>
          <pc:sldMk cId="225732515" sldId="276"/>
        </pc:sldMkLst>
      </pc:sldChg>
      <pc:sldChg chg="modAnim">
        <pc:chgData name="Hussain, Arvalla Saddam" userId="231fd835-04d8-4d01-abed-e4ef8b0c471b" providerId="ADAL" clId="{B40EB455-9514-428C-A815-AD6A945163FC}" dt="2023-02-26T04:33:00.340" v="200"/>
        <pc:sldMkLst>
          <pc:docMk/>
          <pc:sldMk cId="2019940651" sldId="277"/>
        </pc:sldMkLst>
      </pc:sldChg>
      <pc:sldChg chg="modAnim">
        <pc:chgData name="Hussain, Arvalla Saddam" userId="231fd835-04d8-4d01-abed-e4ef8b0c471b" providerId="ADAL" clId="{B40EB455-9514-428C-A815-AD6A945163FC}" dt="2023-02-26T04:33:42.521" v="206"/>
        <pc:sldMkLst>
          <pc:docMk/>
          <pc:sldMk cId="136437509" sldId="278"/>
        </pc:sldMkLst>
      </pc:sldChg>
      <pc:sldChg chg="modAnim">
        <pc:chgData name="Hussain, Arvalla Saddam" userId="231fd835-04d8-4d01-abed-e4ef8b0c471b" providerId="ADAL" clId="{B40EB455-9514-428C-A815-AD6A945163FC}" dt="2023-02-26T04:34:00.632" v="209"/>
        <pc:sldMkLst>
          <pc:docMk/>
          <pc:sldMk cId="3124366867" sldId="279"/>
        </pc:sldMkLst>
      </pc:sldChg>
      <pc:sldChg chg="modAnim">
        <pc:chgData name="Hussain, Arvalla Saddam" userId="231fd835-04d8-4d01-abed-e4ef8b0c471b" providerId="ADAL" clId="{B40EB455-9514-428C-A815-AD6A945163FC}" dt="2023-02-26T04:34:38.056" v="214"/>
        <pc:sldMkLst>
          <pc:docMk/>
          <pc:sldMk cId="431817304" sldId="280"/>
        </pc:sldMkLst>
      </pc:sldChg>
      <pc:sldChg chg="modSp modAnim">
        <pc:chgData name="Hussain, Arvalla Saddam" userId="231fd835-04d8-4d01-abed-e4ef8b0c471b" providerId="ADAL" clId="{B40EB455-9514-428C-A815-AD6A945163FC}" dt="2023-02-26T04:35:57.659" v="221" actId="207"/>
        <pc:sldMkLst>
          <pc:docMk/>
          <pc:sldMk cId="1124937794" sldId="281"/>
        </pc:sldMkLst>
        <pc:spChg chg="mod">
          <ac:chgData name="Hussain, Arvalla Saddam" userId="231fd835-04d8-4d01-abed-e4ef8b0c471b" providerId="ADAL" clId="{B40EB455-9514-428C-A815-AD6A945163FC}" dt="2023-02-26T04:35:57.659" v="221" actId="207"/>
          <ac:spMkLst>
            <pc:docMk/>
            <pc:sldMk cId="1124937794" sldId="281"/>
            <ac:spMk id="3" creationId="{A9F2D47B-48C4-CA08-F2A6-849052CE4AAB}"/>
          </ac:spMkLst>
        </pc:spChg>
      </pc:sldChg>
      <pc:sldChg chg="modSp modAnim">
        <pc:chgData name="Hussain, Arvalla Saddam" userId="231fd835-04d8-4d01-abed-e4ef8b0c471b" providerId="ADAL" clId="{B40EB455-9514-428C-A815-AD6A945163FC}" dt="2023-02-26T04:35:47.505" v="219" actId="207"/>
        <pc:sldMkLst>
          <pc:docMk/>
          <pc:sldMk cId="1478487726" sldId="282"/>
        </pc:sldMkLst>
        <pc:spChg chg="mod">
          <ac:chgData name="Hussain, Arvalla Saddam" userId="231fd835-04d8-4d01-abed-e4ef8b0c471b" providerId="ADAL" clId="{B40EB455-9514-428C-A815-AD6A945163FC}" dt="2023-02-26T04:35:47.505" v="219" actId="207"/>
          <ac:spMkLst>
            <pc:docMk/>
            <pc:sldMk cId="1478487726" sldId="282"/>
            <ac:spMk id="3" creationId="{4C5F1634-0ED3-BC0C-4C3B-52019F2BB681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11:31:32.548" v="2443" actId="207"/>
        <pc:sldMkLst>
          <pc:docMk/>
          <pc:sldMk cId="3060207675" sldId="283"/>
        </pc:sldMkLst>
        <pc:spChg chg="mod">
          <ac:chgData name="Hussain, Arvalla Saddam" userId="231fd835-04d8-4d01-abed-e4ef8b0c471b" providerId="ADAL" clId="{B40EB455-9514-428C-A815-AD6A945163FC}" dt="2023-03-29T11:31:32.548" v="2443" actId="207"/>
          <ac:spMkLst>
            <pc:docMk/>
            <pc:sldMk cId="3060207675" sldId="283"/>
            <ac:spMk id="4" creationId="{B54253D2-48C1-661D-54FE-1C2B1BEFCBF5}"/>
          </ac:spMkLst>
        </pc:spChg>
      </pc:sldChg>
      <pc:sldChg chg="modAnim">
        <pc:chgData name="Hussain, Arvalla Saddam" userId="231fd835-04d8-4d01-abed-e4ef8b0c471b" providerId="ADAL" clId="{B40EB455-9514-428C-A815-AD6A945163FC}" dt="2023-02-26T04:36:37.342" v="227"/>
        <pc:sldMkLst>
          <pc:docMk/>
          <pc:sldMk cId="2365695515" sldId="284"/>
        </pc:sldMkLst>
      </pc:sldChg>
      <pc:sldChg chg="addSp modSp new mod ord setBg modAnim">
        <pc:chgData name="Hussain, Arvalla Saddam" userId="231fd835-04d8-4d01-abed-e4ef8b0c471b" providerId="ADAL" clId="{B40EB455-9514-428C-A815-AD6A945163FC}" dt="2023-02-26T05:11:49.772" v="546"/>
        <pc:sldMkLst>
          <pc:docMk/>
          <pc:sldMk cId="406742452" sldId="285"/>
        </pc:sldMkLst>
        <pc:spChg chg="add mod">
          <ac:chgData name="Hussain, Arvalla Saddam" userId="231fd835-04d8-4d01-abed-e4ef8b0c471b" providerId="ADAL" clId="{B40EB455-9514-428C-A815-AD6A945163FC}" dt="2023-02-26T04:45:44.286" v="268" actId="207"/>
          <ac:spMkLst>
            <pc:docMk/>
            <pc:sldMk cId="406742452" sldId="285"/>
            <ac:spMk id="3" creationId="{5EAFCC70-D539-27DE-BD02-26DA30A8B550}"/>
          </ac:spMkLst>
        </pc:spChg>
        <pc:picChg chg="add mod">
          <ac:chgData name="Hussain, Arvalla Saddam" userId="231fd835-04d8-4d01-abed-e4ef8b0c471b" providerId="ADAL" clId="{B40EB455-9514-428C-A815-AD6A945163FC}" dt="2023-02-26T04:45:06.998" v="266" actId="26606"/>
          <ac:picMkLst>
            <pc:docMk/>
            <pc:sldMk cId="406742452" sldId="285"/>
            <ac:picMk id="4" creationId="{66B341A5-7789-6C66-8573-93D49DCC4081}"/>
          </ac:picMkLst>
        </pc:picChg>
      </pc:sldChg>
      <pc:sldChg chg="modSp add mod modAnim">
        <pc:chgData name="Hussain, Arvalla Saddam" userId="231fd835-04d8-4d01-abed-e4ef8b0c471b" providerId="ADAL" clId="{B40EB455-9514-428C-A815-AD6A945163FC}" dt="2023-02-26T05:11:58.734" v="547"/>
        <pc:sldMkLst>
          <pc:docMk/>
          <pc:sldMk cId="4216326840" sldId="286"/>
        </pc:sldMkLst>
        <pc:spChg chg="mod">
          <ac:chgData name="Hussain, Arvalla Saddam" userId="231fd835-04d8-4d01-abed-e4ef8b0c471b" providerId="ADAL" clId="{B40EB455-9514-428C-A815-AD6A945163FC}" dt="2023-02-26T04:44:30.707" v="260" actId="1076"/>
          <ac:spMkLst>
            <pc:docMk/>
            <pc:sldMk cId="4216326840" sldId="286"/>
            <ac:spMk id="3" creationId="{216A20D4-B778-47A5-B107-A69E795E5635}"/>
          </ac:spMkLst>
        </pc:spChg>
        <pc:spChg chg="mod">
          <ac:chgData name="Hussain, Arvalla Saddam" userId="231fd835-04d8-4d01-abed-e4ef8b0c471b" providerId="ADAL" clId="{B40EB455-9514-428C-A815-AD6A945163FC}" dt="2023-02-26T04:44:37.838" v="262" actId="20577"/>
          <ac:spMkLst>
            <pc:docMk/>
            <pc:sldMk cId="4216326840" sldId="286"/>
            <ac:spMk id="5" creationId="{DA6CBABD-683B-411C-A6AC-AADBBC68A1E8}"/>
          </ac:spMkLst>
        </pc:spChg>
        <pc:picChg chg="mod">
          <ac:chgData name="Hussain, Arvalla Saddam" userId="231fd835-04d8-4d01-abed-e4ef8b0c471b" providerId="ADAL" clId="{B40EB455-9514-428C-A815-AD6A945163FC}" dt="2023-02-26T04:44:23.264" v="258" actId="1076"/>
          <ac:picMkLst>
            <pc:docMk/>
            <pc:sldMk cId="4216326840" sldId="286"/>
            <ac:picMk id="6146" creationId="{FD184CF6-9A3C-400B-B059-D235E83EBABF}"/>
          </ac:picMkLst>
        </pc:picChg>
      </pc:sldChg>
      <pc:sldChg chg="addSp modSp new mod ord modAnim">
        <pc:chgData name="Hussain, Arvalla Saddam" userId="231fd835-04d8-4d01-abed-e4ef8b0c471b" providerId="ADAL" clId="{B40EB455-9514-428C-A815-AD6A945163FC}" dt="2023-02-26T05:15:09.102" v="576"/>
        <pc:sldMkLst>
          <pc:docMk/>
          <pc:sldMk cId="2742610361" sldId="287"/>
        </pc:sldMkLst>
        <pc:spChg chg="add mod">
          <ac:chgData name="Hussain, Arvalla Saddam" userId="231fd835-04d8-4d01-abed-e4ef8b0c471b" providerId="ADAL" clId="{B40EB455-9514-428C-A815-AD6A945163FC}" dt="2023-02-26T05:15:00.715" v="575" actId="207"/>
          <ac:spMkLst>
            <pc:docMk/>
            <pc:sldMk cId="2742610361" sldId="287"/>
            <ac:spMk id="3" creationId="{06FD302C-612C-0AD9-DCA3-BE8E012E88C0}"/>
          </ac:spMkLst>
        </pc:spChg>
      </pc:sldChg>
      <pc:sldChg chg="add modAnim">
        <pc:chgData name="Hussain, Arvalla Saddam" userId="231fd835-04d8-4d01-abed-e4ef8b0c471b" providerId="ADAL" clId="{B40EB455-9514-428C-A815-AD6A945163FC}" dt="2023-02-26T05:12:09.327" v="549"/>
        <pc:sldMkLst>
          <pc:docMk/>
          <pc:sldMk cId="2174295607" sldId="288"/>
        </pc:sldMkLst>
      </pc:sldChg>
      <pc:sldChg chg="delSp add setBg modAnim delDesignElem">
        <pc:chgData name="Hussain, Arvalla Saddam" userId="231fd835-04d8-4d01-abed-e4ef8b0c471b" providerId="ADAL" clId="{B40EB455-9514-428C-A815-AD6A945163FC}" dt="2023-02-26T05:12:16.555" v="550"/>
        <pc:sldMkLst>
          <pc:docMk/>
          <pc:sldMk cId="566925020" sldId="289"/>
        </pc:sldMkLst>
        <pc:spChg chg="del">
          <ac:chgData name="Hussain, Arvalla Saddam" userId="231fd835-04d8-4d01-abed-e4ef8b0c471b" providerId="ADAL" clId="{B40EB455-9514-428C-A815-AD6A945163FC}" dt="2023-02-26T04:46:39.961" v="274"/>
          <ac:spMkLst>
            <pc:docMk/>
            <pc:sldMk cId="566925020" sldId="289"/>
            <ac:spMk id="7" creationId="{32BC26D8-82FB-445E-AA49-62A77D7C1EE0}"/>
          </ac:spMkLst>
        </pc:spChg>
        <pc:spChg chg="del">
          <ac:chgData name="Hussain, Arvalla Saddam" userId="231fd835-04d8-4d01-abed-e4ef8b0c471b" providerId="ADAL" clId="{B40EB455-9514-428C-A815-AD6A945163FC}" dt="2023-02-26T04:46:39.961" v="274"/>
          <ac:spMkLst>
            <pc:docMk/>
            <pc:sldMk cId="566925020" sldId="289"/>
            <ac:spMk id="9" creationId="{CB44330D-EA18-4254-AA95-EB49948539B8}"/>
          </ac:spMkLst>
        </pc:spChg>
      </pc:sldChg>
      <pc:sldChg chg="modSp add del mod modAnim">
        <pc:chgData name="Hussain, Arvalla Saddam" userId="231fd835-04d8-4d01-abed-e4ef8b0c471b" providerId="ADAL" clId="{B40EB455-9514-428C-A815-AD6A945163FC}" dt="2023-02-26T05:12:41.889" v="552"/>
        <pc:sldMkLst>
          <pc:docMk/>
          <pc:sldMk cId="2276650487" sldId="290"/>
        </pc:sldMkLst>
        <pc:graphicFrameChg chg="mod modGraphic">
          <ac:chgData name="Hussain, Arvalla Saddam" userId="231fd835-04d8-4d01-abed-e4ef8b0c471b" providerId="ADAL" clId="{B40EB455-9514-428C-A815-AD6A945163FC}" dt="2023-02-26T04:50:11.958" v="294" actId="1076"/>
          <ac:graphicFrameMkLst>
            <pc:docMk/>
            <pc:sldMk cId="2276650487" sldId="290"/>
            <ac:graphicFrameMk id="3" creationId="{D1BBA67E-82DF-48CA-98EB-F767D68C800B}"/>
          </ac:graphicFrameMkLst>
        </pc:graphicFrameChg>
        <pc:graphicFrameChg chg="mod modGraphic">
          <ac:chgData name="Hussain, Arvalla Saddam" userId="231fd835-04d8-4d01-abed-e4ef8b0c471b" providerId="ADAL" clId="{B40EB455-9514-428C-A815-AD6A945163FC}" dt="2023-02-26T04:50:23.751" v="295" actId="1076"/>
          <ac:graphicFrameMkLst>
            <pc:docMk/>
            <pc:sldMk cId="2276650487" sldId="290"/>
            <ac:graphicFrameMk id="4" creationId="{0EBD92D4-0842-40F2-AAFA-2924D37F6BCE}"/>
          </ac:graphicFrameMkLst>
        </pc:graphicFrameChg>
      </pc:sldChg>
      <pc:sldChg chg="modSp add ord modAnim">
        <pc:chgData name="Hussain, Arvalla Saddam" userId="231fd835-04d8-4d01-abed-e4ef8b0c471b" providerId="ADAL" clId="{B40EB455-9514-428C-A815-AD6A945163FC}" dt="2023-02-26T05:14:47.197" v="573"/>
        <pc:sldMkLst>
          <pc:docMk/>
          <pc:sldMk cId="3337992393" sldId="291"/>
        </pc:sldMkLst>
        <pc:spChg chg="mod">
          <ac:chgData name="Hussain, Arvalla Saddam" userId="231fd835-04d8-4d01-abed-e4ef8b0c471b" providerId="ADAL" clId="{B40EB455-9514-428C-A815-AD6A945163FC}" dt="2023-02-26T04:58:14.348" v="404" actId="20577"/>
          <ac:spMkLst>
            <pc:docMk/>
            <pc:sldMk cId="3337992393" sldId="291"/>
            <ac:spMk id="3" creationId="{D09BA787-E02C-3252-9048-C050F6D8ED67}"/>
          </ac:spMkLst>
        </pc:spChg>
      </pc:sldChg>
      <pc:sldChg chg="addSp modSp new mod ord modAnim">
        <pc:chgData name="Hussain, Arvalla Saddam" userId="231fd835-04d8-4d01-abed-e4ef8b0c471b" providerId="ADAL" clId="{B40EB455-9514-428C-A815-AD6A945163FC}" dt="2023-02-26T05:16:27.520" v="589"/>
        <pc:sldMkLst>
          <pc:docMk/>
          <pc:sldMk cId="1203863006" sldId="292"/>
        </pc:sldMkLst>
        <pc:spChg chg="add mod">
          <ac:chgData name="Hussain, Arvalla Saddam" userId="231fd835-04d8-4d01-abed-e4ef8b0c471b" providerId="ADAL" clId="{B40EB455-9514-428C-A815-AD6A945163FC}" dt="2023-02-26T05:04:44.264" v="470" actId="1076"/>
          <ac:spMkLst>
            <pc:docMk/>
            <pc:sldMk cId="1203863006" sldId="292"/>
            <ac:spMk id="3" creationId="{F257C896-0CDC-E306-AB54-2504525ED72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5:51.185" v="584"/>
        <pc:sldMkLst>
          <pc:docMk/>
          <pc:sldMk cId="4015340107" sldId="293"/>
        </pc:sldMkLst>
        <pc:spChg chg="mod">
          <ac:chgData name="Hussain, Arvalla Saddam" userId="231fd835-04d8-4d01-abed-e4ef8b0c471b" providerId="ADAL" clId="{B40EB455-9514-428C-A815-AD6A945163FC}" dt="2023-02-26T05:02:08.400" v="437" actId="20577"/>
          <ac:spMkLst>
            <pc:docMk/>
            <pc:sldMk cId="4015340107" sldId="293"/>
            <ac:spMk id="3" creationId="{56E75580-4C3B-4D89-8ED2-9AE259F7DEE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6:10.741" v="587"/>
        <pc:sldMkLst>
          <pc:docMk/>
          <pc:sldMk cId="232592377" sldId="294"/>
        </pc:sldMkLst>
        <pc:spChg chg="mod">
          <ac:chgData name="Hussain, Arvalla Saddam" userId="231fd835-04d8-4d01-abed-e4ef8b0c471b" providerId="ADAL" clId="{B40EB455-9514-428C-A815-AD6A945163FC}" dt="2023-02-26T05:03:48.627" v="456" actId="255"/>
          <ac:spMkLst>
            <pc:docMk/>
            <pc:sldMk cId="232592377" sldId="294"/>
            <ac:spMk id="3" creationId="{5619778D-4C90-46ED-B39E-A556E936421F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07.004" v="591"/>
        <pc:sldMkLst>
          <pc:docMk/>
          <pc:sldMk cId="2916781480" sldId="295"/>
        </pc:sldMkLst>
        <pc:spChg chg="add mod">
          <ac:chgData name="Hussain, Arvalla Saddam" userId="231fd835-04d8-4d01-abed-e4ef8b0c471b" providerId="ADAL" clId="{B40EB455-9514-428C-A815-AD6A945163FC}" dt="2023-02-26T05:06:01.270" v="488" actId="255"/>
          <ac:spMkLst>
            <pc:docMk/>
            <pc:sldMk cId="2916781480" sldId="295"/>
            <ac:spMk id="3" creationId="{46A59D49-7A3D-344D-251F-18CA64179BA3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21.841" v="593"/>
        <pc:sldMkLst>
          <pc:docMk/>
          <pc:sldMk cId="2080546219" sldId="296"/>
        </pc:sldMkLst>
        <pc:spChg chg="add mod">
          <ac:chgData name="Hussain, Arvalla Saddam" userId="231fd835-04d8-4d01-abed-e4ef8b0c471b" providerId="ADAL" clId="{B40EB455-9514-428C-A815-AD6A945163FC}" dt="2023-02-26T05:07:34.301" v="508" actId="1076"/>
          <ac:spMkLst>
            <pc:docMk/>
            <pc:sldMk cId="2080546219" sldId="296"/>
            <ac:spMk id="3" creationId="{B6AA007F-1B28-F019-7E3C-AD63A3FFE0C9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37.368" v="595"/>
        <pc:sldMkLst>
          <pc:docMk/>
          <pc:sldMk cId="3197807193" sldId="297"/>
        </pc:sldMkLst>
        <pc:spChg chg="add mod">
          <ac:chgData name="Hussain, Arvalla Saddam" userId="231fd835-04d8-4d01-abed-e4ef8b0c471b" providerId="ADAL" clId="{B40EB455-9514-428C-A815-AD6A945163FC}" dt="2023-02-26T05:08:54.272" v="524" actId="207"/>
          <ac:spMkLst>
            <pc:docMk/>
            <pc:sldMk cId="3197807193" sldId="297"/>
            <ac:spMk id="3" creationId="{84FD6F34-88BF-5B6B-7B62-97BB0F656897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3T05:13:01.979" v="689"/>
        <pc:sldMkLst>
          <pc:docMk/>
          <pc:sldMk cId="211444623" sldId="298"/>
        </pc:sldMkLst>
        <pc:spChg chg="mod">
          <ac:chgData name="Hussain, Arvalla Saddam" userId="231fd835-04d8-4d01-abed-e4ef8b0c471b" providerId="ADAL" clId="{B40EB455-9514-428C-A815-AD6A945163FC}" dt="2023-03-03T05:00:46.806" v="612" actId="20577"/>
          <ac:spMkLst>
            <pc:docMk/>
            <pc:sldMk cId="211444623" sldId="298"/>
            <ac:spMk id="3" creationId="{D09BA787-E02C-3252-9048-C050F6D8ED67}"/>
          </ac:spMkLst>
        </pc:spChg>
      </pc:sldChg>
      <pc:sldChg chg="new del ord">
        <pc:chgData name="Hussain, Arvalla Saddam" userId="231fd835-04d8-4d01-abed-e4ef8b0c471b" providerId="ADAL" clId="{B40EB455-9514-428C-A815-AD6A945163FC}" dt="2023-03-03T05:08:29.955" v="664" actId="47"/>
        <pc:sldMkLst>
          <pc:docMk/>
          <pc:sldMk cId="3522862828" sldId="299"/>
        </pc:sldMkLst>
      </pc:sldChg>
      <pc:sldChg chg="modSp add mod ord modAnim">
        <pc:chgData name="Hussain, Arvalla Saddam" userId="231fd835-04d8-4d01-abed-e4ef8b0c471b" providerId="ADAL" clId="{B40EB455-9514-428C-A815-AD6A945163FC}" dt="2023-03-03T05:13:12.448" v="690"/>
        <pc:sldMkLst>
          <pc:docMk/>
          <pc:sldMk cId="26897564" sldId="300"/>
        </pc:sldMkLst>
        <pc:spChg chg="mod">
          <ac:chgData name="Hussain, Arvalla Saddam" userId="231fd835-04d8-4d01-abed-e4ef8b0c471b" providerId="ADAL" clId="{B40EB455-9514-428C-A815-AD6A945163FC}" dt="2023-03-03T05:02:21.025" v="619" actId="207"/>
          <ac:spMkLst>
            <pc:docMk/>
            <pc:sldMk cId="26897564" sldId="300"/>
            <ac:spMk id="3" creationId="{3AE82B38-30AF-4117-BE06-742080981BED}"/>
          </ac:spMkLst>
        </pc:spChg>
      </pc:sldChg>
      <pc:sldChg chg="addSp modSp add mod ord modAnim">
        <pc:chgData name="Hussain, Arvalla Saddam" userId="231fd835-04d8-4d01-abed-e4ef8b0c471b" providerId="ADAL" clId="{B40EB455-9514-428C-A815-AD6A945163FC}" dt="2023-03-03T05:13:23.169" v="692"/>
        <pc:sldMkLst>
          <pc:docMk/>
          <pc:sldMk cId="1005518183" sldId="301"/>
        </pc:sldMkLst>
        <pc:spChg chg="mod">
          <ac:chgData name="Hussain, Arvalla Saddam" userId="231fd835-04d8-4d01-abed-e4ef8b0c471b" providerId="ADAL" clId="{B40EB455-9514-428C-A815-AD6A945163FC}" dt="2023-03-03T05:04:07.408" v="633" actId="20577"/>
          <ac:spMkLst>
            <pc:docMk/>
            <pc:sldMk cId="1005518183" sldId="301"/>
            <ac:spMk id="3" creationId="{7BC3FC1B-0579-4405-BEB1-3F564A0AEEAC}"/>
          </ac:spMkLst>
        </pc:spChg>
        <pc:picChg chg="add mod">
          <ac:chgData name="Hussain, Arvalla Saddam" userId="231fd835-04d8-4d01-abed-e4ef8b0c471b" providerId="ADAL" clId="{B40EB455-9514-428C-A815-AD6A945163FC}" dt="2023-03-03T05:04:15.912" v="634" actId="1076"/>
          <ac:picMkLst>
            <pc:docMk/>
            <pc:sldMk cId="1005518183" sldId="301"/>
            <ac:picMk id="2" creationId="{C1874ED5-80CB-3471-311C-563D2ED29A84}"/>
          </ac:picMkLst>
        </pc:picChg>
      </pc:sldChg>
      <pc:sldChg chg="modSp add mod ord modAnim">
        <pc:chgData name="Hussain, Arvalla Saddam" userId="231fd835-04d8-4d01-abed-e4ef8b0c471b" providerId="ADAL" clId="{B40EB455-9514-428C-A815-AD6A945163FC}" dt="2023-03-03T05:13:35.673" v="694"/>
        <pc:sldMkLst>
          <pc:docMk/>
          <pc:sldMk cId="2531583849" sldId="302"/>
        </pc:sldMkLst>
        <pc:spChg chg="mod">
          <ac:chgData name="Hussain, Arvalla Saddam" userId="231fd835-04d8-4d01-abed-e4ef8b0c471b" providerId="ADAL" clId="{B40EB455-9514-428C-A815-AD6A945163FC}" dt="2023-03-03T05:06:54.304" v="647" actId="207"/>
          <ac:spMkLst>
            <pc:docMk/>
            <pc:sldMk cId="2531583849" sldId="302"/>
            <ac:spMk id="3" creationId="{143CC47C-F83B-4337-886E-2131781D807D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5:14:12.354" v="698"/>
        <pc:sldMkLst>
          <pc:docMk/>
          <pc:sldMk cId="1069163912" sldId="303"/>
        </pc:sldMkLst>
        <pc:spChg chg="mod">
          <ac:chgData name="Hussain, Arvalla Saddam" userId="231fd835-04d8-4d01-abed-e4ef8b0c471b" providerId="ADAL" clId="{B40EB455-9514-428C-A815-AD6A945163FC}" dt="2023-03-03T05:07:53.033" v="660" actId="1076"/>
          <ac:spMkLst>
            <pc:docMk/>
            <pc:sldMk cId="1069163912" sldId="303"/>
            <ac:spMk id="3" creationId="{56FC378E-BF42-4B3F-83C8-97C5BE55BA52}"/>
          </ac:spMkLst>
        </pc:spChg>
      </pc:sldChg>
      <pc:sldChg chg="addSp delSp modSp add mod setBg modAnim">
        <pc:chgData name="Hussain, Arvalla Saddam" userId="231fd835-04d8-4d01-abed-e4ef8b0c471b" providerId="ADAL" clId="{B40EB455-9514-428C-A815-AD6A945163FC}" dt="2023-03-03T05:14:19.669" v="699"/>
        <pc:sldMkLst>
          <pc:docMk/>
          <pc:sldMk cId="863094921" sldId="304"/>
        </pc:sldMkLst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7" creationId="{E24F7045-1B8B-4422-9330-0BC8BF6065E3}"/>
          </ac:spMkLst>
        </pc:spChg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9" creationId="{7ED0B3BD-E968-4364-878A-47D3A6AEF099}"/>
          </ac:spMkLst>
        </pc:spChg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11" creationId="{C8E5BCBF-E5D0-444B-A584-4A5FF79F9D7E}"/>
          </ac:spMkLst>
        </pc:spChg>
        <pc:picChg chg="add mod">
          <ac:chgData name="Hussain, Arvalla Saddam" userId="231fd835-04d8-4d01-abed-e4ef8b0c471b" providerId="ADAL" clId="{B40EB455-9514-428C-A815-AD6A945163FC}" dt="2023-03-03T05:09:15.763" v="670" actId="26606"/>
          <ac:picMkLst>
            <pc:docMk/>
            <pc:sldMk cId="863094921" sldId="304"/>
            <ac:picMk id="2" creationId="{93ECFB84-C49B-0CA3-BCFC-C8CA9D2172D5}"/>
          </ac:picMkLst>
        </pc:picChg>
        <pc:picChg chg="del mod">
          <ac:chgData name="Hussain, Arvalla Saddam" userId="231fd835-04d8-4d01-abed-e4ef8b0c471b" providerId="ADAL" clId="{B40EB455-9514-428C-A815-AD6A945163FC}" dt="2023-03-03T05:09:09.232" v="668" actId="478"/>
          <ac:picMkLst>
            <pc:docMk/>
            <pc:sldMk cId="863094921" sldId="304"/>
            <ac:picMk id="2050" creationId="{7CFC5BB8-3E1F-4E2E-A19C-7C39F1E7220F}"/>
          </ac:picMkLst>
        </pc:picChg>
      </pc:sldChg>
      <pc:sldChg chg="addSp modSp new mod ord modAnim">
        <pc:chgData name="Hussain, Arvalla Saddam" userId="231fd835-04d8-4d01-abed-e4ef8b0c471b" providerId="ADAL" clId="{B40EB455-9514-428C-A815-AD6A945163FC}" dt="2023-03-03T06:01:46.964" v="799"/>
        <pc:sldMkLst>
          <pc:docMk/>
          <pc:sldMk cId="4109553794" sldId="305"/>
        </pc:sldMkLst>
        <pc:spChg chg="add mod">
          <ac:chgData name="Hussain, Arvalla Saddam" userId="231fd835-04d8-4d01-abed-e4ef8b0c471b" providerId="ADAL" clId="{B40EB455-9514-428C-A815-AD6A945163FC}" dt="2023-03-03T05:56:50.965" v="757" actId="1076"/>
          <ac:spMkLst>
            <pc:docMk/>
            <pc:sldMk cId="4109553794" sldId="305"/>
            <ac:spMk id="3" creationId="{F02B4117-A65C-C69F-2C85-04975DC5EC18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5:38:08.007" v="703"/>
        <pc:sldMkLst>
          <pc:docMk/>
          <pc:sldMk cId="1754814872" sldId="306"/>
        </pc:sldMkLst>
        <pc:spChg chg="mod">
          <ac:chgData name="Hussain, Arvalla Saddam" userId="231fd835-04d8-4d01-abed-e4ef8b0c471b" providerId="ADAL" clId="{B40EB455-9514-428C-A815-AD6A945163FC}" dt="2023-03-03T05:12:06.541" v="683" actId="207"/>
          <ac:spMkLst>
            <pc:docMk/>
            <pc:sldMk cId="1754814872" sldId="306"/>
            <ac:spMk id="3" creationId="{B1B163B8-8D11-4483-B021-CFD28269FA73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3T05:38:15.437" v="704"/>
        <pc:sldMkLst>
          <pc:docMk/>
          <pc:sldMk cId="3639862345" sldId="307"/>
        </pc:sldMkLst>
        <pc:spChg chg="mod">
          <ac:chgData name="Hussain, Arvalla Saddam" userId="231fd835-04d8-4d01-abed-e4ef8b0c471b" providerId="ADAL" clId="{B40EB455-9514-428C-A815-AD6A945163FC}" dt="2023-03-03T05:12:48.897" v="688" actId="20577"/>
          <ac:spMkLst>
            <pc:docMk/>
            <pc:sldMk cId="3639862345" sldId="307"/>
            <ac:spMk id="3" creationId="{D09BA787-E02C-3252-9048-C050F6D8ED67}"/>
          </ac:spMkLst>
        </pc:spChg>
      </pc:sldChg>
      <pc:sldChg chg="modSp add modAnim">
        <pc:chgData name="Hussain, Arvalla Saddam" userId="231fd835-04d8-4d01-abed-e4ef8b0c471b" providerId="ADAL" clId="{B40EB455-9514-428C-A815-AD6A945163FC}" dt="2023-03-03T05:59:40.635" v="784"/>
        <pc:sldMkLst>
          <pc:docMk/>
          <pc:sldMk cId="2025246178" sldId="308"/>
        </pc:sldMkLst>
        <pc:picChg chg="mod">
          <ac:chgData name="Hussain, Arvalla Saddam" userId="231fd835-04d8-4d01-abed-e4ef8b0c471b" providerId="ADAL" clId="{B40EB455-9514-428C-A815-AD6A945163FC}" dt="2023-03-03T05:51:47.926" v="706" actId="1076"/>
          <ac:picMkLst>
            <pc:docMk/>
            <pc:sldMk cId="2025246178" sldId="308"/>
            <ac:picMk id="1026" creationId="{40E1EC01-60EA-445A-9B80-6D664A8F2282}"/>
          </ac:picMkLst>
        </pc:picChg>
      </pc:sldChg>
      <pc:sldChg chg="modSp add mod modAnim">
        <pc:chgData name="Hussain, Arvalla Saddam" userId="231fd835-04d8-4d01-abed-e4ef8b0c471b" providerId="ADAL" clId="{B40EB455-9514-428C-A815-AD6A945163FC}" dt="2023-03-03T06:00:45.789" v="791"/>
        <pc:sldMkLst>
          <pc:docMk/>
          <pc:sldMk cId="1000980629" sldId="309"/>
        </pc:sldMkLst>
        <pc:spChg chg="mod">
          <ac:chgData name="Hussain, Arvalla Saddam" userId="231fd835-04d8-4d01-abed-e4ef8b0c471b" providerId="ADAL" clId="{B40EB455-9514-428C-A815-AD6A945163FC}" dt="2023-03-03T05:52:43.089" v="716" actId="207"/>
          <ac:spMkLst>
            <pc:docMk/>
            <pc:sldMk cId="1000980629" sldId="309"/>
            <ac:spMk id="3" creationId="{D692A179-9558-4297-BC1C-77A04DD70B6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1:11.213" v="795"/>
        <pc:sldMkLst>
          <pc:docMk/>
          <pc:sldMk cId="592507728" sldId="310"/>
        </pc:sldMkLst>
        <pc:spChg chg="mod">
          <ac:chgData name="Hussain, Arvalla Saddam" userId="231fd835-04d8-4d01-abed-e4ef8b0c471b" providerId="ADAL" clId="{B40EB455-9514-428C-A815-AD6A945163FC}" dt="2023-03-03T05:53:58.215" v="728" actId="207"/>
          <ac:spMkLst>
            <pc:docMk/>
            <pc:sldMk cId="592507728" sldId="310"/>
            <ac:spMk id="3" creationId="{ABF3CA89-E943-4216-9833-6A45665EA131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3T06:01:39.706" v="798"/>
        <pc:sldMkLst>
          <pc:docMk/>
          <pc:sldMk cId="4286614046" sldId="311"/>
        </pc:sldMkLst>
        <pc:spChg chg="mod">
          <ac:chgData name="Hussain, Arvalla Saddam" userId="231fd835-04d8-4d01-abed-e4ef8b0c471b" providerId="ADAL" clId="{B40EB455-9514-428C-A815-AD6A945163FC}" dt="2023-03-03T05:57:09.165" v="761" actId="1076"/>
          <ac:spMkLst>
            <pc:docMk/>
            <pc:sldMk cId="4286614046" sldId="311"/>
            <ac:spMk id="3" creationId="{16E54AB6-33BF-46C5-AFA8-6A3C497216F0}"/>
          </ac:spMkLst>
        </pc:spChg>
      </pc:sldChg>
      <pc:sldChg chg="addSp modSp new mod ord modAnim">
        <pc:chgData name="Hussain, Arvalla Saddam" userId="231fd835-04d8-4d01-abed-e4ef8b0c471b" providerId="ADAL" clId="{B40EB455-9514-428C-A815-AD6A945163FC}" dt="2023-03-07T02:36:54.122" v="1752"/>
        <pc:sldMkLst>
          <pc:docMk/>
          <pc:sldMk cId="1820932731" sldId="312"/>
        </pc:sldMkLst>
        <pc:spChg chg="add mod">
          <ac:chgData name="Hussain, Arvalla Saddam" userId="231fd835-04d8-4d01-abed-e4ef8b0c471b" providerId="ADAL" clId="{B40EB455-9514-428C-A815-AD6A945163FC}" dt="2023-03-07T02:34:15.475" v="1692" actId="14100"/>
          <ac:spMkLst>
            <pc:docMk/>
            <pc:sldMk cId="1820932731" sldId="312"/>
            <ac:spMk id="3" creationId="{F7A01A5C-879D-64D4-CE7A-8121368C5AF0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6T05:25:03.438" v="1208"/>
        <pc:sldMkLst>
          <pc:docMk/>
          <pc:sldMk cId="257464703" sldId="313"/>
        </pc:sldMkLst>
        <pc:spChg chg="mod">
          <ac:chgData name="Hussain, Arvalla Saddam" userId="231fd835-04d8-4d01-abed-e4ef8b0c471b" providerId="ADAL" clId="{B40EB455-9514-428C-A815-AD6A945163FC}" dt="2023-03-03T06:07:46.792" v="820" actId="20577"/>
          <ac:spMkLst>
            <pc:docMk/>
            <pc:sldMk cId="257464703" sldId="313"/>
            <ac:spMk id="3" creationId="{D09BA787-E02C-3252-9048-C050F6D8ED67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5:25:09.180" v="1209"/>
        <pc:sldMkLst>
          <pc:docMk/>
          <pc:sldMk cId="1215440350" sldId="314"/>
        </pc:sldMkLst>
        <pc:spChg chg="mod">
          <ac:chgData name="Hussain, Arvalla Saddam" userId="231fd835-04d8-4d01-abed-e4ef8b0c471b" providerId="ADAL" clId="{B40EB455-9514-428C-A815-AD6A945163FC}" dt="2023-03-06T04:56:23.694" v="823" actId="207"/>
          <ac:spMkLst>
            <pc:docMk/>
            <pc:sldMk cId="1215440350" sldId="314"/>
            <ac:spMk id="2" creationId="{A4A97E14-E070-4CA8-9BC5-7E2909044969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5:23.959" v="1239" actId="207"/>
        <pc:sldMkLst>
          <pc:docMk/>
          <pc:sldMk cId="3594200475" sldId="315"/>
        </pc:sldMkLst>
        <pc:spChg chg="mod">
          <ac:chgData name="Hussain, Arvalla Saddam" userId="231fd835-04d8-4d01-abed-e4ef8b0c471b" providerId="ADAL" clId="{B40EB455-9514-428C-A815-AD6A945163FC}" dt="2023-03-06T06:55:23.959" v="1239" actId="207"/>
          <ac:spMkLst>
            <pc:docMk/>
            <pc:sldMk cId="3594200475" sldId="315"/>
            <ac:spMk id="2" creationId="{D0295867-8626-4836-A882-C3B22DAEE46D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5:17:18.553" v="986"/>
        <pc:sldMkLst>
          <pc:docMk/>
          <pc:sldMk cId="2638659730" sldId="316"/>
        </pc:sldMkLst>
        <pc:spChg chg="mod">
          <ac:chgData name="Hussain, Arvalla Saddam" userId="231fd835-04d8-4d01-abed-e4ef8b0c471b" providerId="ADAL" clId="{B40EB455-9514-428C-A815-AD6A945163FC}" dt="2023-03-06T05:01:04.263" v="858" actId="207"/>
          <ac:spMkLst>
            <pc:docMk/>
            <pc:sldMk cId="2638659730" sldId="316"/>
            <ac:spMk id="3" creationId="{592FFD0B-F41F-4045-99BA-1A5F55705A8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20.560" v="1218"/>
        <pc:sldMkLst>
          <pc:docMk/>
          <pc:sldMk cId="3389298187" sldId="317"/>
        </pc:sldMkLst>
        <pc:spChg chg="mod">
          <ac:chgData name="Hussain, Arvalla Saddam" userId="231fd835-04d8-4d01-abed-e4ef8b0c471b" providerId="ADAL" clId="{B40EB455-9514-428C-A815-AD6A945163FC}" dt="2023-03-06T05:13:29.756" v="940" actId="207"/>
          <ac:spMkLst>
            <pc:docMk/>
            <pc:sldMk cId="3389298187" sldId="317"/>
            <ac:spMk id="3" creationId="{CD3DFF77-826C-48FB-B5D5-9850A4D0BDA8}"/>
          </ac:spMkLst>
        </pc:spChg>
        <pc:spChg chg="mod">
          <ac:chgData name="Hussain, Arvalla Saddam" userId="231fd835-04d8-4d01-abed-e4ef8b0c471b" providerId="ADAL" clId="{B40EB455-9514-428C-A815-AD6A945163FC}" dt="2023-03-06T05:12:41.488" v="930" actId="207"/>
          <ac:spMkLst>
            <pc:docMk/>
            <pc:sldMk cId="3389298187" sldId="317"/>
            <ac:spMk id="5" creationId="{65A65BB7-62A5-4604-9933-8651C7CAAC7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38.485" v="1220"/>
        <pc:sldMkLst>
          <pc:docMk/>
          <pc:sldMk cId="1619283742" sldId="318"/>
        </pc:sldMkLst>
        <pc:spChg chg="mod">
          <ac:chgData name="Hussain, Arvalla Saddam" userId="231fd835-04d8-4d01-abed-e4ef8b0c471b" providerId="ADAL" clId="{B40EB455-9514-428C-A815-AD6A945163FC}" dt="2023-03-06T05:14:15.675" v="949" actId="207"/>
          <ac:spMkLst>
            <pc:docMk/>
            <pc:sldMk cId="1619283742" sldId="318"/>
            <ac:spMk id="3" creationId="{0844CDB0-ED42-4CD3-933F-40A0EA0FCC72}"/>
          </ac:spMkLst>
        </pc:spChg>
        <pc:spChg chg="mod">
          <ac:chgData name="Hussain, Arvalla Saddam" userId="231fd835-04d8-4d01-abed-e4ef8b0c471b" providerId="ADAL" clId="{B40EB455-9514-428C-A815-AD6A945163FC}" dt="2023-03-06T05:14:44.533" v="954" actId="207"/>
          <ac:spMkLst>
            <pc:docMk/>
            <pc:sldMk cId="1619283742" sldId="318"/>
            <ac:spMk id="5" creationId="{ECF14305-96CB-4E07-9CDE-1BCB585EE705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48.583" v="1222"/>
        <pc:sldMkLst>
          <pc:docMk/>
          <pc:sldMk cId="1458266756" sldId="319"/>
        </pc:sldMkLst>
        <pc:spChg chg="mod">
          <ac:chgData name="Hussain, Arvalla Saddam" userId="231fd835-04d8-4d01-abed-e4ef8b0c471b" providerId="ADAL" clId="{B40EB455-9514-428C-A815-AD6A945163FC}" dt="2023-03-06T05:16:14.813" v="974" actId="1076"/>
          <ac:spMkLst>
            <pc:docMk/>
            <pc:sldMk cId="1458266756" sldId="319"/>
            <ac:spMk id="3" creationId="{BBC3FA11-AACB-4D1F-99F8-A0FCCE3E5FF4}"/>
          </ac:spMkLst>
        </pc:spChg>
        <pc:spChg chg="mod">
          <ac:chgData name="Hussain, Arvalla Saddam" userId="231fd835-04d8-4d01-abed-e4ef8b0c471b" providerId="ADAL" clId="{B40EB455-9514-428C-A815-AD6A945163FC}" dt="2023-03-06T05:16:10.994" v="973" actId="207"/>
          <ac:spMkLst>
            <pc:docMk/>
            <pc:sldMk cId="1458266756" sldId="319"/>
            <ac:spMk id="5" creationId="{EEA80B96-5107-430A-82BB-E507F1878B6E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5:25:18.083" v="1210" actId="20577"/>
        <pc:sldMkLst>
          <pc:docMk/>
          <pc:sldMk cId="1988429270" sldId="320"/>
        </pc:sldMkLst>
        <pc:spChg chg="mod">
          <ac:chgData name="Hussain, Arvalla Saddam" userId="231fd835-04d8-4d01-abed-e4ef8b0c471b" providerId="ADAL" clId="{B40EB455-9514-428C-A815-AD6A945163FC}" dt="2023-03-06T05:25:18.083" v="1210" actId="20577"/>
          <ac:spMkLst>
            <pc:docMk/>
            <pc:sldMk cId="1988429270" sldId="320"/>
            <ac:spMk id="3" creationId="{6CD23363-A01F-40E6-ABF4-D2C78D0479C9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1:25.891" v="1227"/>
        <pc:sldMkLst>
          <pc:docMk/>
          <pc:sldMk cId="2065360072" sldId="321"/>
        </pc:sldMkLst>
        <pc:spChg chg="mod">
          <ac:chgData name="Hussain, Arvalla Saddam" userId="231fd835-04d8-4d01-abed-e4ef8b0c471b" providerId="ADAL" clId="{B40EB455-9514-428C-A815-AD6A945163FC}" dt="2023-03-06T05:19:19.580" v="1145" actId="20577"/>
          <ac:spMkLst>
            <pc:docMk/>
            <pc:sldMk cId="2065360072" sldId="321"/>
            <ac:spMk id="3" creationId="{63B1B486-62AE-48D4-A475-5D5E58647AAB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1:41.904" v="1229"/>
        <pc:sldMkLst>
          <pc:docMk/>
          <pc:sldMk cId="4174272362" sldId="322"/>
        </pc:sldMkLst>
        <pc:spChg chg="mod">
          <ac:chgData name="Hussain, Arvalla Saddam" userId="231fd835-04d8-4d01-abed-e4ef8b0c471b" providerId="ADAL" clId="{B40EB455-9514-428C-A815-AD6A945163FC}" dt="2023-03-06T05:20:19.975" v="1155" actId="207"/>
          <ac:spMkLst>
            <pc:docMk/>
            <pc:sldMk cId="4174272362" sldId="322"/>
            <ac:spMk id="3" creationId="{E9B79F64-F1C6-4153-AACD-5A0D47879447}"/>
          </ac:spMkLst>
        </pc:spChg>
        <pc:spChg chg="mod">
          <ac:chgData name="Hussain, Arvalla Saddam" userId="231fd835-04d8-4d01-abed-e4ef8b0c471b" providerId="ADAL" clId="{B40EB455-9514-428C-A815-AD6A945163FC}" dt="2023-03-06T05:21:15.902" v="1163" actId="1076"/>
          <ac:spMkLst>
            <pc:docMk/>
            <pc:sldMk cId="4174272362" sldId="322"/>
            <ac:spMk id="5" creationId="{C2FD0BDF-FC05-47E9-9675-8C01805B23F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1:52.030" v="1231"/>
        <pc:sldMkLst>
          <pc:docMk/>
          <pc:sldMk cId="881251789" sldId="323"/>
        </pc:sldMkLst>
        <pc:spChg chg="mod">
          <ac:chgData name="Hussain, Arvalla Saddam" userId="231fd835-04d8-4d01-abed-e4ef8b0c471b" providerId="ADAL" clId="{B40EB455-9514-428C-A815-AD6A945163FC}" dt="2023-03-06T05:22:20.318" v="1175" actId="20577"/>
          <ac:spMkLst>
            <pc:docMk/>
            <pc:sldMk cId="881251789" sldId="323"/>
            <ac:spMk id="3" creationId="{5C6ECA43-E056-4788-81E4-DFFAE309633B}"/>
          </ac:spMkLst>
        </pc:spChg>
        <pc:spChg chg="mod">
          <ac:chgData name="Hussain, Arvalla Saddam" userId="231fd835-04d8-4d01-abed-e4ef8b0c471b" providerId="ADAL" clId="{B40EB455-9514-428C-A815-AD6A945163FC}" dt="2023-03-06T05:22:52.915" v="1180" actId="1076"/>
          <ac:spMkLst>
            <pc:docMk/>
            <pc:sldMk cId="881251789" sldId="323"/>
            <ac:spMk id="5" creationId="{364B85C4-B465-413E-AB75-1E1A987B928E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2:04.991" v="1233"/>
        <pc:sldMkLst>
          <pc:docMk/>
          <pc:sldMk cId="1535365116" sldId="324"/>
        </pc:sldMkLst>
        <pc:spChg chg="mod">
          <ac:chgData name="Hussain, Arvalla Saddam" userId="231fd835-04d8-4d01-abed-e4ef8b0c471b" providerId="ADAL" clId="{B40EB455-9514-428C-A815-AD6A945163FC}" dt="2023-03-06T05:24:32.300" v="1205" actId="207"/>
          <ac:spMkLst>
            <pc:docMk/>
            <pc:sldMk cId="1535365116" sldId="324"/>
            <ac:spMk id="3" creationId="{3760D027-7F2C-435A-B6D2-379EA83570AA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00:09.834" v="1351"/>
        <pc:sldMkLst>
          <pc:docMk/>
          <pc:sldMk cId="3181171188" sldId="325"/>
        </pc:sldMkLst>
        <pc:spChg chg="mod">
          <ac:chgData name="Hussain, Arvalla Saddam" userId="231fd835-04d8-4d01-abed-e4ef8b0c471b" providerId="ADAL" clId="{B40EB455-9514-428C-A815-AD6A945163FC}" dt="2023-03-06T06:52:24.758" v="1238" actId="20577"/>
          <ac:spMkLst>
            <pc:docMk/>
            <pc:sldMk cId="3181171188" sldId="325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1:50:23.092" v="1262"/>
        <pc:sldMkLst>
          <pc:docMk/>
          <pc:sldMk cId="2611605279" sldId="326"/>
        </pc:sldMkLst>
        <pc:spChg chg="mod">
          <ac:chgData name="Hussain, Arvalla Saddam" userId="231fd835-04d8-4d01-abed-e4ef8b0c471b" providerId="ADAL" clId="{B40EB455-9514-428C-A815-AD6A945163FC}" dt="2023-03-07T01:48:50.907" v="1251" actId="207"/>
          <ac:spMkLst>
            <pc:docMk/>
            <pc:sldMk cId="2611605279" sldId="326"/>
            <ac:spMk id="3" creationId="{F7AC8BA7-64E1-4F5D-B21B-D0709DE9D9A7}"/>
          </ac:spMkLst>
        </pc:spChg>
        <pc:spChg chg="mod">
          <ac:chgData name="Hussain, Arvalla Saddam" userId="231fd835-04d8-4d01-abed-e4ef8b0c471b" providerId="ADAL" clId="{B40EB455-9514-428C-A815-AD6A945163FC}" dt="2023-03-07T01:50:03.590" v="1260" actId="1076"/>
          <ac:spMkLst>
            <pc:docMk/>
            <pc:sldMk cId="2611605279" sldId="326"/>
            <ac:spMk id="5" creationId="{839C29F4-2EA5-4329-BAAF-06FE27AF2450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1:56:18.343" v="1309"/>
        <pc:sldMkLst>
          <pc:docMk/>
          <pc:sldMk cId="228683650" sldId="327"/>
        </pc:sldMkLst>
        <pc:spChg chg="mod">
          <ac:chgData name="Hussain, Arvalla Saddam" userId="231fd835-04d8-4d01-abed-e4ef8b0c471b" providerId="ADAL" clId="{B40EB455-9514-428C-A815-AD6A945163FC}" dt="2023-03-07T01:53:44.657" v="1280" actId="207"/>
          <ac:spMkLst>
            <pc:docMk/>
            <pc:sldMk cId="228683650" sldId="327"/>
            <ac:spMk id="3" creationId="{5C0E0313-6338-406C-90A0-9A4D75348BD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1:56:57.669" v="1317"/>
        <pc:sldMkLst>
          <pc:docMk/>
          <pc:sldMk cId="1023017117" sldId="328"/>
        </pc:sldMkLst>
        <pc:spChg chg="mod">
          <ac:chgData name="Hussain, Arvalla Saddam" userId="231fd835-04d8-4d01-abed-e4ef8b0c471b" providerId="ADAL" clId="{B40EB455-9514-428C-A815-AD6A945163FC}" dt="2023-03-07T01:56:39.018" v="1314" actId="1076"/>
          <ac:spMkLst>
            <pc:docMk/>
            <pc:sldMk cId="1023017117" sldId="328"/>
            <ac:spMk id="3" creationId="{D5AB97DE-FA69-4052-AB39-3E8557049E3A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0:06.753" v="1349"/>
        <pc:sldMkLst>
          <pc:docMk/>
          <pc:sldMk cId="2932005021" sldId="329"/>
        </pc:sldMkLst>
        <pc:spChg chg="mod">
          <ac:chgData name="Hussain, Arvalla Saddam" userId="231fd835-04d8-4d01-abed-e4ef8b0c471b" providerId="ADAL" clId="{B40EB455-9514-428C-A815-AD6A945163FC}" dt="2023-03-07T02:00:00.148" v="1348" actId="207"/>
          <ac:spMkLst>
            <pc:docMk/>
            <pc:sldMk cId="2932005021" sldId="329"/>
            <ac:spMk id="3" creationId="{D5340D08-E35B-43C2-A92B-40ED9EEE474B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5:20.212" v="1377" actId="207"/>
        <pc:sldMkLst>
          <pc:docMk/>
          <pc:sldMk cId="2140076680" sldId="330"/>
        </pc:sldMkLst>
        <pc:spChg chg="mod">
          <ac:chgData name="Hussain, Arvalla Saddam" userId="231fd835-04d8-4d01-abed-e4ef8b0c471b" providerId="ADAL" clId="{B40EB455-9514-428C-A815-AD6A945163FC}" dt="2023-03-07T02:05:20.212" v="1377" actId="207"/>
          <ac:spMkLst>
            <pc:docMk/>
            <pc:sldMk cId="2140076680" sldId="330"/>
            <ac:spMk id="3" creationId="{C0CC53EE-C34F-4DEA-B34B-BE04142F680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6:40.374" v="1391"/>
        <pc:sldMkLst>
          <pc:docMk/>
          <pc:sldMk cId="1600923891" sldId="331"/>
        </pc:sldMkLst>
        <pc:spChg chg="mod">
          <ac:chgData name="Hussain, Arvalla Saddam" userId="231fd835-04d8-4d01-abed-e4ef8b0c471b" providerId="ADAL" clId="{B40EB455-9514-428C-A815-AD6A945163FC}" dt="2023-03-07T02:06:37.936" v="1389" actId="14100"/>
          <ac:spMkLst>
            <pc:docMk/>
            <pc:sldMk cId="1600923891" sldId="331"/>
            <ac:spMk id="3" creationId="{3224A71B-636D-49C1-8F8F-51A6D4883CD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2:10:13.865" v="1419"/>
        <pc:sldMkLst>
          <pc:docMk/>
          <pc:sldMk cId="1420905307" sldId="332"/>
        </pc:sldMkLst>
        <pc:spChg chg="mod">
          <ac:chgData name="Hussain, Arvalla Saddam" userId="231fd835-04d8-4d01-abed-e4ef8b0c471b" providerId="ADAL" clId="{B40EB455-9514-428C-A815-AD6A945163FC}" dt="2023-03-07T02:10:04.146" v="1418" actId="20577"/>
          <ac:spMkLst>
            <pc:docMk/>
            <pc:sldMk cId="1420905307" sldId="332"/>
            <ac:spMk id="3" creationId="{4AF89652-9C67-4920-A105-A2E5490A900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10:17.690" v="1421"/>
        <pc:sldMkLst>
          <pc:docMk/>
          <pc:sldMk cId="2050903253" sldId="333"/>
        </pc:sldMkLst>
        <pc:spChg chg="mod">
          <ac:chgData name="Hussain, Arvalla Saddam" userId="231fd835-04d8-4d01-abed-e4ef8b0c471b" providerId="ADAL" clId="{B40EB455-9514-428C-A815-AD6A945163FC}" dt="2023-03-07T02:09:09.441" v="1408" actId="207"/>
          <ac:spMkLst>
            <pc:docMk/>
            <pc:sldMk cId="2050903253" sldId="333"/>
            <ac:spMk id="3" creationId="{4928FFF7-F2D7-4330-91AB-B89E49F1C21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13:02.034" v="1444"/>
        <pc:sldMkLst>
          <pc:docMk/>
          <pc:sldMk cId="783475430" sldId="334"/>
        </pc:sldMkLst>
        <pc:spChg chg="mod">
          <ac:chgData name="Hussain, Arvalla Saddam" userId="231fd835-04d8-4d01-abed-e4ef8b0c471b" providerId="ADAL" clId="{B40EB455-9514-428C-A815-AD6A945163FC}" dt="2023-03-07T02:11:48.666" v="1433" actId="207"/>
          <ac:spMkLst>
            <pc:docMk/>
            <pc:sldMk cId="783475430" sldId="334"/>
            <ac:spMk id="3" creationId="{DA2B84CA-1103-4045-BA2B-04BC8EC19C78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7T02:13:47.504" v="1450"/>
        <pc:sldMkLst>
          <pc:docMk/>
          <pc:sldMk cId="548610458" sldId="335"/>
        </pc:sldMkLst>
        <pc:spChg chg="mod">
          <ac:chgData name="Hussain, Arvalla Saddam" userId="231fd835-04d8-4d01-abed-e4ef8b0c471b" providerId="ADAL" clId="{B40EB455-9514-428C-A815-AD6A945163FC}" dt="2023-03-07T02:13:45.319" v="1449" actId="20577"/>
          <ac:spMkLst>
            <pc:docMk/>
            <pc:sldMk cId="548610458" sldId="335"/>
            <ac:spMk id="3" creationId="{D09BA787-E02C-3252-9048-C050F6D8ED67}"/>
          </ac:spMkLst>
        </pc:spChg>
      </pc:sldChg>
      <pc:sldChg chg="addSp delSp modSp add mod ord modTransition setBg modAnim delDesignElem">
        <pc:chgData name="Hussain, Arvalla Saddam" userId="231fd835-04d8-4d01-abed-e4ef8b0c471b" providerId="ADAL" clId="{B40EB455-9514-428C-A815-AD6A945163FC}" dt="2023-03-07T02:23:13.939" v="1569"/>
        <pc:sldMkLst>
          <pc:docMk/>
          <pc:sldMk cId="3776298590" sldId="336"/>
        </pc:sldMkLst>
        <pc:spChg chg="mod">
          <ac:chgData name="Hussain, Arvalla Saddam" userId="231fd835-04d8-4d01-abed-e4ef8b0c471b" providerId="ADAL" clId="{B40EB455-9514-428C-A815-AD6A945163FC}" dt="2023-03-07T02:15:32.573" v="1462" actId="255"/>
          <ac:spMkLst>
            <pc:docMk/>
            <pc:sldMk cId="3776298590" sldId="336"/>
            <ac:spMk id="3" creationId="{F6970CE3-321C-4024-A8A9-136324CD8CE1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0" creationId="{DA9C8D46-54D8-4DF1-99A2-E651C7B132F4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1" creationId="{9715DAF0-AE1B-46C9-8A6B-DB2AA05AB91D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2" creationId="{DE12BF4D-F47A-41C1-85FC-652E412D3B47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3" creationId="{AAF055B3-1F95-4ABA-BFE4-A58320A8206E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4" creationId="{65FBF53F-BBBA-4974-AD72-0E8CD294E50F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5" creationId="{5A2875D7-3769-4291-959E-9FAD764A760C}"/>
          </ac:spMkLst>
        </pc:spChg>
        <pc:picChg chg="add del">
          <ac:chgData name="Hussain, Arvalla Saddam" userId="231fd835-04d8-4d01-abed-e4ef8b0c471b" providerId="ADAL" clId="{B40EB455-9514-428C-A815-AD6A945163FC}" dt="2023-03-07T02:15:01.588" v="1459" actId="21"/>
          <ac:picMkLst>
            <pc:docMk/>
            <pc:sldMk cId="3776298590" sldId="336"/>
            <ac:picMk id="7" creationId="{89C4BE7E-4FB8-AE35-5FD6-B0CC82C7172A}"/>
          </ac:picMkLst>
        </pc:picChg>
      </pc:sldChg>
      <pc:sldChg chg="modSp add mod ord modTransition modAnim">
        <pc:chgData name="Hussain, Arvalla Saddam" userId="231fd835-04d8-4d01-abed-e4ef8b0c471b" providerId="ADAL" clId="{B40EB455-9514-428C-A815-AD6A945163FC}" dt="2023-03-07T02:23:29.781" v="1571"/>
        <pc:sldMkLst>
          <pc:docMk/>
          <pc:sldMk cId="1368392476" sldId="337"/>
        </pc:sldMkLst>
        <pc:spChg chg="mod">
          <ac:chgData name="Hussain, Arvalla Saddam" userId="231fd835-04d8-4d01-abed-e4ef8b0c471b" providerId="ADAL" clId="{B40EB455-9514-428C-A815-AD6A945163FC}" dt="2023-03-07T02:16:09.794" v="1466" actId="207"/>
          <ac:spMkLst>
            <pc:docMk/>
            <pc:sldMk cId="1368392476" sldId="337"/>
            <ac:spMk id="3" creationId="{C0CC53EE-C34F-4DEA-B34B-BE04142F680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3:46.687" v="1574"/>
        <pc:sldMkLst>
          <pc:docMk/>
          <pc:sldMk cId="3166529122" sldId="338"/>
        </pc:sldMkLst>
        <pc:spChg chg="mod">
          <ac:chgData name="Hussain, Arvalla Saddam" userId="231fd835-04d8-4d01-abed-e4ef8b0c471b" providerId="ADAL" clId="{B40EB455-9514-428C-A815-AD6A945163FC}" dt="2023-03-07T02:17:30.231" v="1478" actId="1076"/>
          <ac:spMkLst>
            <pc:docMk/>
            <pc:sldMk cId="3166529122" sldId="338"/>
            <ac:spMk id="3" creationId="{3224A71B-636D-49C1-8F8F-51A6D4883CD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2:24:07.943" v="1577"/>
        <pc:sldMkLst>
          <pc:docMk/>
          <pc:sldMk cId="1222175216" sldId="339"/>
        </pc:sldMkLst>
        <pc:spChg chg="mod">
          <ac:chgData name="Hussain, Arvalla Saddam" userId="231fd835-04d8-4d01-abed-e4ef8b0c471b" providerId="ADAL" clId="{B40EB455-9514-428C-A815-AD6A945163FC}" dt="2023-03-07T02:18:29.377" v="1492" actId="207"/>
          <ac:spMkLst>
            <pc:docMk/>
            <pc:sldMk cId="1222175216" sldId="339"/>
            <ac:spMk id="3" creationId="{4AF89652-9C67-4920-A105-A2E5490A900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4:24.287" v="1580"/>
        <pc:sldMkLst>
          <pc:docMk/>
          <pc:sldMk cId="1013386083" sldId="340"/>
        </pc:sldMkLst>
        <pc:spChg chg="mod">
          <ac:chgData name="Hussain, Arvalla Saddam" userId="231fd835-04d8-4d01-abed-e4ef8b0c471b" providerId="ADAL" clId="{B40EB455-9514-428C-A815-AD6A945163FC}" dt="2023-03-07T02:19:33.731" v="1534" actId="207"/>
          <ac:spMkLst>
            <pc:docMk/>
            <pc:sldMk cId="1013386083" sldId="340"/>
            <ac:spMk id="3" creationId="{4928FFF7-F2D7-4330-91AB-B89E49F1C21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4:49.068" v="1583"/>
        <pc:sldMkLst>
          <pc:docMk/>
          <pc:sldMk cId="755045898" sldId="341"/>
        </pc:sldMkLst>
        <pc:spChg chg="mod">
          <ac:chgData name="Hussain, Arvalla Saddam" userId="231fd835-04d8-4d01-abed-e4ef8b0c471b" providerId="ADAL" clId="{B40EB455-9514-428C-A815-AD6A945163FC}" dt="2023-03-07T02:20:39.308" v="1544" actId="1076"/>
          <ac:spMkLst>
            <pc:docMk/>
            <pc:sldMk cId="755045898" sldId="341"/>
            <ac:spMk id="3" creationId="{DA2B84CA-1103-4045-BA2B-04BC8EC19C78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5:05.345" v="1586"/>
        <pc:sldMkLst>
          <pc:docMk/>
          <pc:sldMk cId="2114289842" sldId="342"/>
        </pc:sldMkLst>
        <pc:spChg chg="mod">
          <ac:chgData name="Hussain, Arvalla Saddam" userId="231fd835-04d8-4d01-abed-e4ef8b0c471b" providerId="ADAL" clId="{B40EB455-9514-428C-A815-AD6A945163FC}" dt="2023-03-07T02:21:39.943" v="1559" actId="207"/>
          <ac:spMkLst>
            <pc:docMk/>
            <pc:sldMk cId="2114289842" sldId="342"/>
            <ac:spMk id="3" creationId="{D7260333-D6CA-4559-B11B-5416627203F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25:58.159" v="1594" actId="20577"/>
        <pc:sldMkLst>
          <pc:docMk/>
          <pc:sldMk cId="1662829503" sldId="343"/>
        </pc:sldMkLst>
        <pc:spChg chg="mod">
          <ac:chgData name="Hussain, Arvalla Saddam" userId="231fd835-04d8-4d01-abed-e4ef8b0c471b" providerId="ADAL" clId="{B40EB455-9514-428C-A815-AD6A945163FC}" dt="2023-03-07T02:25:58.159" v="1594" actId="20577"/>
          <ac:spMkLst>
            <pc:docMk/>
            <pc:sldMk cId="1662829503" sldId="343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15.196" v="1628"/>
        <pc:sldMkLst>
          <pc:docMk/>
          <pc:sldMk cId="3387548321" sldId="344"/>
        </pc:sldMkLst>
        <pc:spChg chg="mod">
          <ac:chgData name="Hussain, Arvalla Saddam" userId="231fd835-04d8-4d01-abed-e4ef8b0c471b" providerId="ADAL" clId="{B40EB455-9514-428C-A815-AD6A945163FC}" dt="2023-03-07T02:28:14.096" v="1608" actId="207"/>
          <ac:spMkLst>
            <pc:docMk/>
            <pc:sldMk cId="3387548321" sldId="344"/>
            <ac:spMk id="2" creationId="{C3597E32-0DAC-4470-A9C8-CBCA66EF1452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22.178" v="1629"/>
        <pc:sldMkLst>
          <pc:docMk/>
          <pc:sldMk cId="3234781680" sldId="345"/>
        </pc:sldMkLst>
        <pc:spChg chg="mod">
          <ac:chgData name="Hussain, Arvalla Saddam" userId="231fd835-04d8-4d01-abed-e4ef8b0c471b" providerId="ADAL" clId="{B40EB455-9514-428C-A815-AD6A945163FC}" dt="2023-03-07T02:28:02.077" v="1605" actId="207"/>
          <ac:spMkLst>
            <pc:docMk/>
            <pc:sldMk cId="3234781680" sldId="345"/>
            <ac:spMk id="2" creationId="{FBA4DD0C-F661-4864-84BF-9E3B9F757EE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25.906" v="1630"/>
        <pc:sldMkLst>
          <pc:docMk/>
          <pc:sldMk cId="80620881" sldId="346"/>
        </pc:sldMkLst>
        <pc:spChg chg="mod">
          <ac:chgData name="Hussain, Arvalla Saddam" userId="231fd835-04d8-4d01-abed-e4ef8b0c471b" providerId="ADAL" clId="{B40EB455-9514-428C-A815-AD6A945163FC}" dt="2023-03-07T02:28:51.208" v="1612" actId="207"/>
          <ac:spMkLst>
            <pc:docMk/>
            <pc:sldMk cId="80620881" sldId="346"/>
            <ac:spMk id="2" creationId="{28EC7F73-E04B-401B-A607-CC7F8A924D01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29:33.347" v="1621" actId="20577"/>
        <pc:sldMkLst>
          <pc:docMk/>
          <pc:sldMk cId="785506208" sldId="347"/>
        </pc:sldMkLst>
        <pc:spChg chg="mod">
          <ac:chgData name="Hussain, Arvalla Saddam" userId="231fd835-04d8-4d01-abed-e4ef8b0c471b" providerId="ADAL" clId="{B40EB455-9514-428C-A815-AD6A945163FC}" dt="2023-03-07T02:29:33.347" v="1621" actId="20577"/>
          <ac:spMkLst>
            <pc:docMk/>
            <pc:sldMk cId="785506208" sldId="347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1:26.091" v="1648"/>
        <pc:sldMkLst>
          <pc:docMk/>
          <pc:sldMk cId="575471890" sldId="348"/>
        </pc:sldMkLst>
        <pc:spChg chg="mod">
          <ac:chgData name="Hussain, Arvalla Saddam" userId="231fd835-04d8-4d01-abed-e4ef8b0c471b" providerId="ADAL" clId="{B40EB455-9514-428C-A815-AD6A945163FC}" dt="2023-03-07T02:30:06.695" v="1627" actId="1076"/>
          <ac:spMkLst>
            <pc:docMk/>
            <pc:sldMk cId="575471890" sldId="348"/>
            <ac:spMk id="3" creationId="{23495190-D9FA-445B-AA7D-110EEA0227FD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6:29.017" v="1748"/>
        <pc:sldMkLst>
          <pc:docMk/>
          <pc:sldMk cId="869303042" sldId="349"/>
        </pc:sldMkLst>
        <pc:spChg chg="mod">
          <ac:chgData name="Hussain, Arvalla Saddam" userId="231fd835-04d8-4d01-abed-e4ef8b0c471b" providerId="ADAL" clId="{B40EB455-9514-428C-A815-AD6A945163FC}" dt="2023-03-07T02:32:05.546" v="1653" actId="2711"/>
          <ac:spMkLst>
            <pc:docMk/>
            <pc:sldMk cId="869303042" sldId="349"/>
            <ac:spMk id="3" creationId="{C1B7E599-967C-49CF-A440-01C695F5230C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6:37.592" v="1749"/>
        <pc:sldMkLst>
          <pc:docMk/>
          <pc:sldMk cId="3872240308" sldId="350"/>
        </pc:sldMkLst>
        <pc:spChg chg="mod">
          <ac:chgData name="Hussain, Arvalla Saddam" userId="231fd835-04d8-4d01-abed-e4ef8b0c471b" providerId="ADAL" clId="{B40EB455-9514-428C-A815-AD6A945163FC}" dt="2023-03-07T02:33:22.193" v="1681" actId="20577"/>
          <ac:spMkLst>
            <pc:docMk/>
            <pc:sldMk cId="3872240308" sldId="350"/>
            <ac:spMk id="3" creationId="{F315C151-D3A5-4347-A0EF-5B92E3BE64FC}"/>
          </ac:spMkLst>
        </pc:spChg>
      </pc:sldChg>
      <pc:sldChg chg="addSp modSp new mod ord">
        <pc:chgData name="Hussain, Arvalla Saddam" userId="231fd835-04d8-4d01-abed-e4ef8b0c471b" providerId="ADAL" clId="{B40EB455-9514-428C-A815-AD6A945163FC}" dt="2023-03-08T01:18:49.250" v="1862" actId="207"/>
        <pc:sldMkLst>
          <pc:docMk/>
          <pc:sldMk cId="1691298348" sldId="351"/>
        </pc:sldMkLst>
        <pc:spChg chg="add mod">
          <ac:chgData name="Hussain, Arvalla Saddam" userId="231fd835-04d8-4d01-abed-e4ef8b0c471b" providerId="ADAL" clId="{B40EB455-9514-428C-A815-AD6A945163FC}" dt="2023-03-08T01:18:49.250" v="1862" actId="207"/>
          <ac:spMkLst>
            <pc:docMk/>
            <pc:sldMk cId="1691298348" sldId="351"/>
            <ac:spMk id="2" creationId="{18400C3C-350C-BA41-CD16-3A2A19BD0C6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7:05.838" v="1753"/>
        <pc:sldMkLst>
          <pc:docMk/>
          <pc:sldMk cId="3759117349" sldId="352"/>
        </pc:sldMkLst>
        <pc:spChg chg="mod">
          <ac:chgData name="Hussain, Arvalla Saddam" userId="231fd835-04d8-4d01-abed-e4ef8b0c471b" providerId="ADAL" clId="{B40EB455-9514-428C-A815-AD6A945163FC}" dt="2023-03-07T02:34:57.042" v="1700" actId="1076"/>
          <ac:spMkLst>
            <pc:docMk/>
            <pc:sldMk cId="3759117349" sldId="352"/>
            <ac:spMk id="3" creationId="{267B3807-308A-45ED-B7CD-C70CDBB29B66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7:13.127" v="1754"/>
        <pc:sldMkLst>
          <pc:docMk/>
          <pc:sldMk cId="813883880" sldId="353"/>
        </pc:sldMkLst>
        <pc:spChg chg="mod">
          <ac:chgData name="Hussain, Arvalla Saddam" userId="231fd835-04d8-4d01-abed-e4ef8b0c471b" providerId="ADAL" clId="{B40EB455-9514-428C-A815-AD6A945163FC}" dt="2023-03-07T02:35:52.769" v="1744" actId="20577"/>
          <ac:spMkLst>
            <pc:docMk/>
            <pc:sldMk cId="813883880" sldId="353"/>
            <ac:spMk id="3" creationId="{EC1B516C-6581-49BF-B861-284777216E94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37:35.651" v="1759" actId="20577"/>
        <pc:sldMkLst>
          <pc:docMk/>
          <pc:sldMk cId="4038494717" sldId="354"/>
        </pc:sldMkLst>
        <pc:spChg chg="mod">
          <ac:chgData name="Hussain, Arvalla Saddam" userId="231fd835-04d8-4d01-abed-e4ef8b0c471b" providerId="ADAL" clId="{B40EB455-9514-428C-A815-AD6A945163FC}" dt="2023-03-07T02:37:35.651" v="1759" actId="20577"/>
          <ac:spMkLst>
            <pc:docMk/>
            <pc:sldMk cId="4038494717" sldId="354"/>
            <ac:spMk id="3" creationId="{D09BA787-E02C-3252-9048-C050F6D8ED67}"/>
          </ac:spMkLst>
        </pc:spChg>
      </pc:sldChg>
      <pc:sldChg chg="modSp add mod ord modTransition">
        <pc:chgData name="Hussain, Arvalla Saddam" userId="231fd835-04d8-4d01-abed-e4ef8b0c471b" providerId="ADAL" clId="{B40EB455-9514-428C-A815-AD6A945163FC}" dt="2023-03-08T01:08:01.990" v="1768"/>
        <pc:sldMkLst>
          <pc:docMk/>
          <pc:sldMk cId="3517289157" sldId="355"/>
        </pc:sldMkLst>
        <pc:spChg chg="mod">
          <ac:chgData name="Hussain, Arvalla Saddam" userId="231fd835-04d8-4d01-abed-e4ef8b0c471b" providerId="ADAL" clId="{B40EB455-9514-428C-A815-AD6A945163FC}" dt="2023-03-08T01:07:53.355" v="1765" actId="14100"/>
          <ac:spMkLst>
            <pc:docMk/>
            <pc:sldMk cId="3517289157" sldId="355"/>
            <ac:spMk id="3" creationId="{921AA7A6-E049-4CFC-A319-34E98DFD226D}"/>
          </ac:spMkLst>
        </pc:spChg>
      </pc:sldChg>
      <pc:sldChg chg="modSp add mod ord modTransition">
        <pc:chgData name="Hussain, Arvalla Saddam" userId="231fd835-04d8-4d01-abed-e4ef8b0c471b" providerId="ADAL" clId="{B40EB455-9514-428C-A815-AD6A945163FC}" dt="2023-03-08T01:10:38.977" v="1787"/>
        <pc:sldMkLst>
          <pc:docMk/>
          <pc:sldMk cId="4268454034" sldId="356"/>
        </pc:sldMkLst>
        <pc:spChg chg="mod">
          <ac:chgData name="Hussain, Arvalla Saddam" userId="231fd835-04d8-4d01-abed-e4ef8b0c471b" providerId="ADAL" clId="{B40EB455-9514-428C-A815-AD6A945163FC}" dt="2023-03-08T01:09:25.466" v="1776" actId="1076"/>
          <ac:spMkLst>
            <pc:docMk/>
            <pc:sldMk cId="4268454034" sldId="356"/>
            <ac:spMk id="3" creationId="{3271729E-8FCB-4151-B9AA-EA9781007FC7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08T01:11:31.156" v="1793"/>
        <pc:sldMkLst>
          <pc:docMk/>
          <pc:sldMk cId="1331679210" sldId="357"/>
        </pc:sldMkLst>
        <pc:spChg chg="mod">
          <ac:chgData name="Hussain, Arvalla Saddam" userId="231fd835-04d8-4d01-abed-e4ef8b0c471b" providerId="ADAL" clId="{B40EB455-9514-428C-A815-AD6A945163FC}" dt="2023-03-08T01:11:28.528" v="1791" actId="255"/>
          <ac:spMkLst>
            <pc:docMk/>
            <pc:sldMk cId="1331679210" sldId="357"/>
            <ac:spMk id="3" creationId="{B69B8FEA-09D3-4A52-9891-549168ECB049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12:59.861" v="1799" actId="207"/>
        <pc:sldMkLst>
          <pc:docMk/>
          <pc:sldMk cId="1802959845" sldId="358"/>
        </pc:sldMkLst>
        <pc:spChg chg="mod">
          <ac:chgData name="Hussain, Arvalla Saddam" userId="231fd835-04d8-4d01-abed-e4ef8b0c471b" providerId="ADAL" clId="{B40EB455-9514-428C-A815-AD6A945163FC}" dt="2023-03-08T01:12:59.861" v="1799" actId="207"/>
          <ac:spMkLst>
            <pc:docMk/>
            <pc:sldMk cId="1802959845" sldId="358"/>
            <ac:spMk id="3" creationId="{3E579F61-3FA5-405F-97F2-0BFBCBD366DB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08T01:14:30.406" v="1809"/>
        <pc:sldMkLst>
          <pc:docMk/>
          <pc:sldMk cId="3623244685" sldId="359"/>
        </pc:sldMkLst>
        <pc:spChg chg="mod">
          <ac:chgData name="Hussain, Arvalla Saddam" userId="231fd835-04d8-4d01-abed-e4ef8b0c471b" providerId="ADAL" clId="{B40EB455-9514-428C-A815-AD6A945163FC}" dt="2023-03-08T01:14:27.331" v="1807" actId="207"/>
          <ac:spMkLst>
            <pc:docMk/>
            <pc:sldMk cId="3623244685" sldId="359"/>
            <ac:spMk id="3" creationId="{403CB328-183C-4D16-B3A8-06C2C5EDD9B1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19:03.224" v="1867" actId="20577"/>
        <pc:sldMkLst>
          <pc:docMk/>
          <pc:sldMk cId="1154293629" sldId="360"/>
        </pc:sldMkLst>
        <pc:spChg chg="mod">
          <ac:chgData name="Hussain, Arvalla Saddam" userId="231fd835-04d8-4d01-abed-e4ef8b0c471b" providerId="ADAL" clId="{B40EB455-9514-428C-A815-AD6A945163FC}" dt="2023-03-08T01:19:03.224" v="1867" actId="20577"/>
          <ac:spMkLst>
            <pc:docMk/>
            <pc:sldMk cId="1154293629" sldId="360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19:37.156" v="1870" actId="207"/>
        <pc:sldMkLst>
          <pc:docMk/>
          <pc:sldMk cId="1262604565" sldId="361"/>
        </pc:sldMkLst>
        <pc:spChg chg="mod">
          <ac:chgData name="Hussain, Arvalla Saddam" userId="231fd835-04d8-4d01-abed-e4ef8b0c471b" providerId="ADAL" clId="{B40EB455-9514-428C-A815-AD6A945163FC}" dt="2023-03-08T01:19:37.156" v="1870" actId="207"/>
          <ac:spMkLst>
            <pc:docMk/>
            <pc:sldMk cId="1262604565" sldId="361"/>
            <ac:spMk id="3" creationId="{28259093-9FBF-41F3-A5A6-66DB2F448984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0:44.538" v="1876" actId="207"/>
        <pc:sldMkLst>
          <pc:docMk/>
          <pc:sldMk cId="185329755" sldId="362"/>
        </pc:sldMkLst>
        <pc:spChg chg="mod">
          <ac:chgData name="Hussain, Arvalla Saddam" userId="231fd835-04d8-4d01-abed-e4ef8b0c471b" providerId="ADAL" clId="{B40EB455-9514-428C-A815-AD6A945163FC}" dt="2023-03-08T01:20:44.538" v="1876" actId="207"/>
          <ac:spMkLst>
            <pc:docMk/>
            <pc:sldMk cId="185329755" sldId="362"/>
            <ac:spMk id="3" creationId="{97C6AA1A-C4E6-4F62-8682-9B7DB186BB66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4:08.851" v="1887" actId="207"/>
        <pc:sldMkLst>
          <pc:docMk/>
          <pc:sldMk cId="1532290055" sldId="363"/>
        </pc:sldMkLst>
        <pc:spChg chg="mod">
          <ac:chgData name="Hussain, Arvalla Saddam" userId="231fd835-04d8-4d01-abed-e4ef8b0c471b" providerId="ADAL" clId="{B40EB455-9514-428C-A815-AD6A945163FC}" dt="2023-03-08T01:23:43.592" v="1883" actId="207"/>
          <ac:spMkLst>
            <pc:docMk/>
            <pc:sldMk cId="1532290055" sldId="363"/>
            <ac:spMk id="3" creationId="{41BC5D91-D675-4FCC-92DE-B6A099D4BF28}"/>
          </ac:spMkLst>
        </pc:spChg>
        <pc:spChg chg="mod">
          <ac:chgData name="Hussain, Arvalla Saddam" userId="231fd835-04d8-4d01-abed-e4ef8b0c471b" providerId="ADAL" clId="{B40EB455-9514-428C-A815-AD6A945163FC}" dt="2023-03-08T01:24:08.851" v="1887" actId="207"/>
          <ac:spMkLst>
            <pc:docMk/>
            <pc:sldMk cId="1532290055" sldId="363"/>
            <ac:spMk id="5" creationId="{8D4A96EC-0A55-4B90-8375-195EA1A774DD}"/>
          </ac:spMkLst>
        </pc:spChg>
      </pc:sldChg>
      <pc:sldChg chg="add del">
        <pc:chgData name="Hussain, Arvalla Saddam" userId="231fd835-04d8-4d01-abed-e4ef8b0c471b" providerId="ADAL" clId="{B40EB455-9514-428C-A815-AD6A945163FC}" dt="2023-03-08T01:25:48.406" v="1889"/>
        <pc:sldMkLst>
          <pc:docMk/>
          <pc:sldMk cId="1447620579" sldId="364"/>
        </pc:sldMkLst>
      </pc:sldChg>
      <pc:sldChg chg="modSp add mod">
        <pc:chgData name="Hussain, Arvalla Saddam" userId="231fd835-04d8-4d01-abed-e4ef8b0c471b" providerId="ADAL" clId="{B40EB455-9514-428C-A815-AD6A945163FC}" dt="2023-03-08T01:27:35.037" v="1903" actId="1076"/>
        <pc:sldMkLst>
          <pc:docMk/>
          <pc:sldMk cId="4104978864" sldId="364"/>
        </pc:sldMkLst>
        <pc:spChg chg="mod">
          <ac:chgData name="Hussain, Arvalla Saddam" userId="231fd835-04d8-4d01-abed-e4ef8b0c471b" providerId="ADAL" clId="{B40EB455-9514-428C-A815-AD6A945163FC}" dt="2023-03-08T01:27:35.037" v="1903" actId="1076"/>
          <ac:spMkLst>
            <pc:docMk/>
            <pc:sldMk cId="4104978864" sldId="364"/>
            <ac:spMk id="3" creationId="{C36FF1E5-010F-4C9A-A1F8-966A0612B7ED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9:23.229" v="1918" actId="20577"/>
        <pc:sldMkLst>
          <pc:docMk/>
          <pc:sldMk cId="184512078" sldId="365"/>
        </pc:sldMkLst>
        <pc:spChg chg="mod">
          <ac:chgData name="Hussain, Arvalla Saddam" userId="231fd835-04d8-4d01-abed-e4ef8b0c471b" providerId="ADAL" clId="{B40EB455-9514-428C-A815-AD6A945163FC}" dt="2023-03-08T01:29:23.229" v="1918" actId="20577"/>
          <ac:spMkLst>
            <pc:docMk/>
            <pc:sldMk cId="184512078" sldId="365"/>
            <ac:spMk id="3" creationId="{339210C0-D0D7-4056-BEA5-8010BB30A817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08T01:30:35.401" v="1932" actId="207"/>
        <pc:sldMkLst>
          <pc:docMk/>
          <pc:sldMk cId="4172779185" sldId="366"/>
        </pc:sldMkLst>
        <pc:spChg chg="add mod">
          <ac:chgData name="Hussain, Arvalla Saddam" userId="231fd835-04d8-4d01-abed-e4ef8b0c471b" providerId="ADAL" clId="{B40EB455-9514-428C-A815-AD6A945163FC}" dt="2023-03-08T01:30:35.401" v="1932" actId="207"/>
          <ac:spMkLst>
            <pc:docMk/>
            <pc:sldMk cId="4172779185" sldId="366"/>
            <ac:spMk id="3" creationId="{5527D50F-CCC0-AA27-69BB-1917C8949A86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2:49.685" v="1951" actId="207"/>
        <pc:sldMkLst>
          <pc:docMk/>
          <pc:sldMk cId="3278956511" sldId="367"/>
        </pc:sldMkLst>
        <pc:spChg chg="mod">
          <ac:chgData name="Hussain, Arvalla Saddam" userId="231fd835-04d8-4d01-abed-e4ef8b0c471b" providerId="ADAL" clId="{B40EB455-9514-428C-A815-AD6A945163FC}" dt="2023-03-08T01:32:49.685" v="1951" actId="207"/>
          <ac:spMkLst>
            <pc:docMk/>
            <pc:sldMk cId="3278956511" sldId="367"/>
            <ac:spMk id="3" creationId="{946DE1C0-7C4E-44D6-867A-ACE17D8BC017}"/>
          </ac:spMkLst>
        </pc:spChg>
      </pc:sldChg>
      <pc:sldChg chg="delSp add setBg delDesignElem">
        <pc:chgData name="Hussain, Arvalla Saddam" userId="231fd835-04d8-4d01-abed-e4ef8b0c471b" providerId="ADAL" clId="{B40EB455-9514-428C-A815-AD6A945163FC}" dt="2023-03-08T01:33:18.882" v="1953"/>
        <pc:sldMkLst>
          <pc:docMk/>
          <pc:sldMk cId="1466055816" sldId="368"/>
        </pc:sldMkLst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7" creationId="{F3060C83-F051-4F0E-ABAD-AA0DFC48B218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9" creationId="{83C98ABE-055B-441F-B07E-44F97F083C39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1" creationId="{29FDB030-9B49-4CED-8CCD-4D99382388AC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3" creationId="{3783CA14-24A1-485C-8B30-D6A5D87987AD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5" creationId="{9A97C86A-04D6-40F7-AE84-31AB43E6A846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7" creationId="{FF9F2414-84E8-453E-B1F3-389FDE8192D9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9" creationId="{3ECA69A1-7536-43AC-85EF-C7106179F5ED}"/>
          </ac:spMkLst>
        </pc:spChg>
      </pc:sldChg>
      <pc:sldChg chg="addSp delSp modSp add mod setBg setClrOvrMap">
        <pc:chgData name="Hussain, Arvalla Saddam" userId="231fd835-04d8-4d01-abed-e4ef8b0c471b" providerId="ADAL" clId="{B40EB455-9514-428C-A815-AD6A945163FC}" dt="2023-03-08T01:35:15.451" v="1978" actId="26606"/>
        <pc:sldMkLst>
          <pc:docMk/>
          <pc:sldMk cId="715170367" sldId="369"/>
        </pc:sldMkLst>
        <pc:spChg chg="mo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3" creationId="{E9B74B44-8DD1-4F99-98F2-220963AE3471}"/>
          </ac:spMkLst>
        </pc:spChg>
        <pc:spChg chg="add del">
          <ac:chgData name="Hussain, Arvalla Saddam" userId="231fd835-04d8-4d01-abed-e4ef8b0c471b" providerId="ADAL" clId="{B40EB455-9514-428C-A815-AD6A945163FC}" dt="2023-03-08T01:35:13.371" v="1975" actId="26606"/>
          <ac:spMkLst>
            <pc:docMk/>
            <pc:sldMk cId="715170367" sldId="369"/>
            <ac:spMk id="5" creationId="{8E482A67-6CD8-49D7-9F85-52ECF99152D0}"/>
          </ac:spMkLst>
        </pc:spChg>
        <pc:spChg chg="add del">
          <ac:chgData name="Hussain, Arvalla Saddam" userId="231fd835-04d8-4d01-abed-e4ef8b0c471b" providerId="ADAL" clId="{B40EB455-9514-428C-A815-AD6A945163FC}" dt="2023-03-08T01:35:13.371" v="1975" actId="26606"/>
          <ac:spMkLst>
            <pc:docMk/>
            <pc:sldMk cId="715170367" sldId="369"/>
            <ac:spMk id="6" creationId="{418F941B-B7E9-44F2-9A2C-5D35ACF9A678}"/>
          </ac:spMkLst>
        </pc:spChg>
        <pc:spChg chg="add del">
          <ac:chgData name="Hussain, Arvalla Saddam" userId="231fd835-04d8-4d01-abed-e4ef8b0c471b" providerId="ADAL" clId="{B40EB455-9514-428C-A815-AD6A945163FC}" dt="2023-03-08T01:34:39.305" v="1973" actId="26606"/>
          <ac:spMkLst>
            <pc:docMk/>
            <pc:sldMk cId="715170367" sldId="369"/>
            <ac:spMk id="8" creationId="{8E482A67-6CD8-49D7-9F85-52ECF99152D0}"/>
          </ac:spMkLst>
        </pc:spChg>
        <pc:spChg chg="add del">
          <ac:chgData name="Hussain, Arvalla Saddam" userId="231fd835-04d8-4d01-abed-e4ef8b0c471b" providerId="ADAL" clId="{B40EB455-9514-428C-A815-AD6A945163FC}" dt="2023-03-08T01:35:15.404" v="1977" actId="26606"/>
          <ac:spMkLst>
            <pc:docMk/>
            <pc:sldMk cId="715170367" sldId="369"/>
            <ac:spMk id="9" creationId="{6540ED7E-4309-4CF9-9C8D-82E304E02832}"/>
          </ac:spMkLst>
        </pc:spChg>
        <pc:spChg chg="add del">
          <ac:chgData name="Hussain, Arvalla Saddam" userId="231fd835-04d8-4d01-abed-e4ef8b0c471b" providerId="ADAL" clId="{B40EB455-9514-428C-A815-AD6A945163FC}" dt="2023-03-08T01:34:39.305" v="1973" actId="26606"/>
          <ac:spMkLst>
            <pc:docMk/>
            <pc:sldMk cId="715170367" sldId="369"/>
            <ac:spMk id="10" creationId="{418F941B-B7E9-44F2-9A2C-5D35ACF9A678}"/>
          </ac:spMkLst>
        </pc:spChg>
        <pc:spChg chg="add del">
          <ac:chgData name="Hussain, Arvalla Saddam" userId="231fd835-04d8-4d01-abed-e4ef8b0c471b" providerId="ADAL" clId="{B40EB455-9514-428C-A815-AD6A945163FC}" dt="2023-03-08T01:35:15.404" v="1977" actId="26606"/>
          <ac:spMkLst>
            <pc:docMk/>
            <pc:sldMk cId="715170367" sldId="369"/>
            <ac:spMk id="11" creationId="{CA8ACC6B-EC7C-4E3C-8D08-C0A3AA40779C}"/>
          </ac:spMkLst>
        </pc:spChg>
        <pc:spChg chg="ad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13" creationId="{8E482A67-6CD8-49D7-9F85-52ECF99152D0}"/>
          </ac:spMkLst>
        </pc:spChg>
        <pc:spChg chg="ad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14" creationId="{418F941B-B7E9-44F2-9A2C-5D35ACF9A678}"/>
          </ac:spMkLst>
        </pc:spChg>
        <pc:graphicFrameChg chg="mod modGraphic">
          <ac:chgData name="Hussain, Arvalla Saddam" userId="231fd835-04d8-4d01-abed-e4ef8b0c471b" providerId="ADAL" clId="{B40EB455-9514-428C-A815-AD6A945163FC}" dt="2023-03-08T01:35:15.451" v="1978" actId="26606"/>
          <ac:graphicFrameMkLst>
            <pc:docMk/>
            <pc:sldMk cId="715170367" sldId="369"/>
            <ac:graphicFrameMk id="2" creationId="{1EBC8C55-84FD-4068-AB8E-D50508E72CA7}"/>
          </ac:graphicFrameMkLst>
        </pc:graphicFrameChg>
      </pc:sldChg>
      <pc:sldChg chg="modSp add ord">
        <pc:chgData name="Hussain, Arvalla Saddam" userId="231fd835-04d8-4d01-abed-e4ef8b0c471b" providerId="ADAL" clId="{B40EB455-9514-428C-A815-AD6A945163FC}" dt="2023-03-08T01:36:29.971" v="1983" actId="20577"/>
        <pc:sldMkLst>
          <pc:docMk/>
          <pc:sldMk cId="928981946" sldId="370"/>
        </pc:sldMkLst>
        <pc:spChg chg="mod">
          <ac:chgData name="Hussain, Arvalla Saddam" userId="231fd835-04d8-4d01-abed-e4ef8b0c471b" providerId="ADAL" clId="{B40EB455-9514-428C-A815-AD6A945163FC}" dt="2023-03-08T01:36:29.971" v="1983" actId="20577"/>
          <ac:spMkLst>
            <pc:docMk/>
            <pc:sldMk cId="928981946" sldId="370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7:24.194" v="1989" actId="20577"/>
        <pc:sldMkLst>
          <pc:docMk/>
          <pc:sldMk cId="1420295096" sldId="371"/>
        </pc:sldMkLst>
        <pc:spChg chg="mod">
          <ac:chgData name="Hussain, Arvalla Saddam" userId="231fd835-04d8-4d01-abed-e4ef8b0c471b" providerId="ADAL" clId="{B40EB455-9514-428C-A815-AD6A945163FC}" dt="2023-03-08T01:37:24.194" v="1989" actId="20577"/>
          <ac:spMkLst>
            <pc:docMk/>
            <pc:sldMk cId="1420295096" sldId="371"/>
            <ac:spMk id="2" creationId="{9BB2CEBD-C048-43FE-B947-C6487EE0A242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8:43.117" v="2003" actId="1076"/>
        <pc:sldMkLst>
          <pc:docMk/>
          <pc:sldMk cId="2267561113" sldId="372"/>
        </pc:sldMkLst>
        <pc:spChg chg="mod">
          <ac:chgData name="Hussain, Arvalla Saddam" userId="231fd835-04d8-4d01-abed-e4ef8b0c471b" providerId="ADAL" clId="{B40EB455-9514-428C-A815-AD6A945163FC}" dt="2023-03-08T01:38:43.117" v="2003" actId="1076"/>
          <ac:spMkLst>
            <pc:docMk/>
            <pc:sldMk cId="2267561113" sldId="372"/>
            <ac:spMk id="4" creationId="{FBC40C14-CA84-4F7D-90F4-78443EDFC8F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1:13.392" v="2026" actId="1076"/>
        <pc:sldMkLst>
          <pc:docMk/>
          <pc:sldMk cId="1629321185" sldId="373"/>
        </pc:sldMkLst>
        <pc:spChg chg="mod">
          <ac:chgData name="Hussain, Arvalla Saddam" userId="231fd835-04d8-4d01-abed-e4ef8b0c471b" providerId="ADAL" clId="{B40EB455-9514-428C-A815-AD6A945163FC}" dt="2023-03-08T01:41:13.392" v="2026" actId="1076"/>
          <ac:spMkLst>
            <pc:docMk/>
            <pc:sldMk cId="1629321185" sldId="373"/>
            <ac:spMk id="2" creationId="{46243F85-D2FB-4C31-82B4-76117F72EB5C}"/>
          </ac:spMkLst>
        </pc:spChg>
      </pc:sldChg>
      <pc:sldChg chg="delSp add setBg delDesignElem">
        <pc:chgData name="Hussain, Arvalla Saddam" userId="231fd835-04d8-4d01-abed-e4ef8b0c471b" providerId="ADAL" clId="{B40EB455-9514-428C-A815-AD6A945163FC}" dt="2023-03-08T01:41:30.945" v="2028"/>
        <pc:sldMkLst>
          <pc:docMk/>
          <pc:sldMk cId="1489975611" sldId="374"/>
        </pc:sldMkLst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0" creationId="{B9FF99BD-075F-4761-A995-6FC574BD25EA}"/>
          </ac:spMkLst>
        </pc:spChg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2" creationId="{A7B21A54-9BA3-4EA9-B460-5A829ADD9051}"/>
          </ac:spMkLst>
        </pc:spChg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4" creationId="{6FA8F714-B9D8-488A-8CCA-E9948FF913A9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42:31.680" v="2035" actId="20577"/>
        <pc:sldMkLst>
          <pc:docMk/>
          <pc:sldMk cId="1187243423" sldId="375"/>
        </pc:sldMkLst>
        <pc:spChg chg="mod">
          <ac:chgData name="Hussain, Arvalla Saddam" userId="231fd835-04d8-4d01-abed-e4ef8b0c471b" providerId="ADAL" clId="{B40EB455-9514-428C-A815-AD6A945163FC}" dt="2023-03-08T01:42:31.680" v="2035" actId="20577"/>
          <ac:spMkLst>
            <pc:docMk/>
            <pc:sldMk cId="1187243423" sldId="37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2:41.596" v="2037" actId="207"/>
        <pc:sldMkLst>
          <pc:docMk/>
          <pc:sldMk cId="1709524276" sldId="376"/>
        </pc:sldMkLst>
        <pc:spChg chg="mod">
          <ac:chgData name="Hussain, Arvalla Saddam" userId="231fd835-04d8-4d01-abed-e4ef8b0c471b" providerId="ADAL" clId="{B40EB455-9514-428C-A815-AD6A945163FC}" dt="2023-03-08T01:42:41.596" v="2037" actId="207"/>
          <ac:spMkLst>
            <pc:docMk/>
            <pc:sldMk cId="1709524276" sldId="376"/>
            <ac:spMk id="3" creationId="{4C6C7166-4C11-4FA5-A351-1F3F42C9CFEB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3:48.457" v="2045" actId="207"/>
        <pc:sldMkLst>
          <pc:docMk/>
          <pc:sldMk cId="1220946346" sldId="377"/>
        </pc:sldMkLst>
        <pc:spChg chg="mod">
          <ac:chgData name="Hussain, Arvalla Saddam" userId="231fd835-04d8-4d01-abed-e4ef8b0c471b" providerId="ADAL" clId="{B40EB455-9514-428C-A815-AD6A945163FC}" dt="2023-03-08T01:43:48.457" v="2045" actId="207"/>
          <ac:spMkLst>
            <pc:docMk/>
            <pc:sldMk cId="1220946346" sldId="377"/>
            <ac:spMk id="3" creationId="{26475537-427B-4676-B029-EC60FF62CADB}"/>
          </ac:spMkLst>
        </pc:spChg>
      </pc:sldChg>
      <pc:sldChg chg="modSp add">
        <pc:chgData name="Hussain, Arvalla Saddam" userId="231fd835-04d8-4d01-abed-e4ef8b0c471b" providerId="ADAL" clId="{B40EB455-9514-428C-A815-AD6A945163FC}" dt="2023-03-08T01:45:26.339" v="2049" actId="1076"/>
        <pc:sldMkLst>
          <pc:docMk/>
          <pc:sldMk cId="3604045224" sldId="378"/>
        </pc:sldMkLst>
        <pc:spChg chg="mod">
          <ac:chgData name="Hussain, Arvalla Saddam" userId="231fd835-04d8-4d01-abed-e4ef8b0c471b" providerId="ADAL" clId="{B40EB455-9514-428C-A815-AD6A945163FC}" dt="2023-03-08T01:45:26.339" v="2049" actId="1076"/>
          <ac:spMkLst>
            <pc:docMk/>
            <pc:sldMk cId="3604045224" sldId="378"/>
            <ac:spMk id="2" creationId="{BD55CD57-2A65-464D-A11B-BEB586803F21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5:37.943" v="2051" actId="1076"/>
        <pc:sldMkLst>
          <pc:docMk/>
          <pc:sldMk cId="2923190043" sldId="379"/>
        </pc:sldMkLst>
        <pc:spChg chg="mod">
          <ac:chgData name="Hussain, Arvalla Saddam" userId="231fd835-04d8-4d01-abed-e4ef8b0c471b" providerId="ADAL" clId="{B40EB455-9514-428C-A815-AD6A945163FC}" dt="2023-03-08T01:45:33.321" v="2050" actId="207"/>
          <ac:spMkLst>
            <pc:docMk/>
            <pc:sldMk cId="2923190043" sldId="379"/>
            <ac:spMk id="3" creationId="{AD474D01-339E-4707-9701-84ECF886779B}"/>
          </ac:spMkLst>
        </pc:spChg>
        <pc:spChg chg="mod">
          <ac:chgData name="Hussain, Arvalla Saddam" userId="231fd835-04d8-4d01-abed-e4ef8b0c471b" providerId="ADAL" clId="{B40EB455-9514-428C-A815-AD6A945163FC}" dt="2023-03-08T01:45:37.943" v="2051" actId="1076"/>
          <ac:spMkLst>
            <pc:docMk/>
            <pc:sldMk cId="2923190043" sldId="379"/>
            <ac:spMk id="4" creationId="{EE0DBC3B-B0AE-4CD3-BD62-ADF39319CC52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5:50.088" v="2052" actId="20577"/>
        <pc:sldMkLst>
          <pc:docMk/>
          <pc:sldMk cId="249092017" sldId="380"/>
        </pc:sldMkLst>
        <pc:spChg chg="mod">
          <ac:chgData name="Hussain, Arvalla Saddam" userId="231fd835-04d8-4d01-abed-e4ef8b0c471b" providerId="ADAL" clId="{B40EB455-9514-428C-A815-AD6A945163FC}" dt="2023-03-08T01:45:50.088" v="2052" actId="20577"/>
          <ac:spMkLst>
            <pc:docMk/>
            <pc:sldMk cId="249092017" sldId="380"/>
            <ac:spMk id="2" creationId="{AF5A85FE-836C-4BE9-B318-6DED0370E089}"/>
          </ac:spMkLst>
        </pc:spChg>
      </pc:sldChg>
      <pc:sldChg chg="add">
        <pc:chgData name="Hussain, Arvalla Saddam" userId="231fd835-04d8-4d01-abed-e4ef8b0c471b" providerId="ADAL" clId="{B40EB455-9514-428C-A815-AD6A945163FC}" dt="2023-03-08T01:45:14.772" v="2048"/>
        <pc:sldMkLst>
          <pc:docMk/>
          <pc:sldMk cId="2918590021" sldId="381"/>
        </pc:sldMkLst>
      </pc:sldChg>
      <pc:sldChg chg="modSp add mod">
        <pc:chgData name="Hussain, Arvalla Saddam" userId="231fd835-04d8-4d01-abed-e4ef8b0c471b" providerId="ADAL" clId="{B40EB455-9514-428C-A815-AD6A945163FC}" dt="2023-03-08T01:46:49.068" v="2061" actId="20577"/>
        <pc:sldMkLst>
          <pc:docMk/>
          <pc:sldMk cId="3690972237" sldId="382"/>
        </pc:sldMkLst>
        <pc:spChg chg="mod">
          <ac:chgData name="Hussain, Arvalla Saddam" userId="231fd835-04d8-4d01-abed-e4ef8b0c471b" providerId="ADAL" clId="{B40EB455-9514-428C-A815-AD6A945163FC}" dt="2023-03-08T01:46:49.068" v="2061" actId="20577"/>
          <ac:spMkLst>
            <pc:docMk/>
            <pc:sldMk cId="3690972237" sldId="382"/>
            <ac:spMk id="3" creationId="{DFD7E258-7171-4DDA-BEE4-08EC4DBB5DFF}"/>
          </ac:spMkLst>
        </pc:spChg>
      </pc:sldChg>
      <pc:sldChg chg="addSp delSp modSp add mod setBg delDesignElem">
        <pc:chgData name="Hussain, Arvalla Saddam" userId="231fd835-04d8-4d01-abed-e4ef8b0c471b" providerId="ADAL" clId="{B40EB455-9514-428C-A815-AD6A945163FC}" dt="2023-03-08T01:47:14.969" v="2064" actId="26606"/>
        <pc:sldMkLst>
          <pc:docMk/>
          <pc:sldMk cId="3970869601" sldId="383"/>
        </pc:sldMkLst>
        <pc:spChg chg="add del">
          <ac:chgData name="Hussain, Arvalla Saddam" userId="231fd835-04d8-4d01-abed-e4ef8b0c471b" providerId="ADAL" clId="{B40EB455-9514-428C-A815-AD6A945163FC}" dt="2023-03-08T01:47:14.894" v="2063" actId="26606"/>
          <ac:spMkLst>
            <pc:docMk/>
            <pc:sldMk cId="3970869601" sldId="383"/>
            <ac:spMk id="5125" creationId="{E1B06D72-EEA4-4E56-9D5E-96440C15A1D9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3970869601" sldId="383"/>
            <ac:spMk id="5127" creationId="{32BC26D8-82FB-445E-AA49-62A77D7C1EE0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28" creationId="{E24F7045-1B8B-4422-9330-0BC8BF6065E3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3970869601" sldId="383"/>
            <ac:spMk id="5129" creationId="{CB44330D-EA18-4254-AA95-EB49948539B8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30" creationId="{7ED0B3BD-E968-4364-878A-47D3A6AEF099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31" creationId="{C8E5BCBF-E5D0-444B-A584-4A5FF79F9D7E}"/>
          </ac:spMkLst>
        </pc:spChg>
        <pc:picChg chg="mod">
          <ac:chgData name="Hussain, Arvalla Saddam" userId="231fd835-04d8-4d01-abed-e4ef8b0c471b" providerId="ADAL" clId="{B40EB455-9514-428C-A815-AD6A945163FC}" dt="2023-03-08T01:47:14.894" v="2063" actId="26606"/>
          <ac:picMkLst>
            <pc:docMk/>
            <pc:sldMk cId="3970869601" sldId="383"/>
            <ac:picMk id="5122" creationId="{EDBCCB10-A128-47C6-8AFD-7340B6C07DF1}"/>
          </ac:picMkLst>
        </pc:picChg>
        <pc:picChg chg="add del">
          <ac:chgData name="Hussain, Arvalla Saddam" userId="231fd835-04d8-4d01-abed-e4ef8b0c471b" providerId="ADAL" clId="{B40EB455-9514-428C-A815-AD6A945163FC}" dt="2023-03-08T01:47:14.894" v="2063" actId="26606"/>
          <ac:picMkLst>
            <pc:docMk/>
            <pc:sldMk cId="3970869601" sldId="383"/>
            <ac:picMk id="5124" creationId="{97EEB557-E045-4967-91EE-5412EB4FABEC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49:33.716" v="2073"/>
        <pc:sldMkLst>
          <pc:docMk/>
          <pc:sldMk cId="1748372848" sldId="384"/>
        </pc:sldMkLst>
        <pc:spChg chg="del mod">
          <ac:chgData name="Hussain, Arvalla Saddam" userId="231fd835-04d8-4d01-abed-e4ef8b0c471b" providerId="ADAL" clId="{B40EB455-9514-428C-A815-AD6A945163FC}" dt="2023-03-08T01:49:33.716" v="2073"/>
          <ac:spMkLst>
            <pc:docMk/>
            <pc:sldMk cId="1748372848" sldId="384"/>
            <ac:spMk id="3" creationId="{4A0C9855-EC4B-4E66-9799-7E58C530C14A}"/>
          </ac:spMkLst>
        </pc:spChg>
        <pc:picChg chg="add mod">
          <ac:chgData name="Hussain, Arvalla Saddam" userId="231fd835-04d8-4d01-abed-e4ef8b0c471b" providerId="ADAL" clId="{B40EB455-9514-428C-A815-AD6A945163FC}" dt="2023-03-08T01:49:31.141" v="2071" actId="1076"/>
          <ac:picMkLst>
            <pc:docMk/>
            <pc:sldMk cId="1748372848" sldId="384"/>
            <ac:picMk id="4" creationId="{BE64DD4F-9E30-DF1A-8C3D-C8829EED3127}"/>
          </ac:picMkLst>
        </pc:picChg>
      </pc:sldChg>
      <pc:sldChg chg="add setBg">
        <pc:chgData name="Hussain, Arvalla Saddam" userId="231fd835-04d8-4d01-abed-e4ef8b0c471b" providerId="ADAL" clId="{B40EB455-9514-428C-A815-AD6A945163FC}" dt="2023-03-08T01:45:14.772" v="2048"/>
        <pc:sldMkLst>
          <pc:docMk/>
          <pc:sldMk cId="1248334480" sldId="385"/>
        </pc:sldMkLst>
      </pc:sldChg>
      <pc:sldChg chg="addSp delSp modSp add mod">
        <pc:chgData name="Hussain, Arvalla Saddam" userId="231fd835-04d8-4d01-abed-e4ef8b0c471b" providerId="ADAL" clId="{B40EB455-9514-428C-A815-AD6A945163FC}" dt="2023-03-08T01:51:13.259" v="2086"/>
        <pc:sldMkLst>
          <pc:docMk/>
          <pc:sldMk cId="1627432857" sldId="386"/>
        </pc:sldMkLst>
        <pc:spChg chg="mod">
          <ac:chgData name="Hussain, Arvalla Saddam" userId="231fd835-04d8-4d01-abed-e4ef8b0c471b" providerId="ADAL" clId="{B40EB455-9514-428C-A815-AD6A945163FC}" dt="2023-03-08T01:50:08.835" v="2077" actId="207"/>
          <ac:spMkLst>
            <pc:docMk/>
            <pc:sldMk cId="1627432857" sldId="386"/>
            <ac:spMk id="3" creationId="{30831C2C-C1AA-4E0B-A903-4E16C390C465}"/>
          </ac:spMkLst>
        </pc:spChg>
        <pc:spChg chg="del mod">
          <ac:chgData name="Hussain, Arvalla Saddam" userId="231fd835-04d8-4d01-abed-e4ef8b0c471b" providerId="ADAL" clId="{B40EB455-9514-428C-A815-AD6A945163FC}" dt="2023-03-08T01:51:13.259" v="2086"/>
          <ac:spMkLst>
            <pc:docMk/>
            <pc:sldMk cId="1627432857" sldId="386"/>
            <ac:spMk id="5" creationId="{FE3E258D-E3CC-451B-BE79-8233919E867D}"/>
          </ac:spMkLst>
        </pc:spChg>
        <pc:picChg chg="add mod">
          <ac:chgData name="Hussain, Arvalla Saddam" userId="231fd835-04d8-4d01-abed-e4ef8b0c471b" providerId="ADAL" clId="{B40EB455-9514-428C-A815-AD6A945163FC}" dt="2023-03-08T01:51:12.020" v="2084" actId="14100"/>
          <ac:picMkLst>
            <pc:docMk/>
            <pc:sldMk cId="1627432857" sldId="386"/>
            <ac:picMk id="4" creationId="{D710F863-1339-83D0-89B7-7429E1F591E2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51:49.455" v="2092"/>
        <pc:sldMkLst>
          <pc:docMk/>
          <pc:sldMk cId="2980425971" sldId="387"/>
        </pc:sldMkLst>
        <pc:spChg chg="del mod">
          <ac:chgData name="Hussain, Arvalla Saddam" userId="231fd835-04d8-4d01-abed-e4ef8b0c471b" providerId="ADAL" clId="{B40EB455-9514-428C-A815-AD6A945163FC}" dt="2023-03-08T01:51:49.455" v="2092"/>
          <ac:spMkLst>
            <pc:docMk/>
            <pc:sldMk cId="2980425971" sldId="387"/>
            <ac:spMk id="3" creationId="{30E0230D-9482-48A9-BB1E-71CE0E07E145}"/>
          </ac:spMkLst>
        </pc:spChg>
        <pc:picChg chg="add mod">
          <ac:chgData name="Hussain, Arvalla Saddam" userId="231fd835-04d8-4d01-abed-e4ef8b0c471b" providerId="ADAL" clId="{B40EB455-9514-428C-A815-AD6A945163FC}" dt="2023-03-08T01:51:48.124" v="2090" actId="1076"/>
          <ac:picMkLst>
            <pc:docMk/>
            <pc:sldMk cId="2980425971" sldId="387"/>
            <ac:picMk id="4" creationId="{E29B0831-A21D-BB8E-03F8-7ED53D0B576A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52:31.855" v="2098"/>
        <pc:sldMkLst>
          <pc:docMk/>
          <pc:sldMk cId="568284513" sldId="388"/>
        </pc:sldMkLst>
        <pc:spChg chg="del mod">
          <ac:chgData name="Hussain, Arvalla Saddam" userId="231fd835-04d8-4d01-abed-e4ef8b0c471b" providerId="ADAL" clId="{B40EB455-9514-428C-A815-AD6A945163FC}" dt="2023-03-08T01:52:31.855" v="2098"/>
          <ac:spMkLst>
            <pc:docMk/>
            <pc:sldMk cId="568284513" sldId="388"/>
            <ac:spMk id="3" creationId="{8BBB13C2-30B1-4441-9E17-D5E52FE031DD}"/>
          </ac:spMkLst>
        </pc:spChg>
        <pc:picChg chg="add mod">
          <ac:chgData name="Hussain, Arvalla Saddam" userId="231fd835-04d8-4d01-abed-e4ef8b0c471b" providerId="ADAL" clId="{B40EB455-9514-428C-A815-AD6A945163FC}" dt="2023-03-08T01:52:28.456" v="2096" actId="14100"/>
          <ac:picMkLst>
            <pc:docMk/>
            <pc:sldMk cId="568284513" sldId="388"/>
            <ac:picMk id="4" creationId="{7C52C436-95D1-7B45-1B40-0A526A6BC44E}"/>
          </ac:picMkLst>
        </pc:picChg>
      </pc:sldChg>
      <pc:sldChg chg="delSp add setBg delDesignElem">
        <pc:chgData name="Hussain, Arvalla Saddam" userId="231fd835-04d8-4d01-abed-e4ef8b0c471b" providerId="ADAL" clId="{B40EB455-9514-428C-A815-AD6A945163FC}" dt="2023-03-08T01:45:14.772" v="2048"/>
        <pc:sldMkLst>
          <pc:docMk/>
          <pc:sldMk cId="890541761" sldId="389"/>
        </pc:sldMkLst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890541761" sldId="389"/>
            <ac:spMk id="8" creationId="{32BC26D8-82FB-445E-AA49-62A77D7C1EE0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890541761" sldId="389"/>
            <ac:spMk id="10" creationId="{CB44330D-EA18-4254-AA95-EB49948539B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14:27.725" v="2124" actId="207"/>
        <pc:sldMkLst>
          <pc:docMk/>
          <pc:sldMk cId="144249419" sldId="390"/>
        </pc:sldMkLst>
        <pc:spChg chg="mod">
          <ac:chgData name="Hussain, Arvalla Saddam" userId="231fd835-04d8-4d01-abed-e4ef8b0c471b" providerId="ADAL" clId="{B40EB455-9514-428C-A815-AD6A945163FC}" dt="2023-03-10T02:14:27.725" v="2124" actId="207"/>
          <ac:spMkLst>
            <pc:docMk/>
            <pc:sldMk cId="144249419" sldId="390"/>
            <ac:spMk id="3" creationId="{CB06E57C-0A93-4481-90F7-DEBC154DD7BA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55:13.460" v="2120" actId="20577"/>
        <pc:sldMkLst>
          <pc:docMk/>
          <pc:sldMk cId="2053761168" sldId="391"/>
        </pc:sldMkLst>
        <pc:spChg chg="mod">
          <ac:chgData name="Hussain, Arvalla Saddam" userId="231fd835-04d8-4d01-abed-e4ef8b0c471b" providerId="ADAL" clId="{B40EB455-9514-428C-A815-AD6A945163FC}" dt="2023-03-08T01:55:13.460" v="2120" actId="20577"/>
          <ac:spMkLst>
            <pc:docMk/>
            <pc:sldMk cId="2053761168" sldId="391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15:06.695" v="2126" actId="207"/>
        <pc:sldMkLst>
          <pc:docMk/>
          <pc:sldMk cId="1954087781" sldId="392"/>
        </pc:sldMkLst>
        <pc:spChg chg="mod">
          <ac:chgData name="Hussain, Arvalla Saddam" userId="231fd835-04d8-4d01-abed-e4ef8b0c471b" providerId="ADAL" clId="{B40EB455-9514-428C-A815-AD6A945163FC}" dt="2023-03-10T02:15:06.695" v="2126" actId="207"/>
          <ac:spMkLst>
            <pc:docMk/>
            <pc:sldMk cId="1954087781" sldId="392"/>
            <ac:spMk id="3" creationId="{3C4BFB85-C767-4E69-8178-F63CD88BB96F}"/>
          </ac:spMkLst>
        </pc:spChg>
      </pc:sldChg>
      <pc:sldChg chg="delSp modSp add mod setBg delDesignElem">
        <pc:chgData name="Hussain, Arvalla Saddam" userId="231fd835-04d8-4d01-abed-e4ef8b0c471b" providerId="ADAL" clId="{B40EB455-9514-428C-A815-AD6A945163FC}" dt="2023-03-10T02:17:08.691" v="2146" actId="20577"/>
        <pc:sldMkLst>
          <pc:docMk/>
          <pc:sldMk cId="2956651613" sldId="393"/>
        </pc:sldMkLst>
        <pc:spChg chg="mod">
          <ac:chgData name="Hussain, Arvalla Saddam" userId="231fd835-04d8-4d01-abed-e4ef8b0c471b" providerId="ADAL" clId="{B40EB455-9514-428C-A815-AD6A945163FC}" dt="2023-03-10T02:17:08.691" v="2146" actId="20577"/>
          <ac:spMkLst>
            <pc:docMk/>
            <pc:sldMk cId="2956651613" sldId="393"/>
            <ac:spMk id="2" creationId="{3E2F7DD2-44AE-4D69-B406-7E1CEBB3FDF0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7" creationId="{2B566528-1B12-4246-9431-5C2D7D081168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9" creationId="{2E80C965-DB6D-4F81-9E9E-B027384D0BD6}"/>
          </ac:spMkLst>
        </pc:spChg>
        <pc:spChg chg="mod">
          <ac:chgData name="Hussain, Arvalla Saddam" userId="231fd835-04d8-4d01-abed-e4ef8b0c471b" providerId="ADAL" clId="{B40EB455-9514-428C-A815-AD6A945163FC}" dt="2023-03-10T02:16:34.509" v="2130" actId="207"/>
          <ac:spMkLst>
            <pc:docMk/>
            <pc:sldMk cId="2956651613" sldId="393"/>
            <ac:spMk id="10" creationId="{5C385AF6-8258-4CD5-95F8-119859E88FAE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1" creationId="{A580F890-B085-4E95-96AA-55AEBEC5CE6E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3" creationId="{D3F51FEB-38FB-4F6C-9F7B-2F2AFAB65463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5" creationId="{1E547BA6-BAE0-43BB-A7CA-60F69CE252F0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19:50.417" v="2166" actId="255"/>
        <pc:sldMkLst>
          <pc:docMk/>
          <pc:sldMk cId="3350102474" sldId="394"/>
        </pc:sldMkLst>
        <pc:spChg chg="add mod">
          <ac:chgData name="Hussain, Arvalla Saddam" userId="231fd835-04d8-4d01-abed-e4ef8b0c471b" providerId="ADAL" clId="{B40EB455-9514-428C-A815-AD6A945163FC}" dt="2023-03-10T02:19:50.417" v="2166" actId="255"/>
          <ac:spMkLst>
            <pc:docMk/>
            <pc:sldMk cId="3350102474" sldId="394"/>
            <ac:spMk id="3" creationId="{66B680F9-7F57-1A27-DAA4-DB0680C75E24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0:05.399" v="2171" actId="20577"/>
        <pc:sldMkLst>
          <pc:docMk/>
          <pc:sldMk cId="630891083" sldId="395"/>
        </pc:sldMkLst>
        <pc:spChg chg="mod">
          <ac:chgData name="Hussain, Arvalla Saddam" userId="231fd835-04d8-4d01-abed-e4ef8b0c471b" providerId="ADAL" clId="{B40EB455-9514-428C-A815-AD6A945163FC}" dt="2023-03-10T02:20:05.399" v="2171" actId="20577"/>
          <ac:spMkLst>
            <pc:docMk/>
            <pc:sldMk cId="630891083" sldId="39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6:03.456" v="2208" actId="255"/>
        <pc:sldMkLst>
          <pc:docMk/>
          <pc:sldMk cId="163332291" sldId="396"/>
        </pc:sldMkLst>
        <pc:spChg chg="mod">
          <ac:chgData name="Hussain, Arvalla Saddam" userId="231fd835-04d8-4d01-abed-e4ef8b0c471b" providerId="ADAL" clId="{B40EB455-9514-428C-A815-AD6A945163FC}" dt="2023-03-10T02:26:03.456" v="2208" actId="255"/>
          <ac:spMkLst>
            <pc:docMk/>
            <pc:sldMk cId="163332291" sldId="396"/>
            <ac:spMk id="2" creationId="{B98E9F7A-5237-439A-9D2A-20E6DFB25E8D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2:28.819" v="2186" actId="1076"/>
        <pc:sldMkLst>
          <pc:docMk/>
          <pc:sldMk cId="3774647568" sldId="397"/>
        </pc:sldMkLst>
        <pc:spChg chg="mod">
          <ac:chgData name="Hussain, Arvalla Saddam" userId="231fd835-04d8-4d01-abed-e4ef8b0c471b" providerId="ADAL" clId="{B40EB455-9514-428C-A815-AD6A945163FC}" dt="2023-03-10T02:22:03.125" v="2180" actId="207"/>
          <ac:spMkLst>
            <pc:docMk/>
            <pc:sldMk cId="3774647568" sldId="397"/>
            <ac:spMk id="4" creationId="{FB15E0C0-AE36-465C-AEEA-59F4183E6C51}"/>
          </ac:spMkLst>
        </pc:spChg>
        <pc:spChg chg="mod">
          <ac:chgData name="Hussain, Arvalla Saddam" userId="231fd835-04d8-4d01-abed-e4ef8b0c471b" providerId="ADAL" clId="{B40EB455-9514-428C-A815-AD6A945163FC}" dt="2023-03-10T02:22:10.156" v="2181" actId="207"/>
          <ac:spMkLst>
            <pc:docMk/>
            <pc:sldMk cId="3774647568" sldId="397"/>
            <ac:spMk id="6" creationId="{082A67A2-AEE5-4CA0-830A-62A7A344561F}"/>
          </ac:spMkLst>
        </pc:spChg>
        <pc:spChg chg="mod">
          <ac:chgData name="Hussain, Arvalla Saddam" userId="231fd835-04d8-4d01-abed-e4ef8b0c471b" providerId="ADAL" clId="{B40EB455-9514-428C-A815-AD6A945163FC}" dt="2023-03-10T02:22:28.819" v="2186" actId="1076"/>
          <ac:spMkLst>
            <pc:docMk/>
            <pc:sldMk cId="3774647568" sldId="397"/>
            <ac:spMk id="7" creationId="{057C6430-676B-4B05-862A-C6502F140B26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4:01.718" v="2202" actId="20577"/>
        <pc:sldMkLst>
          <pc:docMk/>
          <pc:sldMk cId="1303983732" sldId="398"/>
        </pc:sldMkLst>
        <pc:spChg chg="mod">
          <ac:chgData name="Hussain, Arvalla Saddam" userId="231fd835-04d8-4d01-abed-e4ef8b0c471b" providerId="ADAL" clId="{B40EB455-9514-428C-A815-AD6A945163FC}" dt="2023-03-10T02:24:01.718" v="2202" actId="20577"/>
          <ac:spMkLst>
            <pc:docMk/>
            <pc:sldMk cId="1303983732" sldId="398"/>
            <ac:spMk id="3" creationId="{D09BA787-E02C-3252-9048-C050F6D8ED67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23:55.990" v="2200" actId="207"/>
        <pc:sldMkLst>
          <pc:docMk/>
          <pc:sldMk cId="2606265917" sldId="399"/>
        </pc:sldMkLst>
        <pc:spChg chg="add mod">
          <ac:chgData name="Hussain, Arvalla Saddam" userId="231fd835-04d8-4d01-abed-e4ef8b0c471b" providerId="ADAL" clId="{B40EB455-9514-428C-A815-AD6A945163FC}" dt="2023-03-10T02:23:55.990" v="2200" actId="207"/>
          <ac:spMkLst>
            <pc:docMk/>
            <pc:sldMk cId="2606265917" sldId="399"/>
            <ac:spMk id="3" creationId="{4FAAAB81-4BF3-063D-3D29-4D9E8061F6B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5:09.975" v="2205" actId="207"/>
        <pc:sldMkLst>
          <pc:docMk/>
          <pc:sldMk cId="675914648" sldId="400"/>
        </pc:sldMkLst>
        <pc:spChg chg="mod">
          <ac:chgData name="Hussain, Arvalla Saddam" userId="231fd835-04d8-4d01-abed-e4ef8b0c471b" providerId="ADAL" clId="{B40EB455-9514-428C-A815-AD6A945163FC}" dt="2023-03-10T02:25:09.975" v="2205" actId="207"/>
          <ac:spMkLst>
            <pc:docMk/>
            <pc:sldMk cId="675914648" sldId="400"/>
            <ac:spMk id="4" creationId="{CB3C59C9-94F1-4EFB-B4CA-3EE4084FDB0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6:40.009" v="2214" actId="207"/>
        <pc:sldMkLst>
          <pc:docMk/>
          <pc:sldMk cId="3361722113" sldId="401"/>
        </pc:sldMkLst>
        <pc:spChg chg="mod">
          <ac:chgData name="Hussain, Arvalla Saddam" userId="231fd835-04d8-4d01-abed-e4ef8b0c471b" providerId="ADAL" clId="{B40EB455-9514-428C-A815-AD6A945163FC}" dt="2023-03-10T02:26:28.243" v="2211" actId="207"/>
          <ac:spMkLst>
            <pc:docMk/>
            <pc:sldMk cId="3361722113" sldId="401"/>
            <ac:spMk id="4" creationId="{FB15E0C0-AE36-465C-AEEA-59F4183E6C51}"/>
          </ac:spMkLst>
        </pc:spChg>
        <pc:spChg chg="mod">
          <ac:chgData name="Hussain, Arvalla Saddam" userId="231fd835-04d8-4d01-abed-e4ef8b0c471b" providerId="ADAL" clId="{B40EB455-9514-428C-A815-AD6A945163FC}" dt="2023-03-10T02:26:31.718" v="2212" actId="207"/>
          <ac:spMkLst>
            <pc:docMk/>
            <pc:sldMk cId="3361722113" sldId="401"/>
            <ac:spMk id="6" creationId="{082A67A2-AEE5-4CA0-830A-62A7A344561F}"/>
          </ac:spMkLst>
        </pc:spChg>
        <pc:spChg chg="mod">
          <ac:chgData name="Hussain, Arvalla Saddam" userId="231fd835-04d8-4d01-abed-e4ef8b0c471b" providerId="ADAL" clId="{B40EB455-9514-428C-A815-AD6A945163FC}" dt="2023-03-10T02:26:20.624" v="2210" actId="2711"/>
          <ac:spMkLst>
            <pc:docMk/>
            <pc:sldMk cId="3361722113" sldId="401"/>
            <ac:spMk id="7" creationId="{057C6430-676B-4B05-862A-C6502F140B26}"/>
          </ac:spMkLst>
        </pc:spChg>
        <pc:spChg chg="mod">
          <ac:chgData name="Hussain, Arvalla Saddam" userId="231fd835-04d8-4d01-abed-e4ef8b0c471b" providerId="ADAL" clId="{B40EB455-9514-428C-A815-AD6A945163FC}" dt="2023-03-10T02:26:40.009" v="2214" actId="207"/>
          <ac:spMkLst>
            <pc:docMk/>
            <pc:sldMk cId="3361722113" sldId="401"/>
            <ac:spMk id="10" creationId="{FE562797-E41C-4861-ACB7-8DD9D2FC41CF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27:49.098" v="2227" actId="207"/>
        <pc:sldMkLst>
          <pc:docMk/>
          <pc:sldMk cId="1421037836" sldId="402"/>
        </pc:sldMkLst>
        <pc:spChg chg="mod">
          <ac:chgData name="Hussain, Arvalla Saddam" userId="231fd835-04d8-4d01-abed-e4ef8b0c471b" providerId="ADAL" clId="{B40EB455-9514-428C-A815-AD6A945163FC}" dt="2023-03-10T02:27:49.098" v="2227" actId="207"/>
          <ac:spMkLst>
            <pc:docMk/>
            <pc:sldMk cId="1421037836" sldId="402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8:02.192" v="2236" actId="20577"/>
        <pc:sldMkLst>
          <pc:docMk/>
          <pc:sldMk cId="3792526845" sldId="403"/>
        </pc:sldMkLst>
        <pc:spChg chg="mod">
          <ac:chgData name="Hussain, Arvalla Saddam" userId="231fd835-04d8-4d01-abed-e4ef8b0c471b" providerId="ADAL" clId="{B40EB455-9514-428C-A815-AD6A945163FC}" dt="2023-03-10T02:28:02.192" v="2236" actId="20577"/>
          <ac:spMkLst>
            <pc:docMk/>
            <pc:sldMk cId="3792526845" sldId="403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8:57.889" v="2241" actId="1076"/>
        <pc:sldMkLst>
          <pc:docMk/>
          <pc:sldMk cId="1033301317" sldId="404"/>
        </pc:sldMkLst>
        <pc:spChg chg="mod">
          <ac:chgData name="Hussain, Arvalla Saddam" userId="231fd835-04d8-4d01-abed-e4ef8b0c471b" providerId="ADAL" clId="{B40EB455-9514-428C-A815-AD6A945163FC}" dt="2023-03-10T02:28:57.889" v="2241" actId="1076"/>
          <ac:spMkLst>
            <pc:docMk/>
            <pc:sldMk cId="1033301317" sldId="404"/>
            <ac:spMk id="3" creationId="{8090353F-4BC5-43A1-8579-7FB1B9C2BFD5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9:28.321" v="2246" actId="207"/>
        <pc:sldMkLst>
          <pc:docMk/>
          <pc:sldMk cId="3301068672" sldId="405"/>
        </pc:sldMkLst>
        <pc:spChg chg="mod">
          <ac:chgData name="Hussain, Arvalla Saddam" userId="231fd835-04d8-4d01-abed-e4ef8b0c471b" providerId="ADAL" clId="{B40EB455-9514-428C-A815-AD6A945163FC}" dt="2023-03-10T02:29:18.280" v="2244" actId="207"/>
          <ac:spMkLst>
            <pc:docMk/>
            <pc:sldMk cId="3301068672" sldId="405"/>
            <ac:spMk id="5" creationId="{DDDFDF4B-DA5A-555C-ADD8-F406E2FC5AC2}"/>
          </ac:spMkLst>
        </pc:spChg>
        <pc:spChg chg="mod">
          <ac:chgData name="Hussain, Arvalla Saddam" userId="231fd835-04d8-4d01-abed-e4ef8b0c471b" providerId="ADAL" clId="{B40EB455-9514-428C-A815-AD6A945163FC}" dt="2023-03-10T02:29:24.776" v="2245" actId="207"/>
          <ac:spMkLst>
            <pc:docMk/>
            <pc:sldMk cId="3301068672" sldId="405"/>
            <ac:spMk id="7" creationId="{56724EB6-58B2-5567-9840-D0977AF91461}"/>
          </ac:spMkLst>
        </pc:spChg>
        <pc:spChg chg="mod">
          <ac:chgData name="Hussain, Arvalla Saddam" userId="231fd835-04d8-4d01-abed-e4ef8b0c471b" providerId="ADAL" clId="{B40EB455-9514-428C-A815-AD6A945163FC}" dt="2023-03-10T02:29:28.321" v="2246" actId="207"/>
          <ac:spMkLst>
            <pc:docMk/>
            <pc:sldMk cId="3301068672" sldId="405"/>
            <ac:spMk id="9" creationId="{9BD4F161-13AC-3A1F-922C-AD0DD4CA317B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0:37.320" v="2257" actId="207"/>
        <pc:sldMkLst>
          <pc:docMk/>
          <pc:sldMk cId="2365403344" sldId="406"/>
        </pc:sldMkLst>
        <pc:spChg chg="mod">
          <ac:chgData name="Hussain, Arvalla Saddam" userId="231fd835-04d8-4d01-abed-e4ef8b0c471b" providerId="ADAL" clId="{B40EB455-9514-428C-A815-AD6A945163FC}" dt="2023-03-10T02:30:37.320" v="2257" actId="207"/>
          <ac:spMkLst>
            <pc:docMk/>
            <pc:sldMk cId="2365403344" sldId="406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0:48.464" v="2264" actId="20577"/>
        <pc:sldMkLst>
          <pc:docMk/>
          <pc:sldMk cId="393195950" sldId="407"/>
        </pc:sldMkLst>
        <pc:spChg chg="mod">
          <ac:chgData name="Hussain, Arvalla Saddam" userId="231fd835-04d8-4d01-abed-e4ef8b0c471b" providerId="ADAL" clId="{B40EB455-9514-428C-A815-AD6A945163FC}" dt="2023-03-10T02:30:48.464" v="2264" actId="20577"/>
          <ac:spMkLst>
            <pc:docMk/>
            <pc:sldMk cId="393195950" sldId="407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1:36.964" v="2267" actId="1076"/>
        <pc:sldMkLst>
          <pc:docMk/>
          <pc:sldMk cId="1118393464" sldId="408"/>
        </pc:sldMkLst>
        <pc:spChg chg="mod">
          <ac:chgData name="Hussain, Arvalla Saddam" userId="231fd835-04d8-4d01-abed-e4ef8b0c471b" providerId="ADAL" clId="{B40EB455-9514-428C-A815-AD6A945163FC}" dt="2023-03-10T02:31:36.964" v="2267" actId="1076"/>
          <ac:spMkLst>
            <pc:docMk/>
            <pc:sldMk cId="1118393464" sldId="408"/>
            <ac:spMk id="3" creationId="{8B9BD861-5582-75C7-558F-94D7E4EC1B65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1:56.835" v="2270" actId="207"/>
        <pc:sldMkLst>
          <pc:docMk/>
          <pc:sldMk cId="3577419170" sldId="409"/>
        </pc:sldMkLst>
        <pc:spChg chg="mod">
          <ac:chgData name="Hussain, Arvalla Saddam" userId="231fd835-04d8-4d01-abed-e4ef8b0c471b" providerId="ADAL" clId="{B40EB455-9514-428C-A815-AD6A945163FC}" dt="2023-03-10T02:31:56.835" v="2270" actId="207"/>
          <ac:spMkLst>
            <pc:docMk/>
            <pc:sldMk cId="3577419170" sldId="409"/>
            <ac:spMk id="5" creationId="{99F83892-13C1-57A8-99A0-9E88F42B2245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2:57.034" v="2281" actId="207"/>
        <pc:sldMkLst>
          <pc:docMk/>
          <pc:sldMk cId="61439371" sldId="410"/>
        </pc:sldMkLst>
        <pc:spChg chg="mod">
          <ac:chgData name="Hussain, Arvalla Saddam" userId="231fd835-04d8-4d01-abed-e4ef8b0c471b" providerId="ADAL" clId="{B40EB455-9514-428C-A815-AD6A945163FC}" dt="2023-03-10T02:32:57.034" v="2281" actId="207"/>
          <ac:spMkLst>
            <pc:docMk/>
            <pc:sldMk cId="61439371" sldId="410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3:20.125" v="2286" actId="20577"/>
        <pc:sldMkLst>
          <pc:docMk/>
          <pc:sldMk cId="1278695384" sldId="411"/>
        </pc:sldMkLst>
        <pc:spChg chg="mod">
          <ac:chgData name="Hussain, Arvalla Saddam" userId="231fd835-04d8-4d01-abed-e4ef8b0c471b" providerId="ADAL" clId="{B40EB455-9514-428C-A815-AD6A945163FC}" dt="2023-03-10T02:33:20.125" v="2286" actId="20577"/>
          <ac:spMkLst>
            <pc:docMk/>
            <pc:sldMk cId="1278695384" sldId="411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3:47.717" v="2289" actId="1076"/>
        <pc:sldMkLst>
          <pc:docMk/>
          <pc:sldMk cId="1604270799" sldId="412"/>
        </pc:sldMkLst>
        <pc:spChg chg="mod">
          <ac:chgData name="Hussain, Arvalla Saddam" userId="231fd835-04d8-4d01-abed-e4ef8b0c471b" providerId="ADAL" clId="{B40EB455-9514-428C-A815-AD6A945163FC}" dt="2023-03-10T02:33:47.717" v="2289" actId="1076"/>
          <ac:spMkLst>
            <pc:docMk/>
            <pc:sldMk cId="1604270799" sldId="412"/>
            <ac:spMk id="3" creationId="{3874FBCA-C2A9-EAC1-320B-6A03AB8E33B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4:27.407" v="2297" actId="20577"/>
        <pc:sldMkLst>
          <pc:docMk/>
          <pc:sldMk cId="3208198667" sldId="413"/>
        </pc:sldMkLst>
        <pc:spChg chg="mod">
          <ac:chgData name="Hussain, Arvalla Saddam" userId="231fd835-04d8-4d01-abed-e4ef8b0c471b" providerId="ADAL" clId="{B40EB455-9514-428C-A815-AD6A945163FC}" dt="2023-03-10T02:34:00.280" v="2291" actId="2711"/>
          <ac:spMkLst>
            <pc:docMk/>
            <pc:sldMk cId="3208198667" sldId="413"/>
            <ac:spMk id="3" creationId="{E6F6CE05-89E9-8370-8B0D-A27EF009DC05}"/>
          </ac:spMkLst>
        </pc:spChg>
        <pc:spChg chg="mod">
          <ac:chgData name="Hussain, Arvalla Saddam" userId="231fd835-04d8-4d01-abed-e4ef8b0c471b" providerId="ADAL" clId="{B40EB455-9514-428C-A815-AD6A945163FC}" dt="2023-03-10T02:34:09.718" v="2293" actId="2711"/>
          <ac:spMkLst>
            <pc:docMk/>
            <pc:sldMk cId="3208198667" sldId="413"/>
            <ac:spMk id="4" creationId="{1D95C364-FA72-2BA1-7D6A-5C25BBB2DCF3}"/>
          </ac:spMkLst>
        </pc:spChg>
        <pc:spChg chg="mod">
          <ac:chgData name="Hussain, Arvalla Saddam" userId="231fd835-04d8-4d01-abed-e4ef8b0c471b" providerId="ADAL" clId="{B40EB455-9514-428C-A815-AD6A945163FC}" dt="2023-03-10T02:34:27.407" v="2297" actId="20577"/>
          <ac:spMkLst>
            <pc:docMk/>
            <pc:sldMk cId="3208198667" sldId="413"/>
            <ac:spMk id="10" creationId="{AC71500C-24F5-57F8-E541-03591D2CC31A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5:32.074" v="2308" actId="207"/>
        <pc:sldMkLst>
          <pc:docMk/>
          <pc:sldMk cId="3357887210" sldId="414"/>
        </pc:sldMkLst>
        <pc:spChg chg="mod">
          <ac:chgData name="Hussain, Arvalla Saddam" userId="231fd835-04d8-4d01-abed-e4ef8b0c471b" providerId="ADAL" clId="{B40EB455-9514-428C-A815-AD6A945163FC}" dt="2023-03-10T02:35:32.074" v="2308" actId="207"/>
          <ac:spMkLst>
            <pc:docMk/>
            <pc:sldMk cId="3357887210" sldId="414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5:46.010" v="2313" actId="20577"/>
        <pc:sldMkLst>
          <pc:docMk/>
          <pc:sldMk cId="422356749" sldId="415"/>
        </pc:sldMkLst>
        <pc:spChg chg="mod">
          <ac:chgData name="Hussain, Arvalla Saddam" userId="231fd835-04d8-4d01-abed-e4ef8b0c471b" providerId="ADAL" clId="{B40EB455-9514-428C-A815-AD6A945163FC}" dt="2023-03-10T02:35:46.010" v="2313" actId="20577"/>
          <ac:spMkLst>
            <pc:docMk/>
            <pc:sldMk cId="422356749" sldId="41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6:23.815" v="2319" actId="1076"/>
        <pc:sldMkLst>
          <pc:docMk/>
          <pc:sldMk cId="1066773885" sldId="416"/>
        </pc:sldMkLst>
        <pc:spChg chg="mod">
          <ac:chgData name="Hussain, Arvalla Saddam" userId="231fd835-04d8-4d01-abed-e4ef8b0c471b" providerId="ADAL" clId="{B40EB455-9514-428C-A815-AD6A945163FC}" dt="2023-03-10T02:36:23.815" v="2319" actId="1076"/>
          <ac:spMkLst>
            <pc:docMk/>
            <pc:sldMk cId="1066773885" sldId="416"/>
            <ac:spMk id="3" creationId="{6CEDE944-F2B4-849C-23E7-1C879FFC7083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6:34.747" v="2320" actId="1076"/>
        <pc:sldMkLst>
          <pc:docMk/>
          <pc:sldMk cId="2613664141" sldId="417"/>
        </pc:sldMkLst>
        <pc:picChg chg="mod">
          <ac:chgData name="Hussain, Arvalla Saddam" userId="231fd835-04d8-4d01-abed-e4ef8b0c471b" providerId="ADAL" clId="{B40EB455-9514-428C-A815-AD6A945163FC}" dt="2023-03-10T02:36:34.747" v="2320" actId="1076"/>
          <ac:picMkLst>
            <pc:docMk/>
            <pc:sldMk cId="2613664141" sldId="417"/>
            <ac:picMk id="3" creationId="{F2CD5FD1-E128-DBF9-D4C0-645E6E5C36BE}"/>
          </ac:picMkLst>
        </pc:picChg>
      </pc:sldChg>
      <pc:sldChg chg="modSp add mod ord">
        <pc:chgData name="Hussain, Arvalla Saddam" userId="231fd835-04d8-4d01-abed-e4ef8b0c471b" providerId="ADAL" clId="{B40EB455-9514-428C-A815-AD6A945163FC}" dt="2023-03-10T02:37:41.288" v="2331" actId="207"/>
        <pc:sldMkLst>
          <pc:docMk/>
          <pc:sldMk cId="2666893122" sldId="418"/>
        </pc:sldMkLst>
        <pc:spChg chg="mod">
          <ac:chgData name="Hussain, Arvalla Saddam" userId="231fd835-04d8-4d01-abed-e4ef8b0c471b" providerId="ADAL" clId="{B40EB455-9514-428C-A815-AD6A945163FC}" dt="2023-03-10T02:37:41.288" v="2331" actId="207"/>
          <ac:spMkLst>
            <pc:docMk/>
            <pc:sldMk cId="2666893122" sldId="418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42:06.069" v="2336" actId="20577"/>
        <pc:sldMkLst>
          <pc:docMk/>
          <pc:sldMk cId="535594689" sldId="419"/>
        </pc:sldMkLst>
        <pc:spChg chg="mod">
          <ac:chgData name="Hussain, Arvalla Saddam" userId="231fd835-04d8-4d01-abed-e4ef8b0c471b" providerId="ADAL" clId="{B40EB455-9514-428C-A815-AD6A945163FC}" dt="2023-03-10T02:42:06.069" v="2336" actId="20577"/>
          <ac:spMkLst>
            <pc:docMk/>
            <pc:sldMk cId="535594689" sldId="419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3:27.481" v="2341" actId="207"/>
        <pc:sldMkLst>
          <pc:docMk/>
          <pc:sldMk cId="1726461628" sldId="420"/>
        </pc:sldMkLst>
        <pc:spChg chg="mod">
          <ac:chgData name="Hussain, Arvalla Saddam" userId="231fd835-04d8-4d01-abed-e4ef8b0c471b" providerId="ADAL" clId="{B40EB455-9514-428C-A815-AD6A945163FC}" dt="2023-03-10T02:43:27.481" v="2341" actId="207"/>
          <ac:spMkLst>
            <pc:docMk/>
            <pc:sldMk cId="1726461628" sldId="420"/>
            <ac:spMk id="3" creationId="{5D84E482-1B3C-417C-BC31-9496BCDD99C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3:50.381" v="2345" actId="1076"/>
        <pc:sldMkLst>
          <pc:docMk/>
          <pc:sldMk cId="2454855465" sldId="421"/>
        </pc:sldMkLst>
        <pc:spChg chg="mod">
          <ac:chgData name="Hussain, Arvalla Saddam" userId="231fd835-04d8-4d01-abed-e4ef8b0c471b" providerId="ADAL" clId="{B40EB455-9514-428C-A815-AD6A945163FC}" dt="2023-03-10T02:43:50.381" v="2345" actId="1076"/>
          <ac:spMkLst>
            <pc:docMk/>
            <pc:sldMk cId="2454855465" sldId="421"/>
            <ac:spMk id="3" creationId="{4CAB9E62-E723-474D-A223-F630C2B4C23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4:09.731" v="2349" actId="1076"/>
        <pc:sldMkLst>
          <pc:docMk/>
          <pc:sldMk cId="4065318304" sldId="422"/>
        </pc:sldMkLst>
        <pc:spChg chg="mod">
          <ac:chgData name="Hussain, Arvalla Saddam" userId="231fd835-04d8-4d01-abed-e4ef8b0c471b" providerId="ADAL" clId="{B40EB455-9514-428C-A815-AD6A945163FC}" dt="2023-03-10T02:44:09.731" v="2349" actId="1076"/>
          <ac:spMkLst>
            <pc:docMk/>
            <pc:sldMk cId="4065318304" sldId="422"/>
            <ac:spMk id="4" creationId="{44958C0F-BE39-4065-BEFE-E3422964DCE3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7:17.648" v="2381" actId="1076"/>
        <pc:sldMkLst>
          <pc:docMk/>
          <pc:sldMk cId="1246898590" sldId="423"/>
        </pc:sldMkLst>
        <pc:spChg chg="mod">
          <ac:chgData name="Hussain, Arvalla Saddam" userId="231fd835-04d8-4d01-abed-e4ef8b0c471b" providerId="ADAL" clId="{B40EB455-9514-428C-A815-AD6A945163FC}" dt="2023-03-10T02:46:49.810" v="2378" actId="1076"/>
          <ac:spMkLst>
            <pc:docMk/>
            <pc:sldMk cId="1246898590" sldId="423"/>
            <ac:spMk id="3" creationId="{21CB041E-B5AA-4C53-B73E-4F6BF809ABEA}"/>
          </ac:spMkLst>
        </pc:spChg>
        <pc:spChg chg="mod">
          <ac:chgData name="Hussain, Arvalla Saddam" userId="231fd835-04d8-4d01-abed-e4ef8b0c471b" providerId="ADAL" clId="{B40EB455-9514-428C-A815-AD6A945163FC}" dt="2023-03-10T02:47:17.648" v="2381" actId="1076"/>
          <ac:spMkLst>
            <pc:docMk/>
            <pc:sldMk cId="1246898590" sldId="423"/>
            <ac:spMk id="5" creationId="{26131C9B-AFA2-4B6C-96E5-057077126A42}"/>
          </ac:spMkLst>
        </pc:spChg>
      </pc:sldChg>
      <pc:sldChg chg="modSp add">
        <pc:chgData name="Hussain, Arvalla Saddam" userId="231fd835-04d8-4d01-abed-e4ef8b0c471b" providerId="ADAL" clId="{B40EB455-9514-428C-A815-AD6A945163FC}" dt="2023-03-10T02:47:44.850" v="2385" actId="1076"/>
        <pc:sldMkLst>
          <pc:docMk/>
          <pc:sldMk cId="2613463586" sldId="424"/>
        </pc:sldMkLst>
        <pc:spChg chg="mod">
          <ac:chgData name="Hussain, Arvalla Saddam" userId="231fd835-04d8-4d01-abed-e4ef8b0c471b" providerId="ADAL" clId="{B40EB455-9514-428C-A815-AD6A945163FC}" dt="2023-03-10T02:47:39.758" v="2384" actId="1076"/>
          <ac:spMkLst>
            <pc:docMk/>
            <pc:sldMk cId="2613463586" sldId="424"/>
            <ac:spMk id="2" creationId="{59213567-1744-457C-ADAD-FF8722DC7D8C}"/>
          </ac:spMkLst>
        </pc:spChg>
        <pc:picChg chg="mod">
          <ac:chgData name="Hussain, Arvalla Saddam" userId="231fd835-04d8-4d01-abed-e4ef8b0c471b" providerId="ADAL" clId="{B40EB455-9514-428C-A815-AD6A945163FC}" dt="2023-03-10T02:47:44.850" v="2385" actId="1076"/>
          <ac:picMkLst>
            <pc:docMk/>
            <pc:sldMk cId="2613463586" sldId="424"/>
            <ac:picMk id="2050" creationId="{331EB611-034A-4B0B-8D76-1ED168128F62}"/>
          </ac:picMkLst>
        </pc:picChg>
      </pc:sldChg>
      <pc:sldChg chg="add">
        <pc:chgData name="Hussain, Arvalla Saddam" userId="231fd835-04d8-4d01-abed-e4ef8b0c471b" providerId="ADAL" clId="{B40EB455-9514-428C-A815-AD6A945163FC}" dt="2023-03-10T02:42:58.763" v="2337"/>
        <pc:sldMkLst>
          <pc:docMk/>
          <pc:sldMk cId="1945645145" sldId="425"/>
        </pc:sldMkLst>
      </pc:sldChg>
      <pc:sldChg chg="modSp add mod">
        <pc:chgData name="Hussain, Arvalla Saddam" userId="231fd835-04d8-4d01-abed-e4ef8b0c471b" providerId="ADAL" clId="{B40EB455-9514-428C-A815-AD6A945163FC}" dt="2023-03-10T02:48:19.046" v="2391" actId="1076"/>
        <pc:sldMkLst>
          <pc:docMk/>
          <pc:sldMk cId="3686502798" sldId="426"/>
        </pc:sldMkLst>
        <pc:spChg chg="mod">
          <ac:chgData name="Hussain, Arvalla Saddam" userId="231fd835-04d8-4d01-abed-e4ef8b0c471b" providerId="ADAL" clId="{B40EB455-9514-428C-A815-AD6A945163FC}" dt="2023-03-10T02:48:17.041" v="2390" actId="1076"/>
          <ac:spMkLst>
            <pc:docMk/>
            <pc:sldMk cId="3686502798" sldId="426"/>
            <ac:spMk id="4" creationId="{B3D882DF-D1B4-4B06-A569-B235EB25AEA3}"/>
          </ac:spMkLst>
        </pc:spChg>
        <pc:picChg chg="mod">
          <ac:chgData name="Hussain, Arvalla Saddam" userId="231fd835-04d8-4d01-abed-e4ef8b0c471b" providerId="ADAL" clId="{B40EB455-9514-428C-A815-AD6A945163FC}" dt="2023-03-10T02:48:19.046" v="2391" actId="1076"/>
          <ac:picMkLst>
            <pc:docMk/>
            <pc:sldMk cId="3686502798" sldId="426"/>
            <ac:picMk id="4098" creationId="{68D3D3DD-A080-45FF-BE66-CCF65976D3C8}"/>
          </ac:picMkLst>
        </pc:picChg>
      </pc:sldChg>
      <pc:sldChg chg="modSp add mod">
        <pc:chgData name="Hussain, Arvalla Saddam" userId="231fd835-04d8-4d01-abed-e4ef8b0c471b" providerId="ADAL" clId="{B40EB455-9514-428C-A815-AD6A945163FC}" dt="2023-03-10T02:48:44.171" v="2398" actId="1076"/>
        <pc:sldMkLst>
          <pc:docMk/>
          <pc:sldMk cId="3875109300" sldId="427"/>
        </pc:sldMkLst>
        <pc:spChg chg="mod">
          <ac:chgData name="Hussain, Arvalla Saddam" userId="231fd835-04d8-4d01-abed-e4ef8b0c471b" providerId="ADAL" clId="{B40EB455-9514-428C-A815-AD6A945163FC}" dt="2023-03-10T02:48:39.062" v="2397" actId="255"/>
          <ac:spMkLst>
            <pc:docMk/>
            <pc:sldMk cId="3875109300" sldId="427"/>
            <ac:spMk id="3" creationId="{A8B018FC-3036-44B5-B273-5B618562CCF0}"/>
          </ac:spMkLst>
        </pc:spChg>
        <pc:picChg chg="mod">
          <ac:chgData name="Hussain, Arvalla Saddam" userId="231fd835-04d8-4d01-abed-e4ef8b0c471b" providerId="ADAL" clId="{B40EB455-9514-428C-A815-AD6A945163FC}" dt="2023-03-10T02:48:44.171" v="2398" actId="1076"/>
          <ac:picMkLst>
            <pc:docMk/>
            <pc:sldMk cId="3875109300" sldId="427"/>
            <ac:picMk id="5122" creationId="{0FB293E0-C22B-4CD5-9872-2CD140B37CD4}"/>
          </ac:picMkLst>
        </pc:picChg>
      </pc:sldChg>
      <pc:sldChg chg="modSp add mod">
        <pc:chgData name="Hussain, Arvalla Saddam" userId="231fd835-04d8-4d01-abed-e4ef8b0c471b" providerId="ADAL" clId="{B40EB455-9514-428C-A815-AD6A945163FC}" dt="2023-03-10T02:49:29.644" v="2409" actId="1076"/>
        <pc:sldMkLst>
          <pc:docMk/>
          <pc:sldMk cId="570155008" sldId="428"/>
        </pc:sldMkLst>
        <pc:spChg chg="mod">
          <ac:chgData name="Hussain, Arvalla Saddam" userId="231fd835-04d8-4d01-abed-e4ef8b0c471b" providerId="ADAL" clId="{B40EB455-9514-428C-A815-AD6A945163FC}" dt="2023-03-10T02:49:29.644" v="2409" actId="1076"/>
          <ac:spMkLst>
            <pc:docMk/>
            <pc:sldMk cId="570155008" sldId="428"/>
            <ac:spMk id="4" creationId="{9BFB6712-539C-4D55-9892-42C59E2946AF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50:16.671" v="2418" actId="1076"/>
        <pc:sldMkLst>
          <pc:docMk/>
          <pc:sldMk cId="391165993" sldId="429"/>
        </pc:sldMkLst>
        <pc:spChg chg="mod">
          <ac:chgData name="Hussain, Arvalla Saddam" userId="231fd835-04d8-4d01-abed-e4ef8b0c471b" providerId="ADAL" clId="{B40EB455-9514-428C-A815-AD6A945163FC}" dt="2023-03-10T02:50:13.577" v="2417" actId="207"/>
          <ac:spMkLst>
            <pc:docMk/>
            <pc:sldMk cId="391165993" sldId="429"/>
            <ac:spMk id="3" creationId="{610C7B83-4376-47F5-A768-300B7BD759EE}"/>
          </ac:spMkLst>
        </pc:spChg>
        <pc:picChg chg="mod">
          <ac:chgData name="Hussain, Arvalla Saddam" userId="231fd835-04d8-4d01-abed-e4ef8b0c471b" providerId="ADAL" clId="{B40EB455-9514-428C-A815-AD6A945163FC}" dt="2023-03-10T02:50:16.671" v="2418" actId="1076"/>
          <ac:picMkLst>
            <pc:docMk/>
            <pc:sldMk cId="391165993" sldId="429"/>
            <ac:picMk id="7170" creationId="{F9D4C159-F95D-4369-ACC4-AA1C3F56B77D}"/>
          </ac:picMkLst>
        </pc:picChg>
      </pc:sldChg>
      <pc:sldChg chg="add">
        <pc:chgData name="Hussain, Arvalla Saddam" userId="231fd835-04d8-4d01-abed-e4ef8b0c471b" providerId="ADAL" clId="{B40EB455-9514-428C-A815-AD6A945163FC}" dt="2023-03-10T02:42:58.763" v="2337"/>
        <pc:sldMkLst>
          <pc:docMk/>
          <pc:sldMk cId="3169922425" sldId="430"/>
        </pc:sldMkLst>
      </pc:sldChg>
      <pc:sldChg chg="modSp add mod">
        <pc:chgData name="Hussain, Arvalla Saddam" userId="231fd835-04d8-4d01-abed-e4ef8b0c471b" providerId="ADAL" clId="{B40EB455-9514-428C-A815-AD6A945163FC}" dt="2023-03-10T02:50:46.691" v="2425" actId="1076"/>
        <pc:sldMkLst>
          <pc:docMk/>
          <pc:sldMk cId="2020852353" sldId="431"/>
        </pc:sldMkLst>
        <pc:spChg chg="mod">
          <ac:chgData name="Hussain, Arvalla Saddam" userId="231fd835-04d8-4d01-abed-e4ef8b0c471b" providerId="ADAL" clId="{B40EB455-9514-428C-A815-AD6A945163FC}" dt="2023-03-10T02:50:46.691" v="2425" actId="1076"/>
          <ac:spMkLst>
            <pc:docMk/>
            <pc:sldMk cId="2020852353" sldId="431"/>
            <ac:spMk id="3" creationId="{624757D1-E03A-40EB-B0C9-E7507F705CC4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47:23.669" v="2382" actId="1076"/>
        <pc:sldMkLst>
          <pc:docMk/>
          <pc:sldMk cId="1839329137" sldId="432"/>
        </pc:sldMkLst>
        <pc:spChg chg="add mod">
          <ac:chgData name="Hussain, Arvalla Saddam" userId="231fd835-04d8-4d01-abed-e4ef8b0c471b" providerId="ADAL" clId="{B40EB455-9514-428C-A815-AD6A945163FC}" dt="2023-03-10T02:47:23.669" v="2382" actId="1076"/>
          <ac:spMkLst>
            <pc:docMk/>
            <pc:sldMk cId="1839329137" sldId="432"/>
            <ac:spMk id="3" creationId="{948B9AA7-672A-BFAF-6435-212184BA53C0}"/>
          </ac:spMkLst>
        </pc:spChg>
      </pc:sldChg>
      <pc:sldChg chg="new del">
        <pc:chgData name="Hussain, Arvalla Saddam" userId="231fd835-04d8-4d01-abed-e4ef8b0c471b" providerId="ADAL" clId="{B40EB455-9514-428C-A815-AD6A945163FC}" dt="2023-03-10T02:51:05.260" v="2427" actId="47"/>
        <pc:sldMkLst>
          <pc:docMk/>
          <pc:sldMk cId="3592119068" sldId="433"/>
        </pc:sldMkLst>
      </pc:sldChg>
      <pc:sldMasterChg chg="addSp delSp modSp mod">
        <pc:chgData name="Hussain, Arvalla Saddam" userId="231fd835-04d8-4d01-abed-e4ef8b0c471b" providerId="ADAL" clId="{B40EB455-9514-428C-A815-AD6A945163FC}" dt="2023-04-15T02:10:13.554" v="2727" actId="1076"/>
        <pc:sldMasterMkLst>
          <pc:docMk/>
          <pc:sldMasterMk cId="3288822984" sldId="2147483660"/>
        </pc:sldMasterMkLst>
        <pc:spChg chg="add del mod">
          <ac:chgData name="Hussain, Arvalla Saddam" userId="231fd835-04d8-4d01-abed-e4ef8b0c471b" providerId="ADAL" clId="{B40EB455-9514-428C-A815-AD6A945163FC}" dt="2023-04-15T02:06:45.016" v="2581" actId="767"/>
          <ac:spMkLst>
            <pc:docMk/>
            <pc:sldMasterMk cId="3288822984" sldId="2147483660"/>
            <ac:spMk id="7" creationId="{F35232D4-9712-4492-1EA5-0887B53AE77E}"/>
          </ac:spMkLst>
        </pc:spChg>
        <pc:spChg chg="add mod">
          <ac:chgData name="Hussain, Arvalla Saddam" userId="231fd835-04d8-4d01-abed-e4ef8b0c471b" providerId="ADAL" clId="{B40EB455-9514-428C-A815-AD6A945163FC}" dt="2023-04-15T02:10:13.554" v="2727" actId="1076"/>
          <ac:spMkLst>
            <pc:docMk/>
            <pc:sldMasterMk cId="3288822984" sldId="2147483660"/>
            <ac:spMk id="8" creationId="{82F983C6-5E5B-7292-4F37-E58709EE0C1E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42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3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5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20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4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E1B1-CF0D-4139-A2DA-B20226818D4F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983C6-5E5B-7292-4F37-E58709EE0C1E}"/>
              </a:ext>
            </a:extLst>
          </p:cNvPr>
          <p:cNvSpPr txBox="1"/>
          <p:nvPr userDrawn="1"/>
        </p:nvSpPr>
        <p:spPr>
          <a:xfrm rot="20245251">
            <a:off x="3092201" y="1179113"/>
            <a:ext cx="8256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alpha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Learning Channel</a:t>
            </a:r>
          </a:p>
          <a:p>
            <a:endParaRPr lang="en-IN" sz="4800" b="1" dirty="0">
              <a:solidFill>
                <a:schemeClr val="tx1">
                  <a:alpha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800" b="1" dirty="0">
                <a:solidFill>
                  <a:schemeClr val="tx1">
                    <a:alpha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@Saddam Hussain</a:t>
            </a:r>
          </a:p>
        </p:txBody>
      </p:sp>
    </p:spTree>
    <p:extLst>
      <p:ext uri="{BB962C8B-B14F-4D97-AF65-F5344CB8AC3E}">
        <p14:creationId xmlns:p14="http://schemas.microsoft.com/office/powerpoint/2010/main" val="3288822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PbNppp-9rs" TargetMode="Externa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4GPBpLhOug" TargetMode="Externa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JwTNUPDSYE" TargetMode="Externa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ZZtdKghuiM" TargetMode="Externa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rbKoEK5Gd0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O9una6QqvY" TargetMode="Externa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AA7-h7oLlM" TargetMode="Externa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us8Z7Nha7c" TargetMode="Externa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Nc47-ncB18" TargetMode="External"/><Relationship Id="rId2" Type="http://schemas.openxmlformats.org/officeDocument/2006/relationships/hyperlink" Target="https://youtu.be/LC7S-uirjU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-E4Y8CuNgWc" TargetMode="External"/><Relationship Id="rId5" Type="http://schemas.openxmlformats.org/officeDocument/2006/relationships/hyperlink" Target="https://youtu.be/k6UAAjZfbXY" TargetMode="External"/><Relationship Id="rId4" Type="http://schemas.openxmlformats.org/officeDocument/2006/relationships/hyperlink" Target="https://youtu.be/yUp0hBVZ7Z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pring-boot-architecture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omBd8sNowc" TargetMode="Externa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bnXhixqY3I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hd8llQ9mD8" TargetMode="Externa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DA93-CCE2-D49A-58EF-88AEDC983E71}"/>
              </a:ext>
            </a:extLst>
          </p:cNvPr>
          <p:cNvSpPr txBox="1"/>
          <p:nvPr/>
        </p:nvSpPr>
        <p:spPr>
          <a:xfrm>
            <a:off x="3988067" y="2281808"/>
            <a:ext cx="82039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Day 1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296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3.33333E-6 L -1.66667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12128-00A4-78E3-482C-22B59E209A3D}"/>
              </a:ext>
            </a:extLst>
          </p:cNvPr>
          <p:cNvSpPr txBox="1"/>
          <p:nvPr/>
        </p:nvSpPr>
        <p:spPr>
          <a:xfrm>
            <a:off x="317632" y="577516"/>
            <a:ext cx="116658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AOP, Aspects and Instrumentation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support aspect oriented programming implementation where we can use Advices, Pointcuts etc. to decouple the code.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aspects module provides support to integration with AspectJ.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instrumentation module provides support to class instrumentation and class loader  implementations. 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layer provides support of testing with JUnit and TestNG.</a:t>
            </a:r>
          </a:p>
        </p:txBody>
      </p:sp>
    </p:spTree>
    <p:extLst>
      <p:ext uri="{BB962C8B-B14F-4D97-AF65-F5344CB8AC3E}">
        <p14:creationId xmlns:p14="http://schemas.microsoft.com/office/powerpoint/2010/main" val="38055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CB328-183C-4D16-B3A8-06C2C5EDD9B1}"/>
              </a:ext>
            </a:extLst>
          </p:cNvPr>
          <p:cNvSpPr txBox="1"/>
          <p:nvPr/>
        </p:nvSpPr>
        <p:spPr>
          <a:xfrm>
            <a:off x="712269" y="1116531"/>
            <a:ext cx="10915049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 :- </a:t>
            </a: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validation dependency.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validation annotations in entity classes.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controller use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 valid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along with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@RequestBody.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@Valid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makes it possible to check the validation errors.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validation fails method argument not valid exception is thrown.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advice should handle these exception</a:t>
            </a:r>
          </a:p>
        </p:txBody>
      </p:sp>
    </p:spTree>
    <p:extLst>
      <p:ext uri="{BB962C8B-B14F-4D97-AF65-F5344CB8AC3E}">
        <p14:creationId xmlns:p14="http://schemas.microsoft.com/office/powerpoint/2010/main" val="36232446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00C3C-350C-BA41-CD16-3A2A19BD0C69}"/>
              </a:ext>
            </a:extLst>
          </p:cNvPr>
          <p:cNvSpPr txBox="1"/>
          <p:nvPr/>
        </p:nvSpPr>
        <p:spPr>
          <a:xfrm>
            <a:off x="1580322" y="2663687"/>
            <a:ext cx="8160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Exception Handling and Data validation </a:t>
            </a:r>
          </a:p>
          <a:p>
            <a:pPr algn="l"/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200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https://youtu.be/cPbNppp-9rs</a:t>
            </a:r>
            <a:endParaRPr lang="en-IN" sz="2200" b="1" i="0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83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13</a:t>
            </a:r>
          </a:p>
        </p:txBody>
      </p:sp>
    </p:spTree>
    <p:extLst>
      <p:ext uri="{BB962C8B-B14F-4D97-AF65-F5344CB8AC3E}">
        <p14:creationId xmlns:p14="http://schemas.microsoft.com/office/powerpoint/2010/main" val="11542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59093-9FBF-41F3-A5A6-66DB2F448984}"/>
              </a:ext>
            </a:extLst>
          </p:cNvPr>
          <p:cNvSpPr txBox="1"/>
          <p:nvPr/>
        </p:nvSpPr>
        <p:spPr>
          <a:xfrm>
            <a:off x="3347185" y="2919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Starter Actuator</a:t>
            </a:r>
          </a:p>
        </p:txBody>
      </p:sp>
    </p:spTree>
    <p:extLst>
      <p:ext uri="{BB962C8B-B14F-4D97-AF65-F5344CB8AC3E}">
        <p14:creationId xmlns:p14="http://schemas.microsoft.com/office/powerpoint/2010/main" val="12626045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6AA1A-C4E6-4F62-8682-9B7DB186BB66}"/>
              </a:ext>
            </a:extLst>
          </p:cNvPr>
          <p:cNvSpPr txBox="1"/>
          <p:nvPr/>
        </p:nvSpPr>
        <p:spPr>
          <a:xfrm>
            <a:off x="243840" y="1915426"/>
            <a:ext cx="11948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Actuator 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a sub-project of the Spring Boot Framework.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It includes a number of additional features that help us to monitor and manage the Spring Boot application.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contains the actuator endpoints (the place where the resources live).</a:t>
            </a:r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9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C5D91-D675-4FCC-92DE-B6A099D4BF28}"/>
              </a:ext>
            </a:extLst>
          </p:cNvPr>
          <p:cNvSpPr txBox="1"/>
          <p:nvPr/>
        </p:nvSpPr>
        <p:spPr>
          <a:xfrm>
            <a:off x="144379" y="866275"/>
            <a:ext cx="121205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can use HTTP and JMX endpoints to manage and monitor the Spring Boot application. </a:t>
            </a:r>
          </a:p>
          <a:p>
            <a:endParaRPr lang="en-IN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we want to get production-ready features in an application, we should use the Spring Boot actuator.</a:t>
            </a:r>
            <a:endParaRPr lang="en-IN" sz="22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A96EC-0A55-4B90-8375-195EA1A774DD}"/>
              </a:ext>
            </a:extLst>
          </p:cNvPr>
          <p:cNvSpPr txBox="1"/>
          <p:nvPr/>
        </p:nvSpPr>
        <p:spPr>
          <a:xfrm>
            <a:off x="536607" y="2971874"/>
            <a:ext cx="82992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Actuator Features</a:t>
            </a: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are three main features of Spring Boot Actuator:</a:t>
            </a:r>
          </a:p>
          <a:p>
            <a:pPr algn="just"/>
            <a:endParaRPr lang="en-IN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</a:p>
          <a:p>
            <a:pPr algn="just"/>
            <a:endParaRPr lang="en-IN" sz="2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Metrics</a:t>
            </a:r>
          </a:p>
          <a:p>
            <a:pPr algn="just"/>
            <a:endParaRPr lang="en-IN" sz="2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15322900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FF1E5-010F-4C9A-A1F8-966A0612B7ED}"/>
              </a:ext>
            </a:extLst>
          </p:cNvPr>
          <p:cNvSpPr txBox="1"/>
          <p:nvPr/>
        </p:nvSpPr>
        <p:spPr>
          <a:xfrm>
            <a:off x="130674" y="911261"/>
            <a:ext cx="1206132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Endpoint: </a:t>
            </a:r>
          </a:p>
          <a:p>
            <a:pPr algn="just"/>
            <a:endParaRPr lang="en-IN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actuator endpoints allows us to monitor and interact with the application.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provides a number of built-in endpoints. We can also create our own endpoint.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can enable and disable each endpoint individually.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Most of the application choose HTTP, where the Id of the endpoint, along with the prefix of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/actuator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is mapped to a URL.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example, the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/health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endpoint provides the basic health information of an application.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actuator, by default, mapped it to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/actuator/health.  </a:t>
            </a:r>
          </a:p>
        </p:txBody>
      </p:sp>
    </p:spTree>
    <p:extLst>
      <p:ext uri="{BB962C8B-B14F-4D97-AF65-F5344CB8AC3E}">
        <p14:creationId xmlns:p14="http://schemas.microsoft.com/office/powerpoint/2010/main" val="41049788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9210C0-D0D7-4056-BEA5-8010BB30A817}"/>
              </a:ext>
            </a:extLst>
          </p:cNvPr>
          <p:cNvSpPr txBox="1"/>
          <p:nvPr/>
        </p:nvSpPr>
        <p:spPr>
          <a:xfrm>
            <a:off x="139148" y="983974"/>
            <a:ext cx="1186732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Actuator provides dimensional metrics by integrating with the micro meter.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micro meter is integrated into Spring Boot.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instrumentation library powering the delivery of application metrics from Spring.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vendor-neutral interfaces for timers, gauges, counters, distribution summaries, and long task timers with a dimensional data model.</a:t>
            </a:r>
          </a:p>
          <a:p>
            <a:b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2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7D50F-CCC0-AA27-69BB-1917C8949A86}"/>
              </a:ext>
            </a:extLst>
          </p:cNvPr>
          <p:cNvSpPr txBox="1"/>
          <p:nvPr/>
        </p:nvSpPr>
        <p:spPr>
          <a:xfrm>
            <a:off x="327991" y="1898375"/>
            <a:ext cx="1167847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Audit: 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a flexible audit framework that publishes events to an 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AuditEventRepository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automatically publishes the authentication events if spring-security is in execution.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791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DE1C0-7C4E-44D6-867A-ACE17D8BC017}"/>
              </a:ext>
            </a:extLst>
          </p:cNvPr>
          <p:cNvSpPr txBox="1"/>
          <p:nvPr/>
        </p:nvSpPr>
        <p:spPr>
          <a:xfrm>
            <a:off x="114144" y="957818"/>
            <a:ext cx="1187244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Enabling Spring Boot Actuator</a:t>
            </a: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enable actuator by injecting the dependency spring-boot-starter-actuator in the pom.xml file.</a:t>
            </a:r>
          </a:p>
          <a:p>
            <a:pPr algn="just"/>
            <a:endParaRPr lang="en-IN" sz="22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&lt;dependency&gt;  </a:t>
            </a:r>
          </a:p>
          <a:p>
            <a:pPr algn="just"/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&lt;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  <a:p>
            <a:pPr algn="just"/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&lt;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spring-boot-starter-actuator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&lt;version&gt;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2.2.2.RELEASE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&lt;/version&gt;  </a:t>
            </a: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&lt;/dependency&gt;  </a:t>
            </a:r>
          </a:p>
        </p:txBody>
      </p:sp>
    </p:spTree>
    <p:extLst>
      <p:ext uri="{BB962C8B-B14F-4D97-AF65-F5344CB8AC3E}">
        <p14:creationId xmlns:p14="http://schemas.microsoft.com/office/powerpoint/2010/main" val="32789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97B0D-9E94-8FDB-77D8-059B6384D80C}"/>
              </a:ext>
            </a:extLst>
          </p:cNvPr>
          <p:cNvSpPr txBox="1"/>
          <p:nvPr/>
        </p:nvSpPr>
        <p:spPr>
          <a:xfrm>
            <a:off x="616017" y="616017"/>
            <a:ext cx="1123268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Access / Integration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group comprises of JDBC, ORM, OXM, JMS and Transaction modules.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basically provide support to interact with the database.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group comprises of Web, Web-Servlet, Web-Struts and Web-Portlet.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provide support to create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942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CC7AE-B3E0-4845-BA7B-12722B54BCB2}"/>
              </a:ext>
            </a:extLst>
          </p:cNvPr>
          <p:cNvGraphicFramePr>
            <a:graphicFrameLocks noGrp="1"/>
          </p:cNvGraphicFramePr>
          <p:nvPr/>
        </p:nvGraphicFramePr>
        <p:xfrm>
          <a:off x="1522783" y="643467"/>
          <a:ext cx="9146434" cy="5571069"/>
        </p:xfrm>
        <a:graphic>
          <a:graphicData uri="http://schemas.openxmlformats.org/drawingml/2006/table">
            <a:tbl>
              <a:tblPr firstRow="1" bandRow="1"/>
              <a:tblGrid>
                <a:gridCol w="1062398">
                  <a:extLst>
                    <a:ext uri="{9D8B030D-6E8A-4147-A177-3AD203B41FA5}">
                      <a16:colId xmlns:a16="http://schemas.microsoft.com/office/drawing/2014/main" val="167398607"/>
                    </a:ext>
                  </a:extLst>
                </a:gridCol>
                <a:gridCol w="7338769">
                  <a:extLst>
                    <a:ext uri="{9D8B030D-6E8A-4147-A177-3AD203B41FA5}">
                      <a16:colId xmlns:a16="http://schemas.microsoft.com/office/drawing/2014/main" val="221251524"/>
                    </a:ext>
                  </a:extLst>
                </a:gridCol>
                <a:gridCol w="745267">
                  <a:extLst>
                    <a:ext uri="{9D8B030D-6E8A-4147-A177-3AD203B41FA5}">
                      <a16:colId xmlns:a16="http://schemas.microsoft.com/office/drawing/2014/main" val="3329766978"/>
                    </a:ext>
                  </a:extLst>
                </a:gridCol>
              </a:tblGrid>
              <a:tr h="31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Usage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29447"/>
                  </a:ext>
                </a:extLst>
              </a:tr>
              <a:tr h="5255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actuator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provides a hypermedia-based </a:t>
                      </a:r>
                      <a:r>
                        <a:rPr lang="en-IN" sz="15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discovery page</a:t>
                      </a:r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for the other endpoints. It requires Spring HATEOAS to be on the classpath.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3063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auditevents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exposes audit events information for the current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11090"/>
                  </a:ext>
                </a:extLst>
              </a:tr>
              <a:tr h="5255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autoconfig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an auto-configuration report showing all auto-configuration candidates and the reason why they 'were' or 'were not'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5234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beans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complete list of all the Spring beans in your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049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configprops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collated list of all @ConfigurationProperties.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7074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dump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perform a thread dump.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2086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env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expose properties from Spring's ConfigurableEnvironment.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4907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flyway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any Flyway database migrations that have been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5360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health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application health information.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38307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info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arbitrary application info.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205800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loggers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and modify the configuration of loggers in the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4963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liquibase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any Liquibase database migrations that have been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00951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metrics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metrics information for the current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1565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mappings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collated list of all @RequestMapping paths.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91120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shutdown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allow the application to be gracefully shutdown.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51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trace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trace information.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8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558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B74B44-8DD1-4F99-98F2-220963AE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17" y="965196"/>
            <a:ext cx="3137262" cy="26331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Calibri" panose="020F0502020204030204" pitchFamily="34" charset="0"/>
              </a:rPr>
              <a:t>For Spring MVC, the following additional endpoints are used.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BC8C55-84FD-4068-AB8E-D50508E72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55281"/>
              </p:ext>
            </p:extLst>
          </p:nvPr>
        </p:nvGraphicFramePr>
        <p:xfrm>
          <a:off x="1380489" y="1723783"/>
          <a:ext cx="5562033" cy="32644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4730">
                  <a:extLst>
                    <a:ext uri="{9D8B030D-6E8A-4147-A177-3AD203B41FA5}">
                      <a16:colId xmlns:a16="http://schemas.microsoft.com/office/drawing/2014/main" val="4157227291"/>
                    </a:ext>
                  </a:extLst>
                </a:gridCol>
                <a:gridCol w="3625736">
                  <a:extLst>
                    <a:ext uri="{9D8B030D-6E8A-4147-A177-3AD203B41FA5}">
                      <a16:colId xmlns:a16="http://schemas.microsoft.com/office/drawing/2014/main" val="3564390333"/>
                    </a:ext>
                  </a:extLst>
                </a:gridCol>
                <a:gridCol w="831567">
                  <a:extLst>
                    <a:ext uri="{9D8B030D-6E8A-4147-A177-3AD203B41FA5}">
                      <a16:colId xmlns:a16="http://schemas.microsoft.com/office/drawing/2014/main" val="770651818"/>
                    </a:ext>
                  </a:extLst>
                </a:gridCol>
              </a:tblGrid>
              <a:tr h="360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0848"/>
                  </a:ext>
                </a:extLst>
              </a:tr>
              <a:tr h="7278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docs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display documentation, including example requests and responses for the Actuator's endpoints.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3193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heapdump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return a GZip compressed hprof heap dump file.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62350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jolokia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expose JMX beans over HTTP (when Jolokia is on the classpath).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06382"/>
                  </a:ext>
                </a:extLst>
              </a:tr>
              <a:tr h="3602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logfile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return the contents of the logfile.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84867"/>
                  </a:ext>
                </a:extLst>
              </a:tr>
              <a:tr h="7278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prometheus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expose metrics in a format that can be scraped by a prometheus server. It requires a dependency on micrometer-registry- prometheus.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0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14</a:t>
            </a:r>
          </a:p>
        </p:txBody>
      </p:sp>
    </p:spTree>
    <p:extLst>
      <p:ext uri="{BB962C8B-B14F-4D97-AF65-F5344CB8AC3E}">
        <p14:creationId xmlns:p14="http://schemas.microsoft.com/office/powerpoint/2010/main" val="9289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2CEBD-C048-43FE-B947-C6487EE0A242}"/>
              </a:ext>
            </a:extLst>
          </p:cNvPr>
          <p:cNvSpPr/>
          <p:nvPr/>
        </p:nvSpPr>
        <p:spPr>
          <a:xfrm>
            <a:off x="2823268" y="1742663"/>
            <a:ext cx="598471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Application . properties file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v/s </a:t>
            </a: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Application .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50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40C14-CA84-4F7D-90F4-78443EDFC8FC}"/>
              </a:ext>
            </a:extLst>
          </p:cNvPr>
          <p:cNvSpPr txBox="1"/>
          <p:nvPr/>
        </p:nvSpPr>
        <p:spPr>
          <a:xfrm flipH="1">
            <a:off x="341589" y="412212"/>
            <a:ext cx="11336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. properties file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is stored in key-value fashion.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format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modify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 in keys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increase in properties file, it becomes difficult to understand the keys and value.</a:t>
            </a:r>
          </a:p>
        </p:txBody>
      </p:sp>
    </p:spTree>
    <p:extLst>
      <p:ext uri="{BB962C8B-B14F-4D97-AF65-F5344CB8AC3E}">
        <p14:creationId xmlns:p14="http://schemas.microsoft.com/office/powerpoint/2010/main" val="2267561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43F85-D2FB-4C31-82B4-76117F72EB5C}"/>
              </a:ext>
            </a:extLst>
          </p:cNvPr>
          <p:cNvSpPr txBox="1"/>
          <p:nvPr/>
        </p:nvSpPr>
        <p:spPr>
          <a:xfrm flipH="1">
            <a:off x="306226" y="135791"/>
            <a:ext cx="11243044" cy="65864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. </a:t>
            </a:r>
            <a:r>
              <a:rPr lang="en-IN" sz="22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: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stands for yet another markup language.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data in key-value pair fashion.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format.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modify.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understand as it follows hierarchical approach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repetitions in keys.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language support like java, python etc.,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have array, list, and map also in </a:t>
            </a:r>
            <a:r>
              <a:rPr lang="en-IN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 :</a:t>
            </a:r>
          </a:p>
          <a:p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indentation formatting.</a:t>
            </a:r>
          </a:p>
        </p:txBody>
      </p:sp>
    </p:spTree>
    <p:extLst>
      <p:ext uri="{BB962C8B-B14F-4D97-AF65-F5344CB8AC3E}">
        <p14:creationId xmlns:p14="http://schemas.microsoft.com/office/powerpoint/2010/main" val="1629321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C2BD2D-A1E0-43A0-8C58-DB9E2AE9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12" y="643466"/>
            <a:ext cx="9439375" cy="545124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9B215A74-2498-4CA1-A9B9-4A5009600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4838" y="547838"/>
            <a:ext cx="4255168" cy="425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933AC95-6FF3-4A89-8935-8D5538021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756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15</a:t>
            </a:r>
          </a:p>
        </p:txBody>
      </p:sp>
    </p:spTree>
    <p:extLst>
      <p:ext uri="{BB962C8B-B14F-4D97-AF65-F5344CB8AC3E}">
        <p14:creationId xmlns:p14="http://schemas.microsoft.com/office/powerpoint/2010/main" val="11872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C7166-4C11-4FA5-A351-1F3F42C9CFEB}"/>
              </a:ext>
            </a:extLst>
          </p:cNvPr>
          <p:cNvSpPr txBox="1"/>
          <p:nvPr/>
        </p:nvSpPr>
        <p:spPr>
          <a:xfrm>
            <a:off x="431532" y="2964581"/>
            <a:ext cx="1132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u="none" strike="noStrike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@Qualifier vs @Primary Annotations with Examples</a:t>
            </a:r>
            <a:endParaRPr lang="en-IN" sz="3200" b="1" i="0" dirty="0">
              <a:solidFill>
                <a:srgbClr val="FFC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242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75537-427B-4676-B029-EC60FF62CADB}"/>
              </a:ext>
            </a:extLst>
          </p:cNvPr>
          <p:cNvSpPr txBox="1"/>
          <p:nvPr/>
        </p:nvSpPr>
        <p:spPr>
          <a:xfrm>
            <a:off x="401053" y="2165684"/>
            <a:ext cx="117909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use 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 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 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same bean. </a:t>
            </a:r>
          </a:p>
          <a:p>
            <a:pPr algn="l"/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4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inject specific bean otherwise Spring injects bean by default which is annotated with 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</a:t>
            </a:r>
            <a:endParaRPr lang="en-IN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047198" y="235372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Day </a:t>
            </a:r>
            <a:r>
              <a:rPr lang="en-IN" sz="3600" b="1" dirty="0">
                <a:latin typeface="verdana" panose="020B0604030504040204" pitchFamily="34" charset="0"/>
              </a:rPr>
              <a:t>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75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5CD57-2A65-464D-A11B-BEB58680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31" y="1514151"/>
            <a:ext cx="4421403" cy="3484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Work Sans" panose="020B0604020202020204" pitchFamily="2" charset="0"/>
              </a:rPr>
              <a:t>Let us create an interface University,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Work Sans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52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74D01-339E-4707-9701-84ECF886779B}"/>
              </a:ext>
            </a:extLst>
          </p:cNvPr>
          <p:cNvSpPr txBox="1"/>
          <p:nvPr/>
        </p:nvSpPr>
        <p:spPr>
          <a:xfrm>
            <a:off x="250257" y="248236"/>
            <a:ext cx="11069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Work Sans" panose="020B0604020202020204" pitchFamily="2" charset="0"/>
              </a:rPr>
              <a:t>Now this university is implemented by couple of services, Alpha University and Beta University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0DBC3B-B0AE-4CD3-BD62-ADF39319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02" y="909536"/>
            <a:ext cx="7020560" cy="57002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AlphaUniversity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org.springframework.stereotype.Service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AlphaUniversity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implements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93A34"/>
                </a:solidFill>
                <a:latin typeface="Hack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"This is a message from Alpha University"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900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A85FE-836C-4BE9-B318-6DED0370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52" y="922729"/>
            <a:ext cx="7076708" cy="5423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BetaUniversity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org.springframework.stereotype.Service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BetaUniversity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implements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"This is a message from Beta University"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20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804-4E95-4787-B8D2-05A958F1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62" y="257497"/>
            <a:ext cx="8749364" cy="6562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Work Sans" panose="020B0604020202020204" pitchFamily="2" charset="0"/>
              </a:rPr>
              <a:t>Now let us have a controller,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UniversityController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com.easy.controller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com.easy.University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org.springframework.beans.factory.annotation.Autowired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org.springframework.web.bind.annotation.GetMapping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org.springframework.web.bind.annotation.RestController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@RestController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@Autowired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private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@GetMapping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"/university"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getUniversity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900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7E258-7171-4DDA-BEE4-08EC4DBB5DFF}"/>
              </a:ext>
            </a:extLst>
          </p:cNvPr>
          <p:cNvSpPr txBox="1"/>
          <p:nvPr/>
        </p:nvSpPr>
        <p:spPr>
          <a:xfrm>
            <a:off x="0" y="2396690"/>
            <a:ext cx="123973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when we call </a:t>
            </a:r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“/</a:t>
            </a:r>
            <a:r>
              <a:rPr lang="en-IN" sz="22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univeristy</a:t>
            </a:r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which dependency will be actually called?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 it be Alpha University or Beta University?</a:t>
            </a:r>
            <a:endParaRPr lang="en-IN" sz="22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722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512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BCCB10-A128-47C6-8AFD-7340B6C0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38604"/>
            <a:ext cx="10905066" cy="27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96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64DD4F-9E30-DF1A-8C3D-C8829EED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5" y="720739"/>
            <a:ext cx="6944034" cy="54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28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295A9-EB59-4E16-B2A5-CF740766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44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31C2C-C1AA-4E0B-A903-4E16C390C465}"/>
              </a:ext>
            </a:extLst>
          </p:cNvPr>
          <p:cNvSpPr txBox="1"/>
          <p:nvPr/>
        </p:nvSpPr>
        <p:spPr>
          <a:xfrm>
            <a:off x="240633" y="375385"/>
            <a:ext cx="113866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has considered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BetaUniversity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 preferred bean when University is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Autowired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let us use @Qualifier annotation to differentiate beans,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0F863-1339-83D0-89B7-7429E1F5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06" y="1819800"/>
            <a:ext cx="5875885" cy="49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28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B0831-A21D-BB8E-03F8-7ED53D0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27" y="612838"/>
            <a:ext cx="6327338" cy="56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2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FD9C7-1062-90AF-ACAA-58F1043C25E4}"/>
              </a:ext>
            </a:extLst>
          </p:cNvPr>
          <p:cNvSpPr txBox="1"/>
          <p:nvPr/>
        </p:nvSpPr>
        <p:spPr>
          <a:xfrm>
            <a:off x="288759" y="827773"/>
            <a:ext cx="1207970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IN" sz="2400" b="1" spc="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400" b="1" spc="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400" b="1" spc="-1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</a:t>
            </a:r>
            <a:r>
              <a:rPr lang="en-IN" sz="2400" b="1" spc="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IN" sz="22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Injecting</a:t>
            </a:r>
            <a:r>
              <a:rPr lang="en-IN" sz="2200" b="1" spc="4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Dependence</a:t>
            </a:r>
            <a:r>
              <a:rPr lang="en-IN" sz="2200"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2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200"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IN" sz="22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IN" sz="22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35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200" b="1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IN" sz="2200" b="1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2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2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0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IN" sz="22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IN" sz="2200" b="1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200" b="1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latin typeface="Calibri" panose="020F0502020204030204" pitchFamily="34" charset="0"/>
                <a:cs typeface="Calibri" panose="020F0502020204030204" pitchFamily="34" charset="0"/>
              </a:rPr>
              <a:t>Injection.</a:t>
            </a:r>
          </a:p>
          <a:p>
            <a:endParaRPr lang="en-IN" sz="22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IN" sz="22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IN" sz="2200" b="1" spc="-1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IN" sz="2200" b="1" spc="-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IN" sz="2200" b="1" spc="-114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IN" sz="2200" b="1" spc="-5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2200" b="1" spc="-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200" b="1" spc="-2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200" b="1" spc="-10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F2F9F"/>
              </a:buClr>
              <a:buFont typeface="Arial MT"/>
              <a:buChar char="•"/>
            </a:pP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22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200" b="1" spc="-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2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lang="en-IN" sz="2200" b="1" spc="3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200" b="1" spc="-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2200" b="1" spc="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-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spc="-3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2200" b="1" spc="4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200" b="1" spc="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52C436-95D1-7B45-1B40-0A526A6B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2" y="98693"/>
            <a:ext cx="6097604" cy="66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45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27267-4F9F-4613-A94B-E0C0C52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47" y="1648206"/>
            <a:ext cx="7454053" cy="28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17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6E57C-0A93-4481-90F7-DEBC154DD7BA}"/>
              </a:ext>
            </a:extLst>
          </p:cNvPr>
          <p:cNvSpPr txBox="1"/>
          <p:nvPr/>
        </p:nvSpPr>
        <p:spPr>
          <a:xfrm>
            <a:off x="269194" y="728591"/>
            <a:ext cx="11165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is of higher priority @Primary or @Qualifier?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higher priority than 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annotation. In the above example we have used both 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together – Qualifier has taken higher priority than @Primary.</a:t>
            </a:r>
          </a:p>
          <a:p>
            <a:pPr algn="l"/>
            <a:endParaRPr lang="en-IN" dirty="0">
              <a:solidFill>
                <a:srgbClr val="222222"/>
              </a:solidFill>
              <a:latin typeface="Work Sans" pitchFamily="2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Work Sans" pitchFamily="2" charset="0"/>
            </a:endParaRPr>
          </a:p>
          <a:p>
            <a:pPr algn="l"/>
            <a:endParaRPr lang="en-IN" dirty="0">
              <a:solidFill>
                <a:srgbClr val="222222"/>
              </a:solidFill>
              <a:latin typeface="Work Sans" pitchFamily="2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Work Sans" pitchFamily="2" charset="0"/>
            </a:endParaRPr>
          </a:p>
          <a:p>
            <a:pPr algn="l"/>
            <a:endParaRPr lang="en-IN" dirty="0">
              <a:solidFill>
                <a:srgbClr val="00B050"/>
              </a:solidFill>
              <a:latin typeface="Work Sans" pitchFamily="2" charset="0"/>
            </a:endParaRPr>
          </a:p>
          <a:p>
            <a:pPr algn="l"/>
            <a:endParaRPr lang="en-IN" sz="22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we declare both @Primary and @Qualifier together?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Yes, Both annotations can be used together but only one can be executed at a time. 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(Qualifier first, if qualifier not present it will execute primary)</a:t>
            </a:r>
          </a:p>
        </p:txBody>
      </p:sp>
    </p:spTree>
    <p:extLst>
      <p:ext uri="{BB962C8B-B14F-4D97-AF65-F5344CB8AC3E}">
        <p14:creationId xmlns:p14="http://schemas.microsoft.com/office/powerpoint/2010/main" val="1442494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16</a:t>
            </a:r>
          </a:p>
        </p:txBody>
      </p:sp>
    </p:spTree>
    <p:extLst>
      <p:ext uri="{BB962C8B-B14F-4D97-AF65-F5344CB8AC3E}">
        <p14:creationId xmlns:p14="http://schemas.microsoft.com/office/powerpoint/2010/main" val="20537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BFB85-C767-4E69-8178-F63CD88BB96F}"/>
              </a:ext>
            </a:extLst>
          </p:cNvPr>
          <p:cNvSpPr txBox="1"/>
          <p:nvPr/>
        </p:nvSpPr>
        <p:spPr>
          <a:xfrm>
            <a:off x="2297630" y="3136612"/>
            <a:ext cx="7596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FFC000"/>
                </a:solidFill>
                <a:effectLst/>
                <a:latin typeface="Helvetica Neue"/>
              </a:rPr>
              <a:t>How to Use Profiles in Spring Boot?</a:t>
            </a:r>
          </a:p>
        </p:txBody>
      </p:sp>
    </p:spTree>
    <p:extLst>
      <p:ext uri="{BB962C8B-B14F-4D97-AF65-F5344CB8AC3E}">
        <p14:creationId xmlns:p14="http://schemas.microsoft.com/office/powerpoint/2010/main" val="19540877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2F7DD2-44AE-4D69-B406-7E1CEBB3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7" y="1844335"/>
            <a:ext cx="10905066" cy="439398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 enterprise application has many environments, like: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 | Test | </a:t>
            </a:r>
            <a:r>
              <a:rPr lang="en-US" altLang="en-US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Production</a:t>
            </a:r>
            <a:endParaRPr lang="en-US" altLang="en-US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environment requires a setting that is specific to them. For example, in DEV, we do not need to constantly check database consistency. 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Whereas in Test and </a:t>
            </a:r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we need to. These environments host specific configurations called Profiles.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85AF6-8258-4CD5-95F8-119859E88FAE}"/>
              </a:ext>
            </a:extLst>
          </p:cNvPr>
          <p:cNvSpPr txBox="1"/>
          <p:nvPr/>
        </p:nvSpPr>
        <p:spPr>
          <a:xfrm>
            <a:off x="643467" y="75038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 Profiles?</a:t>
            </a:r>
          </a:p>
        </p:txBody>
      </p:sp>
    </p:spTree>
    <p:extLst>
      <p:ext uri="{BB962C8B-B14F-4D97-AF65-F5344CB8AC3E}">
        <p14:creationId xmlns:p14="http://schemas.microsoft.com/office/powerpoint/2010/main" val="2956651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680F9-7F57-1A27-DAA4-DB0680C75E24}"/>
              </a:ext>
            </a:extLst>
          </p:cNvPr>
          <p:cNvSpPr txBox="1"/>
          <p:nvPr/>
        </p:nvSpPr>
        <p:spPr>
          <a:xfrm>
            <a:off x="1617044" y="2531444"/>
            <a:ext cx="80106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Use Profiles in Spring Boot?</a:t>
            </a:r>
          </a:p>
          <a:p>
            <a:pPr algn="l"/>
            <a:endParaRPr lang="en-IN" sz="26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6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https://youtu.be/P4GPBpLhOug</a:t>
            </a:r>
            <a:endParaRPr lang="en-IN" sz="2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024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17</a:t>
            </a:r>
          </a:p>
        </p:txBody>
      </p:sp>
    </p:spTree>
    <p:extLst>
      <p:ext uri="{BB962C8B-B14F-4D97-AF65-F5344CB8AC3E}">
        <p14:creationId xmlns:p14="http://schemas.microsoft.com/office/powerpoint/2010/main" val="6308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E9F7A-5237-439A-9D2A-20E6DFB25E8D}"/>
              </a:ext>
            </a:extLst>
          </p:cNvPr>
          <p:cNvSpPr/>
          <p:nvPr/>
        </p:nvSpPr>
        <p:spPr>
          <a:xfrm>
            <a:off x="3019870" y="2418695"/>
            <a:ext cx="61522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One-to-One Uni-directional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1633322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5AEB56-5D99-4D7A-AC90-B8794D6A74F7}"/>
              </a:ext>
            </a:extLst>
          </p:cNvPr>
          <p:cNvGraphicFramePr>
            <a:graphicFrameLocks noGrp="1"/>
          </p:cNvGraphicFramePr>
          <p:nvPr/>
        </p:nvGraphicFramePr>
        <p:xfrm>
          <a:off x="414957" y="3010478"/>
          <a:ext cx="386828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828">
                  <a:extLst>
                    <a:ext uri="{9D8B030D-6E8A-4147-A177-3AD203B41FA5}">
                      <a16:colId xmlns:a16="http://schemas.microsoft.com/office/drawing/2014/main" val="830016328"/>
                    </a:ext>
                  </a:extLst>
                </a:gridCol>
                <a:gridCol w="1278184">
                  <a:extLst>
                    <a:ext uri="{9D8B030D-6E8A-4147-A177-3AD203B41FA5}">
                      <a16:colId xmlns:a16="http://schemas.microsoft.com/office/drawing/2014/main" val="2172434720"/>
                    </a:ext>
                  </a:extLst>
                </a:gridCol>
                <a:gridCol w="1715273">
                  <a:extLst>
                    <a:ext uri="{9D8B030D-6E8A-4147-A177-3AD203B41FA5}">
                      <a16:colId xmlns:a16="http://schemas.microsoft.com/office/drawing/2014/main" val="275349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754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F6B218-D870-4738-B392-B0553FA67696}"/>
              </a:ext>
            </a:extLst>
          </p:cNvPr>
          <p:cNvGraphicFramePr>
            <a:graphicFrameLocks noGrp="1"/>
          </p:cNvGraphicFramePr>
          <p:nvPr/>
        </p:nvGraphicFramePr>
        <p:xfrm>
          <a:off x="7383646" y="3010478"/>
          <a:ext cx="425329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585">
                  <a:extLst>
                    <a:ext uri="{9D8B030D-6E8A-4147-A177-3AD203B41FA5}">
                      <a16:colId xmlns:a16="http://schemas.microsoft.com/office/drawing/2014/main" val="3236260818"/>
                    </a:ext>
                  </a:extLst>
                </a:gridCol>
                <a:gridCol w="3166713">
                  <a:extLst>
                    <a:ext uri="{9D8B030D-6E8A-4147-A177-3AD203B41FA5}">
                      <a16:colId xmlns:a16="http://schemas.microsoft.com/office/drawing/2014/main" val="2512949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2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Registration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96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5E0C0-AE36-465C-AEEA-59F4183E6C51}"/>
              </a:ext>
            </a:extLst>
          </p:cNvPr>
          <p:cNvSpPr txBox="1"/>
          <p:nvPr/>
        </p:nvSpPr>
        <p:spPr>
          <a:xfrm>
            <a:off x="1655545" y="2271562"/>
            <a:ext cx="26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Table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A67A2-AEE5-4CA0-830A-62A7A344561F}"/>
              </a:ext>
            </a:extLst>
          </p:cNvPr>
          <p:cNvSpPr txBox="1"/>
          <p:nvPr/>
        </p:nvSpPr>
        <p:spPr>
          <a:xfrm>
            <a:off x="8434138" y="215427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Table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6430-676B-4B05-862A-C6502F140B26}"/>
              </a:ext>
            </a:extLst>
          </p:cNvPr>
          <p:cNvSpPr txBox="1"/>
          <p:nvPr/>
        </p:nvSpPr>
        <p:spPr>
          <a:xfrm>
            <a:off x="2858704" y="681375"/>
            <a:ext cx="821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One-to-One Uni-directional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77464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21353-9635-653C-4E09-B4B1B6BEA499}"/>
              </a:ext>
            </a:extLst>
          </p:cNvPr>
          <p:cNvSpPr txBox="1"/>
          <p:nvPr/>
        </p:nvSpPr>
        <p:spPr>
          <a:xfrm>
            <a:off x="149191" y="375383"/>
            <a:ext cx="11920889" cy="641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b="1" spc="5" dirty="0">
                <a:solidFill>
                  <a:srgbClr val="FFC000"/>
                </a:solidFill>
                <a:latin typeface="Calibri"/>
                <a:cs typeface="Calibri"/>
              </a:rPr>
              <a:t>Difference</a:t>
            </a:r>
            <a:r>
              <a:rPr lang="en-IN" sz="2100" b="1" spc="-1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FFC000"/>
                </a:solidFill>
                <a:latin typeface="Calibri"/>
                <a:cs typeface="Calibri"/>
              </a:rPr>
              <a:t>between</a:t>
            </a:r>
            <a:r>
              <a:rPr lang="en-IN" sz="21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constructor</a:t>
            </a:r>
            <a:r>
              <a:rPr lang="en-IN" sz="21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lang="en-IN" sz="21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FFC000"/>
                </a:solidFill>
                <a:latin typeface="Calibri"/>
                <a:cs typeface="Calibri"/>
              </a:rPr>
              <a:t>setter</a:t>
            </a:r>
            <a:r>
              <a:rPr lang="en-IN" sz="21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FFC000"/>
                </a:solidFill>
                <a:latin typeface="Calibri"/>
                <a:cs typeface="Calibri"/>
              </a:rPr>
              <a:t>injection</a:t>
            </a:r>
            <a:r>
              <a:rPr lang="en-IN" sz="21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1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Partial Dependency:</a:t>
            </a:r>
          </a:p>
          <a:p>
            <a:pPr marL="12700">
              <a:spcBef>
                <a:spcPts val="100"/>
              </a:spcBef>
            </a:pP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can</a:t>
            </a:r>
            <a:r>
              <a:rPr lang="en-IN" sz="2100" b="1" spc="3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lang="en-IN" sz="2100" b="1" spc="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injected</a:t>
            </a:r>
            <a:r>
              <a:rPr lang="en-IN" sz="21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using</a:t>
            </a:r>
            <a:r>
              <a:rPr lang="en-IN" sz="2100" b="1" spc="2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2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1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00B050"/>
                </a:solidFill>
                <a:latin typeface="Calibri"/>
                <a:cs typeface="Calibri"/>
              </a:rPr>
              <a:t>but</a:t>
            </a:r>
            <a:r>
              <a:rPr lang="en-IN" sz="21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1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100" b="1" spc="2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00B050"/>
                </a:solidFill>
                <a:latin typeface="Calibri"/>
                <a:cs typeface="Calibri"/>
              </a:rPr>
              <a:t>not</a:t>
            </a:r>
            <a:r>
              <a:rPr lang="en-IN" sz="21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possible</a:t>
            </a:r>
            <a:r>
              <a:rPr lang="en-IN" sz="2100" b="1" spc="2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by</a:t>
            </a:r>
            <a:r>
              <a:rPr lang="en-IN" sz="2100" b="1" spc="2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25" dirty="0">
                <a:solidFill>
                  <a:srgbClr val="00B050"/>
                </a:solidFill>
                <a:latin typeface="Calibri"/>
                <a:cs typeface="Calibri"/>
              </a:rPr>
              <a:t>constructor.</a:t>
            </a:r>
            <a:r>
              <a:rPr lang="en-IN" sz="2100" b="1" spc="2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5" dirty="0">
                <a:solidFill>
                  <a:srgbClr val="00B050"/>
                </a:solidFill>
                <a:latin typeface="Calibri"/>
                <a:cs typeface="Calibri"/>
              </a:rPr>
              <a:t>Suppose</a:t>
            </a:r>
            <a:r>
              <a:rPr lang="en-IN" sz="2100" b="1" spc="2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there</a:t>
            </a:r>
            <a:r>
              <a:rPr lang="en-IN" sz="2100" b="1" spc="2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are</a:t>
            </a:r>
            <a:r>
              <a:rPr lang="en-IN" sz="21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3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properties</a:t>
            </a:r>
            <a:r>
              <a:rPr lang="en-IN" sz="21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class,</a:t>
            </a:r>
            <a:r>
              <a:rPr lang="en-IN" sz="2100" b="1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having</a:t>
            </a:r>
            <a:r>
              <a:rPr lang="en-IN" sz="21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3</a:t>
            </a:r>
            <a:r>
              <a:rPr lang="en-IN" sz="21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 err="1">
                <a:solidFill>
                  <a:srgbClr val="00B050"/>
                </a:solidFill>
                <a:latin typeface="Calibri"/>
                <a:cs typeface="Calibri"/>
              </a:rPr>
              <a:t>arg</a:t>
            </a:r>
            <a:r>
              <a:rPr lang="en-IN" sz="21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1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00B050"/>
                </a:solidFill>
                <a:latin typeface="Calibri"/>
                <a:cs typeface="Calibri"/>
              </a:rPr>
              <a:t>setters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methods.</a:t>
            </a:r>
            <a:r>
              <a:rPr lang="en-IN" sz="21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lang="en-IN" sz="2100" b="1" spc="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00B050"/>
                </a:solidFill>
                <a:latin typeface="Calibri"/>
                <a:cs typeface="Calibri"/>
              </a:rPr>
              <a:t>such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case,</a:t>
            </a:r>
            <a:r>
              <a:rPr lang="en-IN" sz="2100" b="1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lang="en-IN" sz="21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 want</a:t>
            </a:r>
            <a:r>
              <a:rPr lang="en-IN" sz="21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 pass</a:t>
            </a:r>
            <a:r>
              <a:rPr lang="en-IN" sz="21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information</a:t>
            </a:r>
            <a:r>
              <a:rPr lang="en-IN" sz="21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30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lang="en-IN" sz="21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20" dirty="0">
                <a:solidFill>
                  <a:srgbClr val="00B050"/>
                </a:solidFill>
                <a:latin typeface="Calibri"/>
                <a:cs typeface="Calibri"/>
              </a:rPr>
              <a:t>only </a:t>
            </a:r>
            <a:r>
              <a:rPr lang="en-IN" sz="2100" b="1" spc="-3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lang="en-IN" sz="210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5" dirty="0">
                <a:solidFill>
                  <a:srgbClr val="00B050"/>
                </a:solidFill>
                <a:latin typeface="Calibri"/>
                <a:cs typeface="Calibri"/>
              </a:rPr>
              <a:t>property,</a:t>
            </a:r>
            <a:r>
              <a:rPr lang="en-IN" sz="21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1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1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possible</a:t>
            </a:r>
            <a:r>
              <a:rPr lang="en-IN" sz="2100" b="1" spc="-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by</a:t>
            </a:r>
            <a:r>
              <a:rPr lang="en-IN" sz="21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method</a:t>
            </a:r>
            <a:r>
              <a:rPr lang="en-IN" sz="2100" b="1" spc="-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5" dirty="0">
                <a:solidFill>
                  <a:srgbClr val="00B050"/>
                </a:solidFill>
                <a:latin typeface="Calibri"/>
                <a:cs typeface="Calibri"/>
              </a:rPr>
              <a:t>only.</a:t>
            </a:r>
          </a:p>
          <a:p>
            <a:pPr marL="12700">
              <a:spcBef>
                <a:spcPts val="100"/>
              </a:spcBef>
            </a:pPr>
            <a:endParaRPr lang="en-IN" sz="2100" b="1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Overriding:</a:t>
            </a:r>
          </a:p>
          <a:p>
            <a:pPr marL="12700">
              <a:spcBef>
                <a:spcPts val="100"/>
              </a:spcBef>
            </a:pP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100" b="1" spc="3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overrides</a:t>
            </a:r>
            <a:r>
              <a:rPr lang="en-IN" sz="21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1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100" b="1" spc="2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r>
              <a:rPr lang="en-IN" sz="2100" b="1" spc="2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lang="en-IN" sz="2100" b="1" spc="2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10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100" b="1" spc="2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use</a:t>
            </a:r>
            <a:r>
              <a:rPr lang="en-IN" sz="2100" b="1" spc="3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both</a:t>
            </a:r>
            <a:r>
              <a:rPr lang="en-IN" sz="2100" b="1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100" b="1" spc="2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100" b="1" spc="3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2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injection,</a:t>
            </a:r>
            <a:r>
              <a:rPr lang="en-IN" sz="2100" b="1" spc="2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IOC </a:t>
            </a:r>
            <a:r>
              <a:rPr lang="en-IN" sz="2100" b="1" spc="30" dirty="0">
                <a:solidFill>
                  <a:srgbClr val="00B050"/>
                </a:solidFill>
                <a:latin typeface="Calibri"/>
                <a:cs typeface="Calibri"/>
              </a:rPr>
              <a:t>container will</a:t>
            </a:r>
            <a:r>
              <a:rPr lang="en-IN" sz="2100" b="1" spc="-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use</a:t>
            </a:r>
            <a:r>
              <a:rPr lang="en-IN" sz="21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1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endParaRPr lang="en-IN" sz="21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IN" sz="2100" b="1" spc="2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lang="en-IN" sz="2100" b="1" spc="5" dirty="0">
                <a:solidFill>
                  <a:srgbClr val="00B0F0"/>
                </a:solidFill>
                <a:latin typeface="Calibri"/>
                <a:cs typeface="Calibri"/>
              </a:rPr>
              <a:t>han</a:t>
            </a:r>
            <a:r>
              <a:rPr lang="en-IN" sz="2100" b="1" spc="-30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lang="en-IN" sz="2100" b="1" spc="-1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lang="en-IN" sz="2100" b="1" spc="35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lang="en-IN" sz="2100" b="1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</a:p>
          <a:p>
            <a:pPr marL="12700">
              <a:spcBef>
                <a:spcPts val="100"/>
              </a:spcBef>
            </a:pPr>
            <a:r>
              <a:rPr lang="en-IN" sz="2100" b="1" spc="-5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100" b="1" spc="5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can </a:t>
            </a:r>
            <a:r>
              <a:rPr lang="en-IN" sz="21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easily </a:t>
            </a:r>
            <a:r>
              <a:rPr lang="en-IN" sz="21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change </a:t>
            </a:r>
            <a:r>
              <a:rPr lang="en-IN" sz="21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20" dirty="0">
                <a:solidFill>
                  <a:srgbClr val="00B050"/>
                </a:solidFill>
                <a:latin typeface="Calibri"/>
                <a:cs typeface="Calibri"/>
              </a:rPr>
              <a:t>value</a:t>
            </a:r>
            <a:r>
              <a:rPr lang="en-IN" sz="2100" b="1" spc="4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by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r>
              <a:rPr lang="en-IN" sz="2100" b="1" spc="4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100" b="1" spc="4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doesn't</a:t>
            </a:r>
            <a:r>
              <a:rPr lang="en-IN" sz="2100" b="1" spc="5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create</a:t>
            </a:r>
            <a:r>
              <a:rPr lang="en-IN" sz="2100" b="1" spc="4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100" b="1" spc="45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new </a:t>
            </a:r>
            <a:r>
              <a:rPr lang="en-IN" sz="2100" b="1" spc="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bean </a:t>
            </a:r>
            <a:r>
              <a:rPr lang="en-IN" sz="2100" b="1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instance</a:t>
            </a:r>
            <a:r>
              <a:rPr lang="en-IN" sz="2100" b="1" spc="4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always</a:t>
            </a:r>
            <a:r>
              <a:rPr lang="en-IN" sz="2100" b="1" spc="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dirty="0">
                <a:solidFill>
                  <a:srgbClr val="00B050"/>
                </a:solidFill>
                <a:latin typeface="Calibri"/>
                <a:cs typeface="Calibri"/>
              </a:rPr>
              <a:t>like </a:t>
            </a:r>
            <a:r>
              <a:rPr lang="en-IN" sz="2100" b="1" spc="-15" dirty="0">
                <a:solidFill>
                  <a:srgbClr val="00B050"/>
                </a:solidFill>
                <a:latin typeface="Calibri"/>
                <a:cs typeface="Calibri"/>
              </a:rPr>
              <a:t>constructor.</a:t>
            </a:r>
            <a:r>
              <a:rPr lang="en-IN" sz="2100" b="1" spc="-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lang="en-IN" sz="2100" b="1" spc="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setter</a:t>
            </a:r>
            <a:r>
              <a:rPr lang="en-IN" sz="2100" b="1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0" dirty="0">
                <a:solidFill>
                  <a:srgbClr val="00B050"/>
                </a:solidFill>
                <a:latin typeface="Calibri"/>
                <a:cs typeface="Calibri"/>
              </a:rPr>
              <a:t>injection</a:t>
            </a:r>
            <a:r>
              <a:rPr lang="en-IN" sz="2100" b="1" spc="-1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lang="en-IN" sz="21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5" dirty="0">
                <a:solidFill>
                  <a:srgbClr val="00B050"/>
                </a:solidFill>
                <a:latin typeface="Calibri"/>
                <a:cs typeface="Calibri"/>
              </a:rPr>
              <a:t>flexible</a:t>
            </a:r>
            <a:r>
              <a:rPr lang="en-IN" sz="21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than</a:t>
            </a:r>
            <a:r>
              <a:rPr lang="en-IN" sz="21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-5" dirty="0">
                <a:solidFill>
                  <a:srgbClr val="00B050"/>
                </a:solidFill>
                <a:latin typeface="Calibri"/>
                <a:cs typeface="Calibri"/>
              </a:rPr>
              <a:t>constructor</a:t>
            </a:r>
            <a:r>
              <a:rPr lang="en-IN" sz="21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100" b="1" spc="15" dirty="0">
                <a:solidFill>
                  <a:srgbClr val="00B050"/>
                </a:solidFill>
                <a:latin typeface="Calibri"/>
                <a:cs typeface="Calibri"/>
              </a:rPr>
              <a:t>injection.</a:t>
            </a:r>
            <a:endParaRPr lang="en-IN" sz="21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IN" sz="21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100" b="1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40" y="3137836"/>
            <a:ext cx="67689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https://youtu.be/JJwTNUPDSYE</a:t>
            </a:r>
            <a:endParaRPr lang="en-IN" sz="26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659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18</a:t>
            </a:r>
          </a:p>
        </p:txBody>
      </p:sp>
    </p:spTree>
    <p:extLst>
      <p:ext uri="{BB962C8B-B14F-4D97-AF65-F5344CB8AC3E}">
        <p14:creationId xmlns:p14="http://schemas.microsoft.com/office/powerpoint/2010/main" val="13039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C59C9-94F1-4EFB-B4CA-3EE4084FDB08}"/>
              </a:ext>
            </a:extLst>
          </p:cNvPr>
          <p:cNvSpPr/>
          <p:nvPr/>
        </p:nvSpPr>
        <p:spPr>
          <a:xfrm>
            <a:off x="2919486" y="2667341"/>
            <a:ext cx="58364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One-to-One Bi-directional</a:t>
            </a:r>
          </a:p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9146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5AEB56-5D99-4D7A-AC90-B8794D6A74F7}"/>
              </a:ext>
            </a:extLst>
          </p:cNvPr>
          <p:cNvGraphicFramePr>
            <a:graphicFrameLocks noGrp="1"/>
          </p:cNvGraphicFramePr>
          <p:nvPr/>
        </p:nvGraphicFramePr>
        <p:xfrm>
          <a:off x="347580" y="1895729"/>
          <a:ext cx="386828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828">
                  <a:extLst>
                    <a:ext uri="{9D8B030D-6E8A-4147-A177-3AD203B41FA5}">
                      <a16:colId xmlns:a16="http://schemas.microsoft.com/office/drawing/2014/main" val="830016328"/>
                    </a:ext>
                  </a:extLst>
                </a:gridCol>
                <a:gridCol w="1278184">
                  <a:extLst>
                    <a:ext uri="{9D8B030D-6E8A-4147-A177-3AD203B41FA5}">
                      <a16:colId xmlns:a16="http://schemas.microsoft.com/office/drawing/2014/main" val="2172434720"/>
                    </a:ext>
                  </a:extLst>
                </a:gridCol>
                <a:gridCol w="1715273">
                  <a:extLst>
                    <a:ext uri="{9D8B030D-6E8A-4147-A177-3AD203B41FA5}">
                      <a16:colId xmlns:a16="http://schemas.microsoft.com/office/drawing/2014/main" val="275349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754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F6B218-D870-4738-B392-B0553FA67696}"/>
              </a:ext>
            </a:extLst>
          </p:cNvPr>
          <p:cNvGraphicFramePr>
            <a:graphicFrameLocks noGrp="1"/>
          </p:cNvGraphicFramePr>
          <p:nvPr/>
        </p:nvGraphicFramePr>
        <p:xfrm>
          <a:off x="7220016" y="1849028"/>
          <a:ext cx="4253298" cy="1205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585">
                  <a:extLst>
                    <a:ext uri="{9D8B030D-6E8A-4147-A177-3AD203B41FA5}">
                      <a16:colId xmlns:a16="http://schemas.microsoft.com/office/drawing/2014/main" val="3236260818"/>
                    </a:ext>
                  </a:extLst>
                </a:gridCol>
                <a:gridCol w="3166713">
                  <a:extLst>
                    <a:ext uri="{9D8B030D-6E8A-4147-A177-3AD203B41FA5}">
                      <a16:colId xmlns:a16="http://schemas.microsoft.com/office/drawing/2014/main" val="2512949298"/>
                    </a:ext>
                  </a:extLst>
                </a:gridCol>
              </a:tblGrid>
              <a:tr h="464242"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2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Registration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96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5E0C0-AE36-465C-AEEA-59F4183E6C51}"/>
              </a:ext>
            </a:extLst>
          </p:cNvPr>
          <p:cNvSpPr txBox="1"/>
          <p:nvPr/>
        </p:nvSpPr>
        <p:spPr>
          <a:xfrm>
            <a:off x="1304223" y="1198529"/>
            <a:ext cx="26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A67A2-AEE5-4CA0-830A-62A7A344561F}"/>
              </a:ext>
            </a:extLst>
          </p:cNvPr>
          <p:cNvSpPr txBox="1"/>
          <p:nvPr/>
        </p:nvSpPr>
        <p:spPr>
          <a:xfrm>
            <a:off x="8260082" y="119852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Task Table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6430-676B-4B05-862A-C6502F140B26}"/>
              </a:ext>
            </a:extLst>
          </p:cNvPr>
          <p:cNvSpPr txBox="1"/>
          <p:nvPr/>
        </p:nvSpPr>
        <p:spPr>
          <a:xfrm>
            <a:off x="2618072" y="186800"/>
            <a:ext cx="689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One-to-One Bi-directional Mapping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A302E3-9495-4CBD-B55A-86ACF3D6D40B}"/>
              </a:ext>
            </a:extLst>
          </p:cNvPr>
          <p:cNvGraphicFramePr>
            <a:graphicFrameLocks noGrp="1"/>
          </p:cNvGraphicFramePr>
          <p:nvPr/>
        </p:nvGraphicFramePr>
        <p:xfrm>
          <a:off x="4053305" y="4910706"/>
          <a:ext cx="373353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6767">
                  <a:extLst>
                    <a:ext uri="{9D8B030D-6E8A-4147-A177-3AD203B41FA5}">
                      <a16:colId xmlns:a16="http://schemas.microsoft.com/office/drawing/2014/main" val="3109971799"/>
                    </a:ext>
                  </a:extLst>
                </a:gridCol>
                <a:gridCol w="1866767">
                  <a:extLst>
                    <a:ext uri="{9D8B030D-6E8A-4147-A177-3AD203B41FA5}">
                      <a16:colId xmlns:a16="http://schemas.microsoft.com/office/drawing/2014/main" val="291850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3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2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938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562797-E41C-4861-ACB7-8DD9D2FC41CF}"/>
              </a:ext>
            </a:extLst>
          </p:cNvPr>
          <p:cNvSpPr txBox="1"/>
          <p:nvPr/>
        </p:nvSpPr>
        <p:spPr>
          <a:xfrm>
            <a:off x="4760227" y="4190155"/>
            <a:ext cx="257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Emp-Task Table</a:t>
            </a:r>
          </a:p>
        </p:txBody>
      </p:sp>
    </p:spTree>
    <p:extLst>
      <p:ext uri="{BB962C8B-B14F-4D97-AF65-F5344CB8AC3E}">
        <p14:creationId xmlns:p14="http://schemas.microsoft.com/office/powerpoint/2010/main" val="33617221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https://youtu.be/5ZZtdKghuiM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78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19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0353F-4BC5-43A1-8579-7FB1B9C2BFD5}"/>
              </a:ext>
            </a:extLst>
          </p:cNvPr>
          <p:cNvSpPr txBox="1"/>
          <p:nvPr/>
        </p:nvSpPr>
        <p:spPr>
          <a:xfrm>
            <a:off x="2817796" y="2684730"/>
            <a:ext cx="674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One-to-Many </a:t>
            </a:r>
            <a:r>
              <a:rPr lang="en-US" sz="3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Uni-directional </a:t>
            </a:r>
          </a:p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3013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FDF4B-DA5A-555C-ADD8-F406E2FC5AC2}"/>
              </a:ext>
            </a:extLst>
          </p:cNvPr>
          <p:cNvSpPr txBox="1"/>
          <p:nvPr/>
        </p:nvSpPr>
        <p:spPr>
          <a:xfrm>
            <a:off x="3732195" y="436163"/>
            <a:ext cx="60976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One-to-Many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24EB6-58B2-5567-9840-D0977AF91461}"/>
              </a:ext>
            </a:extLst>
          </p:cNvPr>
          <p:cNvSpPr txBox="1"/>
          <p:nvPr/>
        </p:nvSpPr>
        <p:spPr>
          <a:xfrm>
            <a:off x="1200752" y="173557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 Table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4F161-13AC-3A1F-922C-AD0DD4CA317B}"/>
              </a:ext>
            </a:extLst>
          </p:cNvPr>
          <p:cNvSpPr txBox="1"/>
          <p:nvPr/>
        </p:nvSpPr>
        <p:spPr>
          <a:xfrm>
            <a:off x="7543800" y="158663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Task Table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07948B2-95FE-EA31-4810-CFC7BE36A07E}"/>
              </a:ext>
            </a:extLst>
          </p:cNvPr>
          <p:cNvGraphicFramePr>
            <a:graphicFrameLocks noGrp="1"/>
          </p:cNvGraphicFramePr>
          <p:nvPr/>
        </p:nvGraphicFramePr>
        <p:xfrm>
          <a:off x="472706" y="2478725"/>
          <a:ext cx="367578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7891">
                  <a:extLst>
                    <a:ext uri="{9D8B030D-6E8A-4147-A177-3AD203B41FA5}">
                      <a16:colId xmlns:a16="http://schemas.microsoft.com/office/drawing/2014/main" val="1013741425"/>
                    </a:ext>
                  </a:extLst>
                </a:gridCol>
                <a:gridCol w="1837891">
                  <a:extLst>
                    <a:ext uri="{9D8B030D-6E8A-4147-A177-3AD203B41FA5}">
                      <a16:colId xmlns:a16="http://schemas.microsoft.com/office/drawing/2014/main" val="1981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Saddam Hussain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7913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30475-5FD5-A473-CFA1-B03AE9602348}"/>
              </a:ext>
            </a:extLst>
          </p:cNvPr>
          <p:cNvGraphicFramePr>
            <a:graphicFrameLocks noGrp="1"/>
          </p:cNvGraphicFramePr>
          <p:nvPr/>
        </p:nvGraphicFramePr>
        <p:xfrm>
          <a:off x="5707781" y="2316480"/>
          <a:ext cx="601151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7912">
                  <a:extLst>
                    <a:ext uri="{9D8B030D-6E8A-4147-A177-3AD203B41FA5}">
                      <a16:colId xmlns:a16="http://schemas.microsoft.com/office/drawing/2014/main" val="680387444"/>
                    </a:ext>
                  </a:extLst>
                </a:gridCol>
                <a:gridCol w="2669764">
                  <a:extLst>
                    <a:ext uri="{9D8B030D-6E8A-4147-A177-3AD203B41FA5}">
                      <a16:colId xmlns:a16="http://schemas.microsoft.com/office/drawing/2014/main" val="4285164934"/>
                    </a:ext>
                  </a:extLst>
                </a:gridCol>
                <a:gridCol w="2003838">
                  <a:extLst>
                    <a:ext uri="{9D8B030D-6E8A-4147-A177-3AD203B41FA5}">
                      <a16:colId xmlns:a16="http://schemas.microsoft.com/office/drawing/2014/main" val="95543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TaskName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8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6867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https://youtu.be/irbKoEK5Gd0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033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20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173EE-61B0-0E63-509D-E16D3E22624B}"/>
              </a:ext>
            </a:extLst>
          </p:cNvPr>
          <p:cNvSpPr txBox="1"/>
          <p:nvPr/>
        </p:nvSpPr>
        <p:spPr>
          <a:xfrm>
            <a:off x="401854" y="1658571"/>
            <a:ext cx="12091737" cy="424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spc="-1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2200" b="1" spc="-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spc="4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o-</a:t>
            </a:r>
            <a:r>
              <a:rPr lang="en-IN" sz="22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200" b="1" spc="-12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-4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2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200" b="1" spc="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IN" sz="2200" b="1" spc="-3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200" b="1" spc="-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sz="2200" b="1" spc="5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Auto-wiring</a:t>
            </a:r>
            <a:r>
              <a:rPr lang="en-IN" sz="22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IN" sz="2200" b="1" spc="-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IN" sz="2200" b="1" spc="-4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IN" sz="2200" b="1" spc="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IN" sz="2200" b="1" spc="-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200" b="1" spc="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b="1" spc="5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IN" sz="2200" b="1" spc="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IN" sz="22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implicitly.</a:t>
            </a:r>
            <a:r>
              <a:rPr lang="en-IN" sz="2200" b="1" spc="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endParaRPr lang="en-IN" sz="2200" b="1" spc="15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200" b="1" spc="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internally</a:t>
            </a:r>
            <a:r>
              <a:rPr lang="en-IN" sz="2200" b="1" spc="-6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IN" sz="2200" b="1" spc="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200" b="1" spc="-3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IN" sz="2200" b="1" spc="-1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injection.</a:t>
            </a:r>
            <a:endParaRPr lang="en-IN" sz="22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22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Auto-wiring</a:t>
            </a:r>
            <a:r>
              <a:rPr lang="en-IN" sz="2200" b="1" spc="-114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can't</a:t>
            </a:r>
            <a:r>
              <a:rPr lang="en-IN" sz="2200" b="1" spc="-4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IN" sz="2200" b="1" spc="-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IN" sz="2200" b="1" spc="-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IN" sz="2200" b="1" spc="-9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200" b="1" spc="-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200" b="1" spc="-4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  <a:r>
              <a:rPr lang="en-IN" sz="2200" b="1" spc="-6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200" b="1" spc="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en-IN" sz="2200" b="1" spc="-1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IN" sz="2200" b="1" spc="-17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only.</a:t>
            </a:r>
          </a:p>
          <a:p>
            <a:pPr marL="12700">
              <a:lnSpc>
                <a:spcPct val="100000"/>
              </a:lnSpc>
            </a:pPr>
            <a:endParaRPr lang="en-IN" sz="2200" b="1" spc="-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endParaRPr lang="en-IN" sz="2200" b="1" spc="-2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endParaRPr lang="en-IN" sz="24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BD861-5582-75C7-558F-94D7E4EC1B65}"/>
              </a:ext>
            </a:extLst>
          </p:cNvPr>
          <p:cNvSpPr txBox="1"/>
          <p:nvPr/>
        </p:nvSpPr>
        <p:spPr>
          <a:xfrm>
            <a:off x="2846671" y="2540351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-to-One B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3934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949F9-7C41-7716-577A-C74025B1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9" y="2196260"/>
            <a:ext cx="11799321" cy="3753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83892-13C1-57A8-99A0-9E88F42B2245}"/>
              </a:ext>
            </a:extLst>
          </p:cNvPr>
          <p:cNvSpPr txBox="1"/>
          <p:nvPr/>
        </p:nvSpPr>
        <p:spPr>
          <a:xfrm>
            <a:off x="2579571" y="529389"/>
            <a:ext cx="7057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Many-To-One Bi-directional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5774191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https://youtu.be/dO9una6QqvY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3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21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4FBCA-C2A9-EAC1-320B-6A03AB8E33B7}"/>
              </a:ext>
            </a:extLst>
          </p:cNvPr>
          <p:cNvSpPr txBox="1"/>
          <p:nvPr/>
        </p:nvSpPr>
        <p:spPr>
          <a:xfrm>
            <a:off x="2952550" y="2382600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-to-Many 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2707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6E7C05-BBB3-5925-B6AF-8CA17FC1A453}"/>
              </a:ext>
            </a:extLst>
          </p:cNvPr>
          <p:cNvGraphicFramePr>
            <a:graphicFrameLocks noGrp="1"/>
          </p:cNvGraphicFramePr>
          <p:nvPr/>
        </p:nvGraphicFramePr>
        <p:xfrm>
          <a:off x="482334" y="1070810"/>
          <a:ext cx="3945288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721">
                  <a:extLst>
                    <a:ext uri="{9D8B030D-6E8A-4147-A177-3AD203B41FA5}">
                      <a16:colId xmlns:a16="http://schemas.microsoft.com/office/drawing/2014/main" val="1281845196"/>
                    </a:ext>
                  </a:extLst>
                </a:gridCol>
                <a:gridCol w="2425567">
                  <a:extLst>
                    <a:ext uri="{9D8B030D-6E8A-4147-A177-3AD203B41FA5}">
                      <a16:colId xmlns:a16="http://schemas.microsoft.com/office/drawing/2014/main" val="82704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Customer_Name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Saddam Hussain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8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7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Sagar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3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F6CE05-89E9-8370-8B0D-A27EF009DC05}"/>
              </a:ext>
            </a:extLst>
          </p:cNvPr>
          <p:cNvSpPr txBox="1"/>
          <p:nvPr/>
        </p:nvSpPr>
        <p:spPr>
          <a:xfrm>
            <a:off x="1295134" y="442763"/>
            <a:ext cx="231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5C364-FA72-2BA1-7D6A-5C25BBB2DCF3}"/>
              </a:ext>
            </a:extLst>
          </p:cNvPr>
          <p:cNvSpPr txBox="1"/>
          <p:nvPr/>
        </p:nvSpPr>
        <p:spPr>
          <a:xfrm>
            <a:off x="8033353" y="442762"/>
            <a:ext cx="231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29AB4F-D9FA-72F1-F4A6-3A829328668A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1070810"/>
          <a:ext cx="47217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452">
                  <a:extLst>
                    <a:ext uri="{9D8B030D-6E8A-4147-A177-3AD203B41FA5}">
                      <a16:colId xmlns:a16="http://schemas.microsoft.com/office/drawing/2014/main" val="2760642808"/>
                    </a:ext>
                  </a:extLst>
                </a:gridCol>
                <a:gridCol w="3170274">
                  <a:extLst>
                    <a:ext uri="{9D8B030D-6E8A-4147-A177-3AD203B41FA5}">
                      <a16:colId xmlns:a16="http://schemas.microsoft.com/office/drawing/2014/main" val="42866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Item_Id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0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4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9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Earphones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Mouse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Headset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8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064D68-8850-F2D2-9AA1-B6FDDF376E27}"/>
              </a:ext>
            </a:extLst>
          </p:cNvPr>
          <p:cNvGraphicFramePr>
            <a:graphicFrameLocks noGrp="1"/>
          </p:cNvGraphicFramePr>
          <p:nvPr/>
        </p:nvGraphicFramePr>
        <p:xfrm>
          <a:off x="3754922" y="4194386"/>
          <a:ext cx="4682155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529">
                  <a:extLst>
                    <a:ext uri="{9D8B030D-6E8A-4147-A177-3AD203B41FA5}">
                      <a16:colId xmlns:a16="http://schemas.microsoft.com/office/drawing/2014/main" val="4020582877"/>
                    </a:ext>
                  </a:extLst>
                </a:gridCol>
                <a:gridCol w="2411626">
                  <a:extLst>
                    <a:ext uri="{9D8B030D-6E8A-4147-A177-3AD203B41FA5}">
                      <a16:colId xmlns:a16="http://schemas.microsoft.com/office/drawing/2014/main" val="3963020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Item_Id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4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4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0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5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1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71500C-24F5-57F8-E541-03591D2CC31A}"/>
              </a:ext>
            </a:extLst>
          </p:cNvPr>
          <p:cNvSpPr txBox="1"/>
          <p:nvPr/>
        </p:nvSpPr>
        <p:spPr>
          <a:xfrm>
            <a:off x="4427622" y="363460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Item Table</a:t>
            </a:r>
          </a:p>
        </p:txBody>
      </p:sp>
    </p:spTree>
    <p:extLst>
      <p:ext uri="{BB962C8B-B14F-4D97-AF65-F5344CB8AC3E}">
        <p14:creationId xmlns:p14="http://schemas.microsoft.com/office/powerpoint/2010/main" val="32081986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https://youtu.be/7AA7-h7oLlM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8721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22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DE944-F2B4-849C-23E7-1C879FFC7083}"/>
              </a:ext>
            </a:extLst>
          </p:cNvPr>
          <p:cNvSpPr txBox="1"/>
          <p:nvPr/>
        </p:nvSpPr>
        <p:spPr>
          <a:xfrm>
            <a:off x="3270183" y="2644170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-to-Many B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7738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D5FD1-E128-DBF9-D4C0-645E6E5C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96" y="948742"/>
            <a:ext cx="9091822" cy="51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B6331-56AA-88D6-7E64-4379C0CFC86D}"/>
              </a:ext>
            </a:extLst>
          </p:cNvPr>
          <p:cNvSpPr txBox="1"/>
          <p:nvPr/>
        </p:nvSpPr>
        <p:spPr>
          <a:xfrm>
            <a:off x="121920" y="991403"/>
            <a:ext cx="1207008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/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Advantage</a:t>
            </a:r>
            <a:r>
              <a:rPr lang="en-IN" sz="2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lang="en-IN" sz="22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Auto-wiring</a:t>
            </a:r>
            <a:r>
              <a:rPr lang="en-IN" sz="220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/>
            <a:endParaRPr lang="en-IN" sz="2200" b="1" spc="-2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lang="en-IN" sz="2200" b="1" spc="-20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2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requires</a:t>
            </a:r>
            <a:r>
              <a:rPr lang="en-IN" sz="2200" b="1" spc="-1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2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less</a:t>
            </a:r>
            <a:r>
              <a:rPr lang="en-IN" sz="22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lang="en-IN" sz="22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because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lang="en-IN" sz="22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don't</a:t>
            </a:r>
            <a:r>
              <a:rPr lang="en-IN" sz="22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need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write</a:t>
            </a:r>
            <a:r>
              <a:rPr lang="en-IN" sz="22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200" b="1" spc="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lang="en-IN" sz="22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inject</a:t>
            </a:r>
            <a:r>
              <a:rPr lang="en-IN" sz="220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dependency</a:t>
            </a:r>
            <a:r>
              <a:rPr lang="en-IN" sz="2200" b="1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explicitly.</a:t>
            </a: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endParaRPr lang="en-IN" sz="2200" b="1" spc="-15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/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lang="en-IN" sz="2200" b="1" spc="2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-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4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lang="en-IN" sz="22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45" dirty="0">
                <a:solidFill>
                  <a:srgbClr val="FFC000"/>
                </a:solidFill>
                <a:latin typeface="Calibri"/>
                <a:cs typeface="Calibri"/>
              </a:rPr>
              <a:t>o-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w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iri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10" dirty="0">
                <a:solidFill>
                  <a:srgbClr val="FFC000"/>
                </a:solidFill>
                <a:latin typeface="Calibri"/>
                <a:cs typeface="Calibri"/>
              </a:rPr>
              <a:t>g:</a:t>
            </a:r>
          </a:p>
          <a:p>
            <a:pPr marL="12700"/>
            <a:endParaRPr lang="en-IN" sz="22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No</a:t>
            </a:r>
            <a:r>
              <a:rPr lang="en-IN" sz="220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control</a:t>
            </a:r>
            <a:r>
              <a:rPr lang="en-IN" sz="22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programmer.</a:t>
            </a:r>
            <a:endParaRPr lang="en-IN" sz="2200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IN" sz="22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-20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lang="en-IN" sz="2200" b="1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can't</a:t>
            </a:r>
            <a:r>
              <a:rPr lang="en-IN" sz="22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lang="en-IN" sz="2200" b="1" spc="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used</a:t>
            </a:r>
            <a:r>
              <a:rPr lang="en-IN" sz="2200" b="1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lang="en-IN" sz="22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primitive</a:t>
            </a:r>
            <a:r>
              <a:rPr lang="en-IN" sz="2200" b="1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string</a:t>
            </a:r>
            <a:r>
              <a:rPr lang="en-IN" sz="2200" b="1" spc="-1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values.</a:t>
            </a:r>
            <a:endParaRPr lang="en-IN" sz="22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3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https://youtu.be/sus8Z7Nha7c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9312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23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84E482-1B3C-417C-BC31-9496BCDD99CC}"/>
              </a:ext>
            </a:extLst>
          </p:cNvPr>
          <p:cNvSpPr txBox="1"/>
          <p:nvPr/>
        </p:nvSpPr>
        <p:spPr>
          <a:xfrm>
            <a:off x="2550695" y="3012708"/>
            <a:ext cx="6595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Deployment Using Tomcat Server</a:t>
            </a:r>
          </a:p>
        </p:txBody>
      </p:sp>
    </p:spTree>
    <p:extLst>
      <p:ext uri="{BB962C8B-B14F-4D97-AF65-F5344CB8AC3E}">
        <p14:creationId xmlns:p14="http://schemas.microsoft.com/office/powerpoint/2010/main" val="172646162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B9E62-E723-474D-A223-F630C2B4C238}"/>
              </a:ext>
            </a:extLst>
          </p:cNvPr>
          <p:cNvSpPr txBox="1"/>
          <p:nvPr/>
        </p:nvSpPr>
        <p:spPr>
          <a:xfrm>
            <a:off x="2866006" y="2052935"/>
            <a:ext cx="60977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up a Spring Boot Application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Spring Boot WAR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the WAR to Tomcat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5546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Project Deployment Using Tomcat">
            <a:extLst>
              <a:ext uri="{FF2B5EF4-FFF2-40B4-BE49-F238E27FC236}">
                <a16:creationId xmlns:a16="http://schemas.microsoft.com/office/drawing/2014/main" id="{A1163ED6-A084-4209-A5BF-A3744FD6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63" y="1706303"/>
            <a:ext cx="4644877" cy="40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958C0F-BE39-4065-BEFE-E3422964DCE3}"/>
              </a:ext>
            </a:extLst>
          </p:cNvPr>
          <p:cNvSpPr txBox="1"/>
          <p:nvPr/>
        </p:nvSpPr>
        <p:spPr>
          <a:xfrm>
            <a:off x="604293" y="479369"/>
            <a:ext cx="60977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up a Spring Boot Application</a:t>
            </a:r>
            <a:endParaRPr lang="en-IN" sz="2800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800" b="1" i="0" dirty="0">
              <a:solidFill>
                <a:schemeClr val="accent6">
                  <a:lumMod val="75000"/>
                </a:schemeClr>
              </a:solidFill>
              <a:effectLst/>
              <a:latin typeface="inter-bold"/>
            </a:endParaRPr>
          </a:p>
        </p:txBody>
      </p:sp>
    </p:spTree>
    <p:extLst>
      <p:ext uri="{BB962C8B-B14F-4D97-AF65-F5344CB8AC3E}">
        <p14:creationId xmlns:p14="http://schemas.microsoft.com/office/powerpoint/2010/main" val="406531830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B041E-B5AA-4C53-B73E-4F6BF809ABEA}"/>
              </a:ext>
            </a:extLst>
          </p:cNvPr>
          <p:cNvSpPr txBox="1"/>
          <p:nvPr/>
        </p:nvSpPr>
        <p:spPr>
          <a:xfrm>
            <a:off x="449057" y="610374"/>
            <a:ext cx="6097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Spring Boot WAR</a:t>
            </a:r>
            <a:endParaRPr lang="en-IN" sz="2200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1C9B-AFA2-4B6C-96E5-057077126A42}"/>
              </a:ext>
            </a:extLst>
          </p:cNvPr>
          <p:cNvSpPr txBox="1"/>
          <p:nvPr/>
        </p:nvSpPr>
        <p:spPr>
          <a:xfrm>
            <a:off x="641563" y="1941815"/>
            <a:ext cx="1062458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 the 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SpringBootServletInitializer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class in the main class.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Marked the embedded servlet container as provided.</a:t>
            </a:r>
          </a:p>
          <a:p>
            <a:pPr algn="just"/>
            <a:endParaRPr lang="en-IN" dirty="0">
              <a:solidFill>
                <a:srgbClr val="FFFF00"/>
              </a:solidFill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B0F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Override the Configure method.</a:t>
            </a:r>
          </a:p>
          <a:p>
            <a:pPr algn="just"/>
            <a:endParaRPr lang="en-IN" b="0" i="0" dirty="0">
              <a:solidFill>
                <a:srgbClr val="646464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@Override  </a:t>
            </a:r>
          </a:p>
          <a:p>
            <a:pPr algn="just"/>
            <a:r>
              <a:rPr lang="en-IN" b="1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protected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SpringApplicationBuilder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 configure(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SpringApplicationBuilder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 application)   </a:t>
            </a:r>
          </a:p>
          <a:p>
            <a:pPr algn="just"/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application.sources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SpringBootWarDeploymentExampleApplication.</a:t>
            </a:r>
            <a:r>
              <a:rPr lang="en-IN" b="1" i="0" dirty="0" err="1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inter-regular"/>
            </a:endParaRPr>
          </a:p>
          <a:p>
            <a:pPr algn="just"/>
            <a:endParaRPr lang="en-IN" b="1" i="0" dirty="0">
              <a:solidFill>
                <a:srgbClr val="00B05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68985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B9AA7-672A-BFAF-6435-212184BA53C0}"/>
              </a:ext>
            </a:extLst>
          </p:cNvPr>
          <p:cNvSpPr txBox="1"/>
          <p:nvPr/>
        </p:nvSpPr>
        <p:spPr>
          <a:xfrm>
            <a:off x="306404" y="1578544"/>
            <a:ext cx="11579191" cy="2848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 packaging JAR to WAR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the final WAR file name by using the 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 to avoid including the version numbers.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created a WAR file with the name web-services.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web-services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2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</p:txBody>
      </p:sp>
    </p:spTree>
    <p:extLst>
      <p:ext uri="{BB962C8B-B14F-4D97-AF65-F5344CB8AC3E}">
        <p14:creationId xmlns:p14="http://schemas.microsoft.com/office/powerpoint/2010/main" val="18393291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13567-1744-457C-ADAD-FF8722DC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8" y="786442"/>
            <a:ext cx="9648795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Create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WAR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file by using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Right-click on the project -&gt; Run As -&gt; 5 Maven Build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Spring Boot Project Deployment Using Tomcat">
            <a:extLst>
              <a:ext uri="{FF2B5EF4-FFF2-40B4-BE49-F238E27FC236}">
                <a16:creationId xmlns:a16="http://schemas.microsoft.com/office/drawing/2014/main" id="{331EB611-034A-4B0B-8D76-1ED16812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85" y="2306134"/>
            <a:ext cx="88011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46358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g Boot Project Deployment Using Tomcat">
            <a:extLst>
              <a:ext uri="{FF2B5EF4-FFF2-40B4-BE49-F238E27FC236}">
                <a16:creationId xmlns:a16="http://schemas.microsoft.com/office/drawing/2014/main" id="{1C1FD227-3CA3-4B40-98CF-9D7FBE29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90588"/>
            <a:ext cx="55054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451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pring Boot Project Deployment Using Tomcat">
            <a:extLst>
              <a:ext uri="{FF2B5EF4-FFF2-40B4-BE49-F238E27FC236}">
                <a16:creationId xmlns:a16="http://schemas.microsoft.com/office/drawing/2014/main" id="{68D3D3DD-A080-45FF-BE66-CCF65976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0" y="2664244"/>
            <a:ext cx="10824930" cy="27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882DF-D1B4-4B06-A569-B235EB25AEA3}"/>
              </a:ext>
            </a:extLst>
          </p:cNvPr>
          <p:cNvSpPr txBox="1"/>
          <p:nvPr/>
        </p:nvSpPr>
        <p:spPr>
          <a:xfrm>
            <a:off x="338469" y="864171"/>
            <a:ext cx="11515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 WAR file successfully created, it shows the WAR file path and a message BUILD SUCCESS in the console, as shown in the following figure.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0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1ADAF-0CC5-130F-1F57-35FDAA717F02}"/>
              </a:ext>
            </a:extLst>
          </p:cNvPr>
          <p:cNvSpPr txBox="1"/>
          <p:nvPr/>
        </p:nvSpPr>
        <p:spPr>
          <a:xfrm>
            <a:off x="1026695" y="972151"/>
            <a:ext cx="11165305" cy="630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1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400" b="1" spc="-6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b="1" spc="-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IN" sz="2200" b="1" spc="-4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responsible</a:t>
            </a:r>
            <a:r>
              <a:rPr lang="en-IN" sz="2200" b="1" spc="-16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instantiate,</a:t>
            </a:r>
            <a:r>
              <a:rPr lang="en-IN" sz="2200" b="1" spc="-9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en-IN" sz="2200" b="1" spc="-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assemble</a:t>
            </a:r>
            <a:r>
              <a:rPr lang="en-IN" sz="2200" b="1" spc="-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objects. </a:t>
            </a:r>
            <a:r>
              <a:rPr lang="en-IN" sz="2200" b="1" spc="-39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endParaRPr lang="en-IN" sz="2200" b="1" spc="-395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r>
              <a:rPr lang="en-IN" sz="2200" b="1" spc="-5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en-IN" sz="2200" b="1" spc="7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IN" sz="2200" b="1" spc="-6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200" b="1" spc="-1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IN" sz="2200" b="1" spc="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Annotations.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300729">
              <a:lnSpc>
                <a:spcPct val="198100"/>
              </a:lnSpc>
              <a:spcBef>
                <a:spcPts val="75"/>
              </a:spcBef>
            </a:pP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-10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200" b="1" spc="3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-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200" b="1" spc="-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IN" sz="2200" b="1" spc="-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200" b="1" spc="7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200" b="1" spc="-2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spc="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</a:t>
            </a:r>
            <a:r>
              <a:rPr lang="en-IN" sz="2200" b="1" spc="-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200" b="1" spc="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200" b="1" spc="4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200" b="1" spc="-14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300729">
              <a:lnSpc>
                <a:spcPct val="198100"/>
              </a:lnSpc>
              <a:spcBef>
                <a:spcPts val="75"/>
              </a:spcBef>
            </a:pP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Bean Factory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Context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400" b="1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018FC-3036-44B5-B273-5B618562CCF0}"/>
              </a:ext>
            </a:extLst>
          </p:cNvPr>
          <p:cNvSpPr txBox="1"/>
          <p:nvPr/>
        </p:nvSpPr>
        <p:spPr>
          <a:xfrm>
            <a:off x="255181" y="680484"/>
            <a:ext cx="1170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 the path and access the target folder of the application.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found the WAR file inside the target folder with the same name as we have specified in the pom.xml file. 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Spring Boot Project Deployment Using Tomcat">
            <a:extLst>
              <a:ext uri="{FF2B5EF4-FFF2-40B4-BE49-F238E27FC236}">
                <a16:creationId xmlns:a16="http://schemas.microsoft.com/office/drawing/2014/main" id="{0FB293E0-C22B-4CD5-9872-2CD140B37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64" y="2700539"/>
            <a:ext cx="8245762" cy="21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10930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B6712-539C-4D55-9892-42C59E2946AF}"/>
              </a:ext>
            </a:extLst>
          </p:cNvPr>
          <p:cNvSpPr txBox="1"/>
          <p:nvPr/>
        </p:nvSpPr>
        <p:spPr>
          <a:xfrm>
            <a:off x="178981" y="430450"/>
            <a:ext cx="118340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the WAR file to Tomcat</a:t>
            </a:r>
          </a:p>
          <a:p>
            <a:pPr algn="just"/>
            <a:endParaRPr lang="en-IN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deploy the WAR file, follow the steps below:</a:t>
            </a: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Download and install the Apache Tomcat Server, if not installed.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 the WAR file (web-</a:t>
            </a:r>
            <a:r>
              <a:rPr lang="en-IN" sz="20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services.war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and paste it inside the webapps folder of the Tomcat. In our case, the location of the webapps folder is:</a:t>
            </a:r>
          </a:p>
        </p:txBody>
      </p:sp>
      <p:pic>
        <p:nvPicPr>
          <p:cNvPr id="6148" name="Picture 4" descr="Spring Boot Project Deployment Using Tomcat">
            <a:extLst>
              <a:ext uri="{FF2B5EF4-FFF2-40B4-BE49-F238E27FC236}">
                <a16:creationId xmlns:a16="http://schemas.microsoft.com/office/drawing/2014/main" id="{3406B423-C0A2-46DE-A265-D346B124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48" y="3959953"/>
            <a:ext cx="7881167" cy="22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550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C7B83-4376-47F5-A768-300B7BD759EE}"/>
              </a:ext>
            </a:extLst>
          </p:cNvPr>
          <p:cNvSpPr txBox="1"/>
          <p:nvPr/>
        </p:nvSpPr>
        <p:spPr>
          <a:xfrm>
            <a:off x="659219" y="914400"/>
            <a:ext cx="8484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open the Command Prompt and type the following commands: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C:\Cd Program Files\Apache Software Foundation\Tomcat  8.5\bin  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C:\Cd Program Files\Apache Software Foundation\Tomcat  8.5\bin&gt;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Spring Boot Project Deployment Using Tomcat">
            <a:extLst>
              <a:ext uri="{FF2B5EF4-FFF2-40B4-BE49-F238E27FC236}">
                <a16:creationId xmlns:a16="http://schemas.microsoft.com/office/drawing/2014/main" id="{F9D4C159-F95D-4369-ACC4-AA1C3F56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0" y="2997310"/>
            <a:ext cx="8819471" cy="22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599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ring Boot Project Deployment Using Tomcat">
            <a:extLst>
              <a:ext uri="{FF2B5EF4-FFF2-40B4-BE49-F238E27FC236}">
                <a16:creationId xmlns:a16="http://schemas.microsoft.com/office/drawing/2014/main" id="{E5452A2D-68E3-4CB9-9E0D-B08F2AFA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528016"/>
            <a:ext cx="7345639" cy="37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ring Boot Project Deployment Using Tomcat">
            <a:extLst>
              <a:ext uri="{FF2B5EF4-FFF2-40B4-BE49-F238E27FC236}">
                <a16:creationId xmlns:a16="http://schemas.microsoft.com/office/drawing/2014/main" id="{23F589F0-AFF7-462F-8BAA-5AEA1DF4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5" y="4760223"/>
            <a:ext cx="940302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24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757D1-E03A-40EB-B0C9-E7507F705CC4}"/>
              </a:ext>
            </a:extLst>
          </p:cNvPr>
          <p:cNvSpPr txBox="1"/>
          <p:nvPr/>
        </p:nvSpPr>
        <p:spPr>
          <a:xfrm>
            <a:off x="1194540" y="2672578"/>
            <a:ext cx="101753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browser and invoke the URL http://localhost:8080/web-services/hello.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the message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2D47B-48C4-CA08-F2A6-849052CE4AAB}"/>
              </a:ext>
            </a:extLst>
          </p:cNvPr>
          <p:cNvSpPr txBox="1"/>
          <p:nvPr/>
        </p:nvSpPr>
        <p:spPr>
          <a:xfrm>
            <a:off x="192506" y="914400"/>
            <a:ext cx="1215670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en-IN" sz="2200" b="1" spc="-4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B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n</a:t>
            </a:r>
            <a:r>
              <a:rPr lang="en-IN" sz="2200" b="1" spc="5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8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</a:t>
            </a:r>
            <a:r>
              <a:rPr lang="en-IN" sz="2200" b="1" spc="-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</a:t>
            </a:r>
            <a:r>
              <a:rPr lang="en-IN" sz="2200" b="1" spc="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y</a:t>
            </a:r>
            <a:r>
              <a:rPr lang="en-IN" sz="2200" b="1" spc="-5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s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h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b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s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</a:t>
            </a:r>
            <a:r>
              <a:rPr lang="en-IN" sz="2200" b="1" spc="-1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co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ain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-10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200" b="1" spc="10" dirty="0">
                <a:solidFill>
                  <a:srgbClr val="00B050"/>
                </a:solidFill>
                <a:latin typeface="Calibri"/>
                <a:cs typeface="Calibri"/>
              </a:rPr>
              <a:t>Resource</a:t>
            </a:r>
            <a:r>
              <a:rPr lang="en-IN" sz="2200" b="1" spc="-1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10" dirty="0" err="1">
                <a:solidFill>
                  <a:srgbClr val="00B050"/>
                </a:solidFill>
                <a:latin typeface="Calibri"/>
                <a:cs typeface="Calibri"/>
              </a:rPr>
              <a:t>resourse</a:t>
            </a:r>
            <a:r>
              <a:rPr lang="en-IN" sz="2200" b="1" spc="-1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200" b="1" spc="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 err="1">
                <a:solidFill>
                  <a:srgbClr val="00B050"/>
                </a:solidFill>
                <a:latin typeface="Calibri"/>
                <a:cs typeface="Calibri"/>
              </a:rPr>
              <a:t>ClassPathResource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("applicationContext.xml"); </a:t>
            </a:r>
            <a:r>
              <a:rPr lang="en-IN" sz="2200" b="1" spc="-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</a:p>
          <a:p>
            <a:pPr marL="12700">
              <a:spcBef>
                <a:spcPts val="20"/>
              </a:spcBef>
            </a:pPr>
            <a:r>
              <a:rPr lang="en-IN" sz="2200" b="1" spc="-40" dirty="0" err="1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en-IN" sz="22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lang="en-IN" sz="2200" b="1" spc="-80" dirty="0" err="1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2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spc="-30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 err="1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200" b="1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25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spc="-3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200" b="1" spc="-1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200" b="1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lang="en-IN" sz="2200" b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20" dirty="0" err="1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lang="en-IN" sz="2200" b="1" spc="35" dirty="0" err="1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lang="en-IN" sz="2200" b="1" spc="-40" dirty="0" err="1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en-IN" sz="22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lang="en-IN" sz="2200" b="1" spc="-80" dirty="0" err="1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2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spc="-30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 err="1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200" b="1" spc="-15" dirty="0" err="1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IN" sz="2200" b="1" spc="-40" dirty="0">
                <a:solidFill>
                  <a:srgbClr val="00B050"/>
                </a:solidFill>
                <a:latin typeface="Calibri"/>
                <a:cs typeface="Calibri"/>
              </a:rPr>
              <a:t>(</a:t>
            </a:r>
            <a:r>
              <a:rPr lang="en-IN" sz="2200" b="1" spc="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200" b="1" spc="-1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spc="2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10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lang="en-IN" sz="2200" b="1" spc="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spc="-25" dirty="0">
                <a:solidFill>
                  <a:srgbClr val="00B050"/>
                </a:solidFill>
                <a:latin typeface="Calibri"/>
                <a:cs typeface="Calibri"/>
              </a:rPr>
              <a:t>)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;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Application</a:t>
            </a:r>
            <a:r>
              <a:rPr lang="en-IN" sz="2200" b="1" spc="-6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context</a:t>
            </a:r>
            <a:r>
              <a:rPr lang="en-IN" sz="2200" b="1" spc="34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is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advanced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container.</a:t>
            </a:r>
            <a:r>
              <a:rPr lang="en-IN" sz="2200" b="1" spc="-1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dirty="0" err="1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Applicationcontext</a:t>
            </a:r>
            <a:r>
              <a:rPr lang="en-IN" sz="2200" b="1" spc="-17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extends</a:t>
            </a:r>
            <a:r>
              <a:rPr lang="en-IN" sz="2200" b="1" spc="1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bean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factory</a:t>
            </a:r>
            <a:r>
              <a:rPr lang="en-IN" sz="2200" b="1" spc="-4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interface.</a:t>
            </a:r>
          </a:p>
          <a:p>
            <a:pPr marL="12700">
              <a:spcBef>
                <a:spcPts val="20"/>
              </a:spcBef>
            </a:pPr>
            <a:endParaRPr lang="en-IN" sz="2200" b="1"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lang="en-IN" sz="2200" b="1" spc="30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ppli</a:t>
            </a:r>
            <a:r>
              <a:rPr lang="en-IN" sz="2200" b="1" spc="-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IN" sz="2200" b="1" spc="-25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spc="5" dirty="0" err="1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10" dirty="0" err="1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200" b="1" spc="15" dirty="0" err="1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10" dirty="0" err="1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200" b="1" spc="-25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spc="-10" dirty="0" err="1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IN" sz="2200" b="1" spc="-5" dirty="0" err="1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lang="en-IN" sz="2200" b="1" dirty="0" err="1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spc="-1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IN" sz="2200" b="1" spc="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ex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IN" sz="22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lang="en-IN" sz="22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IN" sz="2200" b="1" spc="-5" dirty="0" err="1">
                <a:solidFill>
                  <a:srgbClr val="00B050"/>
                </a:solidFill>
                <a:latin typeface="Calibri"/>
                <a:cs typeface="Calibri"/>
              </a:rPr>
              <a:t>ClassPathXmlApplicationContext</a:t>
            </a:r>
            <a:r>
              <a:rPr lang="en-IN" sz="2200" b="1" spc="-5" dirty="0">
                <a:solidFill>
                  <a:srgbClr val="00B050"/>
                </a:solidFill>
                <a:latin typeface="Calibri"/>
                <a:cs typeface="Calibri"/>
              </a:rPr>
              <a:t>("applicationContext.xml");</a:t>
            </a: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endParaRPr lang="en-IN" sz="22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9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F1634-0ED3-BC0C-4C3B-52019F2BB681}"/>
              </a:ext>
            </a:extLst>
          </p:cNvPr>
          <p:cNvSpPr txBox="1"/>
          <p:nvPr/>
        </p:nvSpPr>
        <p:spPr>
          <a:xfrm>
            <a:off x="2849078" y="1865001"/>
            <a:ext cx="8395635" cy="248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Th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m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k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lang="en-IN" sz="2200" b="1" spc="-1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25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lang="en-IN" sz="2200" b="1" spc="35" dirty="0">
                <a:solidFill>
                  <a:srgbClr val="FFC000"/>
                </a:solidFill>
                <a:latin typeface="Calibri"/>
                <a:cs typeface="Calibri"/>
              </a:rPr>
              <a:t>rm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lang="en-IN" sz="2200" b="1" spc="-1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lang="en-IN" sz="22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-3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oC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 co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ain</a:t>
            </a:r>
            <a:r>
              <a:rPr lang="en-IN" sz="2200" b="1" spc="-1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IN" sz="2200" b="1" spc="3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IN" sz="22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lang="en-IN" sz="2200" b="1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200" b="1" spc="-14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b="1" spc="-14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</a:t>
            </a:r>
            <a:r>
              <a:rPr lang="en-IN" sz="2200" b="1" spc="-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in</a:t>
            </a:r>
            <a:r>
              <a:rPr lang="en-IN" sz="2200" b="1" spc="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s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n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-12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h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appli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on</a:t>
            </a:r>
            <a:r>
              <a:rPr lang="en-IN" sz="2200" b="1" spc="-15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cl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</a:t>
            </a:r>
            <a:r>
              <a:rPr lang="en-IN" sz="2200" b="1" spc="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s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s</a:t>
            </a:r>
          </a:p>
          <a:p>
            <a:pPr>
              <a:lnSpc>
                <a:spcPct val="100000"/>
              </a:lnSpc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-14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</a:t>
            </a:r>
            <a:r>
              <a:rPr lang="en-IN" sz="2200" b="1" spc="-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n</a:t>
            </a:r>
            <a:r>
              <a:rPr lang="en-IN" sz="2200" b="1" spc="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f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i</a:t>
            </a:r>
            <a:r>
              <a:rPr lang="en-IN" sz="2200" b="1" spc="-3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g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u</a:t>
            </a:r>
            <a:r>
              <a:rPr lang="en-IN" sz="2200" b="1" spc="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r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-114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</a:t>
            </a:r>
            <a:r>
              <a:rPr lang="en-IN" sz="2200" b="1" spc="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h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e</a:t>
            </a:r>
            <a:r>
              <a:rPr lang="en-IN" sz="2200" b="1" spc="3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b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je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ct</a:t>
            </a: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-7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To</a:t>
            </a:r>
            <a:r>
              <a:rPr lang="en-IN" sz="2200" b="1" spc="-2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assemble</a:t>
            </a:r>
            <a:r>
              <a:rPr lang="en-IN" sz="2200" b="1" spc="-10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the</a:t>
            </a:r>
            <a:r>
              <a:rPr lang="en-IN" sz="2200" b="1" spc="-2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dependencies</a:t>
            </a:r>
            <a:r>
              <a:rPr lang="en-IN" sz="2200" b="1" spc="-55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between</a:t>
            </a:r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the</a:t>
            </a:r>
            <a:r>
              <a:rPr lang="en-IN" sz="2200" b="1" spc="5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200" b="1" spc="-1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</a:rPr>
              <a:t>objects</a:t>
            </a: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4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E2C87-A816-6C59-3B17-FF4A0B12195D}"/>
              </a:ext>
            </a:extLst>
          </p:cNvPr>
          <p:cNvSpPr txBox="1"/>
          <p:nvPr/>
        </p:nvSpPr>
        <p:spPr>
          <a:xfrm>
            <a:off x="404260" y="1299411"/>
            <a:ext cx="1122305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is a Framework?</a:t>
            </a:r>
          </a:p>
          <a:p>
            <a:endParaRPr lang="en-IN" sz="2800" b="1" i="0" dirty="0">
              <a:solidFill>
                <a:srgbClr val="FFC000"/>
              </a:solidFill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framework is a re-usable design platform for software systems, which provides support for code libraries and various scripting languages.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simple words a framework is something that makes core programming easy.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There are frameworks for PHP, Perl, Java, Python, Ruby, and many other languages.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B179E-64F8-0DCE-37D2-1B5138390B6E}"/>
              </a:ext>
            </a:extLst>
          </p:cNvPr>
          <p:cNvSpPr txBox="1"/>
          <p:nvPr/>
        </p:nvSpPr>
        <p:spPr>
          <a:xfrm>
            <a:off x="4456497" y="86629"/>
            <a:ext cx="849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53D2-48C1-661D-54FE-1C2B1BEFCBF5}"/>
              </a:ext>
            </a:extLst>
          </p:cNvPr>
          <p:cNvSpPr txBox="1"/>
          <p:nvPr/>
        </p:nvSpPr>
        <p:spPr>
          <a:xfrm>
            <a:off x="529389" y="864191"/>
            <a:ext cx="91488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Constructor Dependency hands-on videos:</a:t>
            </a:r>
          </a:p>
          <a:p>
            <a:pPr algn="l"/>
            <a:endParaRPr lang="en-IN" b="1" dirty="0"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 </a:t>
            </a:r>
            <a:r>
              <a:rPr lang="en-IN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https://youtu.be/LC7S-uirjUQ</a:t>
            </a:r>
            <a:endParaRPr lang="en-IN" b="1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3"/>
              </a:rPr>
              <a:t>https://youtu.be/UNc47-ncB18</a:t>
            </a:r>
            <a:endParaRPr lang="en-IN" b="1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r>
              <a:rPr lang="en-IN" b="1" dirty="0">
                <a:latin typeface="Roboto" panose="02000000000000000000" pitchFamily="2" charset="0"/>
              </a:rPr>
              <a:t>Setter</a:t>
            </a:r>
            <a:r>
              <a:rPr lang="en-IN" b="1" i="0" dirty="0">
                <a:effectLst/>
                <a:latin typeface="Roboto" panose="02000000000000000000" pitchFamily="2" charset="0"/>
              </a:rPr>
              <a:t> Dependency hands-on videos: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4"/>
              </a:rPr>
              <a:t>https://youtu.be/yUp0hBVZ7Z0</a:t>
            </a:r>
            <a:endParaRPr lang="en-IN" b="1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effectLst/>
                <a:latin typeface="Roboto" panose="02000000000000000000" pitchFamily="2" charset="0"/>
                <a:hlinkClick r:id="rId5"/>
              </a:rPr>
              <a:t>https://youtu.be/k6UAAjZfbXY</a:t>
            </a:r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dirty="0">
                <a:solidFill>
                  <a:srgbClr val="FFFFFF"/>
                </a:solidFill>
                <a:latin typeface="Roboto" panose="02000000000000000000" pitchFamily="2" charset="0"/>
              </a:rPr>
              <a:t>Auto-wiring :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effectLst/>
                <a:latin typeface="Roboto" panose="02000000000000000000" pitchFamily="2" charset="0"/>
              </a:rPr>
              <a:t>Video link : </a:t>
            </a:r>
            <a:r>
              <a:rPr lang="en-IN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6"/>
              </a:rPr>
              <a:t>https://youtu.be/-E4Y8CuNgWc</a:t>
            </a:r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569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A20D4-B778-47A5-B107-A69E795E5635}"/>
              </a:ext>
            </a:extLst>
          </p:cNvPr>
          <p:cNvSpPr txBox="1"/>
          <p:nvPr/>
        </p:nvSpPr>
        <p:spPr>
          <a:xfrm>
            <a:off x="532226" y="558549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Boot Framework?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CBABD-683B-411C-A6AC-AADBBC68A1E8}"/>
              </a:ext>
            </a:extLst>
          </p:cNvPr>
          <p:cNvSpPr txBox="1"/>
          <p:nvPr/>
        </p:nvSpPr>
        <p:spPr>
          <a:xfrm>
            <a:off x="464289" y="1711084"/>
            <a:ext cx="117277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makes it easy to create stand-alone, production-grade Spring based Applications. It’s a Java-based framework.</a:t>
            </a:r>
          </a:p>
          <a:p>
            <a:pPr algn="l"/>
            <a:endParaRPr lang="en-IN" sz="2200" b="1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offers a number of plug-ins.</a:t>
            </a:r>
          </a:p>
          <a:p>
            <a:pPr algn="l"/>
            <a:endParaRPr lang="en-IN" sz="2200" b="1" i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 production-ready features such as metrics, health checks, and externalized configuration.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no requirement for XML configuration.</a:t>
            </a:r>
          </a:p>
          <a:p>
            <a:endParaRPr lang="en-IN" sz="2200" b="1" i="0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What is Spring Boot?">
            <a:extLst>
              <a:ext uri="{FF2B5EF4-FFF2-40B4-BE49-F238E27FC236}">
                <a16:creationId xmlns:a16="http://schemas.microsoft.com/office/drawing/2014/main" id="{FD184CF6-9A3C-400B-B059-D235E83E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09" y="5188959"/>
            <a:ext cx="2873048" cy="15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FCC70-D539-27DE-BD02-26DA30A8B550}"/>
              </a:ext>
            </a:extLst>
          </p:cNvPr>
          <p:cNvSpPr txBox="1"/>
          <p:nvPr/>
        </p:nvSpPr>
        <p:spPr>
          <a:xfrm>
            <a:off x="827773" y="1578544"/>
            <a:ext cx="115599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kinds of applications can be designed using spring boot.</a:t>
            </a:r>
          </a:p>
          <a:p>
            <a:endParaRPr lang="en-IN" sz="2200" b="1" i="0" u="none" strike="noStrike" baseline="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web applications, spring boot provides built-in web servers (tomcat).</a:t>
            </a:r>
          </a:p>
          <a:p>
            <a:endParaRPr lang="en-IN" sz="2200" b="1" i="0" u="none" strike="noStrike" baseline="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things are auto-configured.</a:t>
            </a:r>
          </a:p>
          <a:p>
            <a:endParaRPr lang="en-IN" sz="2200" b="1" i="0" u="none" strike="noStrike" baseline="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application can have its own server.</a:t>
            </a: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What is Spring Boot?">
            <a:extLst>
              <a:ext uri="{FF2B5EF4-FFF2-40B4-BE49-F238E27FC236}">
                <a16:creationId xmlns:a16="http://schemas.microsoft.com/office/drawing/2014/main" id="{66B341A5-7789-6C66-8573-93D49DCC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37" y="4525280"/>
            <a:ext cx="2873048" cy="15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fference Between Spring and Spring Boot">
            <a:extLst>
              <a:ext uri="{FF2B5EF4-FFF2-40B4-BE49-F238E27FC236}">
                <a16:creationId xmlns:a16="http://schemas.microsoft.com/office/drawing/2014/main" id="{026CD88C-AB1D-492E-BCE2-9BF93F49D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" b="13200"/>
          <a:stretch/>
        </p:blipFill>
        <p:spPr bwMode="auto">
          <a:xfrm>
            <a:off x="1219200" y="1047750"/>
            <a:ext cx="9727096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he Difference Between Spring Framework vs. Spring Boot - FusionReactor">
            <a:extLst>
              <a:ext uri="{FF2B5EF4-FFF2-40B4-BE49-F238E27FC236}">
                <a16:creationId xmlns:a16="http://schemas.microsoft.com/office/drawing/2014/main" id="{8E9EB431-7D41-4186-BC7F-ED6191AA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360" y="643467"/>
            <a:ext cx="668527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BBA67E-82DF-48CA-98EB-F767D68C8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4736"/>
              </p:ext>
            </p:extLst>
          </p:nvPr>
        </p:nvGraphicFramePr>
        <p:xfrm>
          <a:off x="516835" y="326261"/>
          <a:ext cx="10694505" cy="1737360"/>
        </p:xfrm>
        <a:graphic>
          <a:graphicData uri="http://schemas.openxmlformats.org/drawingml/2006/table">
            <a:tbl>
              <a:tblPr/>
              <a:tblGrid>
                <a:gridCol w="3564835">
                  <a:extLst>
                    <a:ext uri="{9D8B030D-6E8A-4147-A177-3AD203B41FA5}">
                      <a16:colId xmlns:a16="http://schemas.microsoft.com/office/drawing/2014/main" val="682045664"/>
                    </a:ext>
                  </a:extLst>
                </a:gridCol>
                <a:gridCol w="3564835">
                  <a:extLst>
                    <a:ext uri="{9D8B030D-6E8A-4147-A177-3AD203B41FA5}">
                      <a16:colId xmlns:a16="http://schemas.microsoft.com/office/drawing/2014/main" val="2449480011"/>
                    </a:ext>
                  </a:extLst>
                </a:gridCol>
                <a:gridCol w="3564835">
                  <a:extLst>
                    <a:ext uri="{9D8B030D-6E8A-4147-A177-3AD203B41FA5}">
                      <a16:colId xmlns:a16="http://schemas.microsoft.com/office/drawing/2014/main" val="2183120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1" dirty="0">
                          <a:solidFill>
                            <a:srgbClr val="C00000"/>
                          </a:solidFill>
                          <a:effectLst/>
                          <a:latin typeface="var(--cs-font-headings-family)"/>
                        </a:rPr>
                        <a:t>Basis</a:t>
                      </a:r>
                    </a:p>
                    <a:p>
                      <a:pPr algn="l" fontAlgn="ctr"/>
                      <a:endParaRPr lang="en-IN" sz="2400" b="1" dirty="0">
                        <a:solidFill>
                          <a:srgbClr val="C00000"/>
                        </a:solidFill>
                        <a:effectLst/>
                        <a:latin typeface="var(--cs-font-headings-famil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1" dirty="0">
                          <a:solidFill>
                            <a:srgbClr val="C00000"/>
                          </a:solidFill>
                          <a:effectLst/>
                          <a:latin typeface="var(--cs-font-headings-family)"/>
                        </a:rPr>
                        <a:t>Spring</a:t>
                      </a:r>
                    </a:p>
                    <a:p>
                      <a:pPr algn="l" fontAlgn="ctr"/>
                      <a:endParaRPr lang="en-IN" sz="2400" b="1" dirty="0">
                        <a:solidFill>
                          <a:srgbClr val="C00000"/>
                        </a:solidFill>
                        <a:effectLst/>
                        <a:latin typeface="var(--cs-font-headings-famil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1" dirty="0">
                          <a:solidFill>
                            <a:srgbClr val="C00000"/>
                          </a:solidFill>
                          <a:effectLst/>
                          <a:latin typeface="var(--cs-font-headings-family)"/>
                        </a:rPr>
                        <a:t>Spring Boot</a:t>
                      </a:r>
                    </a:p>
                    <a:p>
                      <a:pPr algn="l" fontAlgn="ctr"/>
                      <a:endParaRPr lang="en-IN" sz="2400" b="1" dirty="0">
                        <a:solidFill>
                          <a:srgbClr val="C00000"/>
                        </a:solidFill>
                        <a:effectLst/>
                        <a:latin typeface="var(--cs-font-headings-famil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2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 it’s used?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framework is a java EE framework that is used to build applications.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framework is mainly used to develop REST API’s</a:t>
                      </a:r>
                    </a:p>
                    <a:p>
                      <a:pPr fontAlgn="ctr"/>
                      <a:endParaRPr lang="en-IN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246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BD92D4-0842-40F2-AAFA-2924D37F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11142"/>
              </p:ext>
            </p:extLst>
          </p:nvPr>
        </p:nvGraphicFramePr>
        <p:xfrm>
          <a:off x="516835" y="2063621"/>
          <a:ext cx="10700977" cy="4351337"/>
        </p:xfrm>
        <a:graphic>
          <a:graphicData uri="http://schemas.openxmlformats.org/drawingml/2006/table">
            <a:tbl>
              <a:tblPr/>
              <a:tblGrid>
                <a:gridCol w="3571307">
                  <a:extLst>
                    <a:ext uri="{9D8B030D-6E8A-4147-A177-3AD203B41FA5}">
                      <a16:colId xmlns:a16="http://schemas.microsoft.com/office/drawing/2014/main" val="2591981768"/>
                    </a:ext>
                  </a:extLst>
                </a:gridCol>
                <a:gridCol w="3564835">
                  <a:extLst>
                    <a:ext uri="{9D8B030D-6E8A-4147-A177-3AD203B41FA5}">
                      <a16:colId xmlns:a16="http://schemas.microsoft.com/office/drawing/2014/main" val="4104595051"/>
                    </a:ext>
                  </a:extLst>
                </a:gridCol>
                <a:gridCol w="3564835">
                  <a:extLst>
                    <a:ext uri="{9D8B030D-6E8A-4147-A177-3AD203B41FA5}">
                      <a16:colId xmlns:a16="http://schemas.microsoft.com/office/drawing/2014/main" val="2903773705"/>
                    </a:ext>
                  </a:extLst>
                </a:gridCol>
              </a:tblGrid>
              <a:tr h="2014508">
                <a:tc>
                  <a:txBody>
                    <a:bodyPr/>
                    <a:lstStyle/>
                    <a:p>
                      <a:pPr fontAlgn="ctr"/>
                      <a:r>
                        <a:rPr lang="en-IN" sz="18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Why it’s used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 goal is to make Java EE (Enterprise Edition) development easier, allowing developers to be more productive.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provides the RAD(Rapid Application Development) feature to the Spring framework for faster application development.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03250"/>
                  </a:ext>
                </a:extLst>
              </a:tr>
              <a:tr h="1047544"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Application Development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framework helps to create a loosely coupled application.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helps to create a stand-alone application.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00906"/>
                  </a:ext>
                </a:extLst>
              </a:tr>
              <a:tr h="1289285"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Servers dependency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Spring framework to test the Spring Project, we need to set up the servers explicitly.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offers built-in or embedded servers such as Tomcat and jetty.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EF842-6E59-4960-A2B8-2CBDF97746D7}"/>
              </a:ext>
            </a:extLst>
          </p:cNvPr>
          <p:cNvSpPr txBox="1"/>
          <p:nvPr/>
        </p:nvSpPr>
        <p:spPr>
          <a:xfrm>
            <a:off x="317635" y="1034142"/>
            <a:ext cx="1101667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should we use Spring Boot Framework?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dependency injection approach is used in Spring Boot.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contains powerful database transaction management capabilities.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simplifies integration with other Java frameworks like JPA/Hibernate ORM, Struts, etc.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reduces the cost and development time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102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E6634-8391-4A76-BBA6-F93FEB9CFB47}"/>
              </a:ext>
            </a:extLst>
          </p:cNvPr>
          <p:cNvSpPr txBox="1"/>
          <p:nvPr/>
        </p:nvSpPr>
        <p:spPr>
          <a:xfrm>
            <a:off x="2988756" y="1486768"/>
            <a:ext cx="71562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Prerequisite of Spring Boot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Tool Suite (STS) or Eclipse or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Intelij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1.8 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version 3.0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79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CF170-805C-4D91-8958-72CBA86AE267}"/>
              </a:ext>
            </a:extLst>
          </p:cNvPr>
          <p:cNvSpPr txBox="1"/>
          <p:nvPr/>
        </p:nvSpPr>
        <p:spPr>
          <a:xfrm>
            <a:off x="403495" y="988056"/>
            <a:ext cx="1161845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Framework?</a:t>
            </a:r>
          </a:p>
          <a:p>
            <a:endParaRPr lang="en-IN" sz="28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Inter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is a lightweight, loosely coupled and integrated frameworks for developing java enterprise applications.</a:t>
            </a:r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is a lightweight application framework and we can say it is similar to the framework of frameworks.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ecause it provides support to various frameworks such as Struts, JSP, Hibernate, etc.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What is Spring?">
            <a:extLst>
              <a:ext uri="{FF2B5EF4-FFF2-40B4-BE49-F238E27FC236}">
                <a16:creationId xmlns:a16="http://schemas.microsoft.com/office/drawing/2014/main" id="{8E4D578E-445B-4DE5-AEB7-79D8E34D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23" y="5707781"/>
            <a:ext cx="2948902" cy="7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D302C-612C-0AD9-DCA3-BE8E012E88C0}"/>
              </a:ext>
            </a:extLst>
          </p:cNvPr>
          <p:cNvSpPr txBox="1"/>
          <p:nvPr/>
        </p:nvSpPr>
        <p:spPr>
          <a:xfrm>
            <a:off x="4174958" y="1012954"/>
            <a:ext cx="60976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Features :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Application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Properties Files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Support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75580-4C3B-4D89-8ED2-9AE259F7DEE0}"/>
              </a:ext>
            </a:extLst>
          </p:cNvPr>
          <p:cNvSpPr txBox="1"/>
          <p:nvPr/>
        </p:nvSpPr>
        <p:spPr>
          <a:xfrm>
            <a:off x="173254" y="1260909"/>
            <a:ext cx="117043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Development :</a:t>
            </a:r>
          </a:p>
          <a:p>
            <a:pPr algn="just"/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well-suited Spring module for web application development.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easily create a self-contained HTTP application that uses embedded servers like Tomcat, Jetty, or Undertow.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use the spring-boot-starter-web module to start and run the application quickly.</a:t>
            </a:r>
          </a:p>
        </p:txBody>
      </p:sp>
    </p:spTree>
    <p:extLst>
      <p:ext uri="{BB962C8B-B14F-4D97-AF65-F5344CB8AC3E}">
        <p14:creationId xmlns:p14="http://schemas.microsoft.com/office/powerpoint/2010/main" val="40153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9778D-4C90-46ED-B39E-A556E936421F}"/>
              </a:ext>
            </a:extLst>
          </p:cNvPr>
          <p:cNvSpPr txBox="1"/>
          <p:nvPr/>
        </p:nvSpPr>
        <p:spPr>
          <a:xfrm>
            <a:off x="259882" y="1164657"/>
            <a:ext cx="118390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 : 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Spring Boot Application is a class that provides a convenient way to bootstrap a Spring application.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started from the main method. We can call the application just by calling a static run() method.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 static void main(String[] </a:t>
            </a:r>
            <a:r>
              <a:rPr lang="en-IN" sz="2200" b="1" i="0" dirty="0" err="1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 </a:t>
            </a:r>
          </a:p>
          <a:p>
            <a:pPr algn="just"/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  </a:t>
            </a:r>
          </a:p>
          <a:p>
            <a:pPr algn="just"/>
            <a:endParaRPr lang="en-IN" sz="2200" b="1" i="0" dirty="0">
              <a:solidFill>
                <a:srgbClr val="FF33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 err="1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SpringBootApplication.run</a:t>
            </a:r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200" b="1" i="0" dirty="0" err="1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ClassName.class</a:t>
            </a:r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2200" b="1" i="0" dirty="0" err="1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  </a:t>
            </a:r>
          </a:p>
          <a:p>
            <a:pPr algn="just"/>
            <a:endParaRPr lang="en-IN" sz="2200" b="1" i="0" dirty="0">
              <a:solidFill>
                <a:srgbClr val="FF33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25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57C896-0CDC-E306-AB54-2504525ED729}"/>
              </a:ext>
            </a:extLst>
          </p:cNvPr>
          <p:cNvSpPr txBox="1"/>
          <p:nvPr/>
        </p:nvSpPr>
        <p:spPr>
          <a:xfrm>
            <a:off x="362952" y="1364978"/>
            <a:ext cx="114660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Properties Files :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a rich set of Application Properties.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we can use that in the properties file of our project.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properties file is used to set properties like server-port =8082 and many others.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helps to organize application properties.</a:t>
            </a:r>
          </a:p>
        </p:txBody>
      </p:sp>
    </p:spTree>
    <p:extLst>
      <p:ext uri="{BB962C8B-B14F-4D97-AF65-F5344CB8AC3E}">
        <p14:creationId xmlns:p14="http://schemas.microsoft.com/office/powerpoint/2010/main" val="12038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59D49-7A3D-344D-251F-18CA64179BA3}"/>
              </a:ext>
            </a:extLst>
          </p:cNvPr>
          <p:cNvSpPr txBox="1"/>
          <p:nvPr/>
        </p:nvSpPr>
        <p:spPr>
          <a:xfrm>
            <a:off x="577515" y="1318661"/>
            <a:ext cx="103760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Support 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convenient way of specifying the hierarchical configuration.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superset of JSON.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SpringBootApplication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automatically supports YAML.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an alternative to the properties file.</a:t>
            </a:r>
          </a:p>
        </p:txBody>
      </p:sp>
    </p:spTree>
    <p:extLst>
      <p:ext uri="{BB962C8B-B14F-4D97-AF65-F5344CB8AC3E}">
        <p14:creationId xmlns:p14="http://schemas.microsoft.com/office/powerpoint/2010/main" val="29167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A007F-1B28-F019-7E3C-AD63A3FFE0C9}"/>
              </a:ext>
            </a:extLst>
          </p:cNvPr>
          <p:cNvSpPr txBox="1"/>
          <p:nvPr/>
        </p:nvSpPr>
        <p:spPr>
          <a:xfrm>
            <a:off x="1106905" y="1934678"/>
            <a:ext cx="945200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 :</a:t>
            </a:r>
          </a:p>
          <a:p>
            <a:pPr algn="just"/>
            <a:endParaRPr lang="en-IN" sz="22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uses Common logging for all internal logging.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 dependencies are managed by default.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should not change logging dependencies if no customization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20805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D6F34-88BF-5B6B-7B62-97BB0F656897}"/>
              </a:ext>
            </a:extLst>
          </p:cNvPr>
          <p:cNvSpPr txBox="1"/>
          <p:nvPr/>
        </p:nvSpPr>
        <p:spPr>
          <a:xfrm>
            <a:off x="567890" y="1742173"/>
            <a:ext cx="1136743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: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applications are spring-based web applications.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it is secure by default with basic authentication on all HTTP endpoints.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rich set of Endpoints is available to develop a secure Spring Boot application.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5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14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82B38-30AF-4117-BE06-742080981BED}"/>
              </a:ext>
            </a:extLst>
          </p:cNvPr>
          <p:cNvSpPr txBox="1"/>
          <p:nvPr/>
        </p:nvSpPr>
        <p:spPr>
          <a:xfrm>
            <a:off x="3693778" y="2811197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erdana"/>
              </a:rPr>
              <a:t>Spring Boot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89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3FC1B-0579-4405-BEB1-3F564A0AEEAC}"/>
              </a:ext>
            </a:extLst>
          </p:cNvPr>
          <p:cNvSpPr txBox="1"/>
          <p:nvPr/>
        </p:nvSpPr>
        <p:spPr>
          <a:xfrm>
            <a:off x="265814" y="606056"/>
            <a:ext cx="114725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>
              <a:solidFill>
                <a:srgbClr val="333333"/>
              </a:solidFill>
              <a:latin typeface="inter-regular"/>
            </a:endParaRPr>
          </a:p>
          <a:p>
            <a:endParaRPr lang="en-IN" sz="2400" b="1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There are </a:t>
            </a:r>
            <a:r>
              <a:rPr lang="en-IN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inter-bold"/>
              </a:rPr>
              <a:t>four</a:t>
            </a:r>
            <a:r>
              <a:rPr lang="en-IN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 layers in Spring Boot are as follows:</a:t>
            </a:r>
          </a:p>
          <a:p>
            <a:pPr algn="just"/>
            <a:endParaRPr lang="en-IN" sz="2400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/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Presentation Layer</a:t>
            </a:r>
            <a:endParaRPr lang="en-IN" sz="2400" b="1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endParaRPr lang="en-IN" sz="2400" b="1" i="0" dirty="0">
              <a:solidFill>
                <a:srgbClr val="00B050"/>
              </a:solidFill>
              <a:effectLst/>
              <a:latin typeface="inter-bold"/>
            </a:endParaRPr>
          </a:p>
          <a:p>
            <a:pPr algn="just"/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Business Layer</a:t>
            </a:r>
            <a:endParaRPr lang="en-IN" sz="2400" b="1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endParaRPr lang="en-IN" sz="2400" b="1" i="0" dirty="0">
              <a:solidFill>
                <a:srgbClr val="00B050"/>
              </a:solidFill>
              <a:effectLst/>
              <a:latin typeface="inter-bold"/>
            </a:endParaRPr>
          </a:p>
          <a:p>
            <a:pPr algn="just"/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Persistence Layer</a:t>
            </a:r>
            <a:endParaRPr lang="en-IN" sz="2400" b="1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endParaRPr lang="en-IN" sz="2400" b="1" i="0" dirty="0">
              <a:solidFill>
                <a:srgbClr val="00B050"/>
              </a:solidFill>
              <a:effectLst/>
              <a:latin typeface="inter-bold"/>
            </a:endParaRPr>
          </a:p>
          <a:p>
            <a:pPr algn="just"/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Database Layer</a:t>
            </a:r>
            <a:endParaRPr lang="en-IN" sz="2400" b="1" i="0" dirty="0">
              <a:solidFill>
                <a:srgbClr val="00B050"/>
              </a:solidFill>
              <a:effectLst/>
              <a:latin typeface="inter-regular"/>
            </a:endParaRPr>
          </a:p>
          <a:p>
            <a:endParaRPr lang="en-IN" sz="2400" b="1" dirty="0"/>
          </a:p>
        </p:txBody>
      </p:sp>
      <p:pic>
        <p:nvPicPr>
          <p:cNvPr id="2" name="Picture 2" descr="Spring Boot Architecture">
            <a:extLst>
              <a:ext uri="{FF2B5EF4-FFF2-40B4-BE49-F238E27FC236}">
                <a16:creationId xmlns:a16="http://schemas.microsoft.com/office/drawing/2014/main" id="{C1874ED5-80CB-3471-311C-563D2ED2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32" y="2072028"/>
            <a:ext cx="4922955" cy="39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41762-C2D2-649B-00AA-264235B99DDC}"/>
              </a:ext>
            </a:extLst>
          </p:cNvPr>
          <p:cNvSpPr txBox="1"/>
          <p:nvPr/>
        </p:nvSpPr>
        <p:spPr>
          <a:xfrm>
            <a:off x="365760" y="385010"/>
            <a:ext cx="1088617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Spring Framework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advantages of Spring Framework.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Templates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Coupling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test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Lightweight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Development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abstraction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 support</a:t>
            </a:r>
          </a:p>
        </p:txBody>
      </p:sp>
    </p:spTree>
    <p:extLst>
      <p:ext uri="{BB962C8B-B14F-4D97-AF65-F5344CB8AC3E}">
        <p14:creationId xmlns:p14="http://schemas.microsoft.com/office/powerpoint/2010/main" val="15538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CC47C-F83B-4337-886E-2131781D807D}"/>
              </a:ext>
            </a:extLst>
          </p:cNvPr>
          <p:cNvSpPr txBox="1"/>
          <p:nvPr/>
        </p:nvSpPr>
        <p:spPr>
          <a:xfrm>
            <a:off x="311888" y="478803"/>
            <a:ext cx="1156822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presentation layer handles the HTTP requests, translates the JSON parameter to an object, authenticates the request, and transfers it to the business layer.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short, it consists of views i.e., the frontend part.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Layer: </a:t>
            </a:r>
          </a:p>
          <a:p>
            <a:endParaRPr lang="en-IN" sz="2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business layer handles all the business logic.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consists of service classes and uses services provided by data access layers.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also performs authorization and validation.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C378E-BF42-4B3F-83C8-97C5BE55BA52}"/>
              </a:ext>
            </a:extLst>
          </p:cNvPr>
          <p:cNvSpPr txBox="1"/>
          <p:nvPr/>
        </p:nvSpPr>
        <p:spPr>
          <a:xfrm>
            <a:off x="162324" y="1124030"/>
            <a:ext cx="1166391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Persistence Layer: </a:t>
            </a: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persistence layer contains all the storage logic and translates business objects from and to database rows.</a:t>
            </a:r>
          </a:p>
          <a:p>
            <a:pPr algn="just"/>
            <a:endParaRPr lang="en-IN" sz="22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 Layer: </a:t>
            </a: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database layer, CRUD (create, retrieve, update, delete) operations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1069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pring Boot Architecture">
            <a:extLst>
              <a:ext uri="{FF2B5EF4-FFF2-40B4-BE49-F238E27FC236}">
                <a16:creationId xmlns:a16="http://schemas.microsoft.com/office/drawing/2014/main" id="{93ECFB84-C49B-0CA3-BCFC-C8CA9D21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163B8-8D11-4483-B021-CFD28269FA73}"/>
              </a:ext>
            </a:extLst>
          </p:cNvPr>
          <p:cNvSpPr txBox="1"/>
          <p:nvPr/>
        </p:nvSpPr>
        <p:spPr>
          <a:xfrm>
            <a:off x="150832" y="1012954"/>
            <a:ext cx="1189033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architecture of Spring Boot is the same as the architecture of Spring MVC, except for one thing: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no need for DAO and 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DAOImpl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classes in Spring boot.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Creates a data access layer and performs CRUD operation.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makes the HTTP requests (PUT or GET).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request goes to the controller, and the controller maps that request and handles it. After that, it calls the service logic if required.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service layer, all the business logic performs. It performs the logic on the data that is mapped to JPA with model classes.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9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vs spring mvc">
            <a:extLst>
              <a:ext uri="{FF2B5EF4-FFF2-40B4-BE49-F238E27FC236}">
                <a16:creationId xmlns:a16="http://schemas.microsoft.com/office/drawing/2014/main" id="{40E1EC01-60EA-445A-9B80-6D664A8F2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1" r="-1" b="14284"/>
          <a:stretch/>
        </p:blipFill>
        <p:spPr bwMode="auto">
          <a:xfrm>
            <a:off x="1285461" y="1318801"/>
            <a:ext cx="9621078" cy="40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2A179-9558-4297-BC1C-77A04DD70B6F}"/>
              </a:ext>
            </a:extLst>
          </p:cNvPr>
          <p:cNvSpPr txBox="1"/>
          <p:nvPr/>
        </p:nvSpPr>
        <p:spPr>
          <a:xfrm>
            <a:off x="182880" y="1530417"/>
            <a:ext cx="11757483" cy="38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MVC?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is a Java framework used to build web-based applications.</a:t>
            </a:r>
          </a:p>
          <a:p>
            <a:pPr algn="l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Spring MVC is an integrated version of the Spring framework and Model View Controller.</a:t>
            </a:r>
          </a:p>
          <a:p>
            <a:pPr algn="l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all the basic features of the core Spring framework like Dependency Injection and Inversion of Control. </a:t>
            </a:r>
          </a:p>
          <a:p>
            <a:pPr algn="l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MVC pattern segregates the application’s different aspects (input logic, business logic, and UI logic) while providing a loose coupling between these elements.</a:t>
            </a:r>
          </a:p>
        </p:txBody>
      </p:sp>
    </p:spTree>
    <p:extLst>
      <p:ext uri="{BB962C8B-B14F-4D97-AF65-F5344CB8AC3E}">
        <p14:creationId xmlns:p14="http://schemas.microsoft.com/office/powerpoint/2010/main" val="10009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3CA89-E943-4216-9833-6A45665EA131}"/>
              </a:ext>
            </a:extLst>
          </p:cNvPr>
          <p:cNvSpPr txBox="1"/>
          <p:nvPr/>
        </p:nvSpPr>
        <p:spPr>
          <a:xfrm>
            <a:off x="154005" y="1925054"/>
            <a:ext cx="11896824" cy="3213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contains the core data of the application. In general, they consist of POJO (Plain Old Java Object).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responsible for rendering the model’s data, and it generates HTML output that the client’s browser can interpret.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contains the business logic of the application.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is built around the Dispatcher Template that handles the HTTP requests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5925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54AB6-33BF-46C5-AFA8-6A3C497216F0}"/>
              </a:ext>
            </a:extLst>
          </p:cNvPr>
          <p:cNvSpPr txBox="1"/>
          <p:nvPr/>
        </p:nvSpPr>
        <p:spPr>
          <a:xfrm>
            <a:off x="237460" y="1421366"/>
            <a:ext cx="117170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does Spring MVC Works?</a:t>
            </a:r>
          </a:p>
          <a:p>
            <a:pPr algn="l">
              <a:buFont typeface="+mj-lt"/>
              <a:buAutoNum type="arabicPeriod"/>
            </a:pPr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system sends an HTTP request to a specific URL.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 Servlet, configured in the web.xml file, receives the request.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then passes the request to a specific controller by finding it using Handler Mapping depending on the URL requested using @RequestMapping and @Controller annotations.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Controller executes the business logic and then returns a logical view name and model to Dispatcher Servlet.</a:t>
            </a:r>
          </a:p>
          <a:p>
            <a:pPr algn="l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B4117-A65C-C69F-2C85-04975DC5EC18}"/>
              </a:ext>
            </a:extLst>
          </p:cNvPr>
          <p:cNvSpPr txBox="1"/>
          <p:nvPr/>
        </p:nvSpPr>
        <p:spPr>
          <a:xfrm>
            <a:off x="413886" y="2030931"/>
            <a:ext cx="119802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 Servlet consults view resolvers until the actual View is determined for rendering the output.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 Servlet contacts the chosen view (like Excel,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Freemarker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JSP) with model data, and it renders the output depending on the model data.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provided output is returned to the client in the form of a response.</a:t>
            </a:r>
          </a:p>
        </p:txBody>
      </p:sp>
    </p:spTree>
    <p:extLst>
      <p:ext uri="{BB962C8B-B14F-4D97-AF65-F5344CB8AC3E}">
        <p14:creationId xmlns:p14="http://schemas.microsoft.com/office/powerpoint/2010/main" val="41095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99455-6B23-4BE0-7F02-AA296D3A259B}"/>
              </a:ext>
            </a:extLst>
          </p:cNvPr>
          <p:cNvSpPr txBox="1"/>
          <p:nvPr/>
        </p:nvSpPr>
        <p:spPr>
          <a:xfrm>
            <a:off x="433137" y="827773"/>
            <a:ext cx="1164656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Templates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provides templates for JDBC, Hibernate, JPA etc. technologies.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there is no need to write too much code.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Coupling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Spring applications are loosely coupled because of dependency injection.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test </a:t>
            </a: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Dependency Injection makes easier to test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29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E7AB5-B325-4F44-9E52-73EC9FE29341}"/>
              </a:ext>
            </a:extLst>
          </p:cNvPr>
          <p:cNvSpPr txBox="1"/>
          <p:nvPr/>
        </p:nvSpPr>
        <p:spPr>
          <a:xfrm>
            <a:off x="269358" y="117070"/>
            <a:ext cx="1165328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Boot</a:t>
            </a:r>
            <a:r>
              <a:rPr lang="en-IN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another popular Java framework used for building applications. </a:t>
            </a:r>
          </a:p>
          <a:p>
            <a:pPr algn="l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mainly focuses on creating standalone applications. </a:t>
            </a:r>
          </a:p>
          <a:p>
            <a:pPr algn="l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an extended version of the Spring framework that helps to reduce the development time. </a:t>
            </a:r>
          </a:p>
          <a:p>
            <a:pPr algn="l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applications built using spring boot are enterprise-ready. </a:t>
            </a:r>
          </a:p>
          <a:p>
            <a:pPr algn="l"/>
            <a:endParaRPr lang="en-IN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There are four layers in Spring boot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N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layer </a:t>
            </a:r>
          </a:p>
          <a:p>
            <a:pPr algn="l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layer</a:t>
            </a:r>
          </a:p>
          <a:p>
            <a:pPr algn="l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Persistence layer</a:t>
            </a:r>
          </a:p>
          <a:p>
            <a:pPr algn="l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 layer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31F48-3869-4E45-8E79-EC5122595560}"/>
              </a:ext>
            </a:extLst>
          </p:cNvPr>
          <p:cNvSpPr txBox="1"/>
          <p:nvPr/>
        </p:nvSpPr>
        <p:spPr>
          <a:xfrm>
            <a:off x="221511" y="1568918"/>
            <a:ext cx="117489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workflow goes like:</a:t>
            </a:r>
          </a:p>
          <a:p>
            <a:pPr algn="l"/>
            <a:endParaRPr lang="en-IN" sz="2200" b="1" i="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makes the HTTP requests.</a:t>
            </a:r>
          </a:p>
          <a:p>
            <a:pPr algn="l"/>
            <a:endParaRPr lang="en-IN" sz="2200" b="1" i="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request goes to the controller, and the controller maps and handles it.</a:t>
            </a:r>
          </a:p>
          <a:p>
            <a:pPr algn="l"/>
            <a:endParaRPr lang="en-IN" sz="2200" b="1" i="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request is passed on to the service layer where all the business logic is performed on the data that is mapped to JPA with model classes.</a:t>
            </a:r>
          </a:p>
          <a:p>
            <a:pPr algn="l"/>
            <a:endParaRPr lang="en-IN" sz="2200" b="1" i="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200" b="1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a result, a </a:t>
            </a:r>
            <a:r>
              <a:rPr lang="en-IN" sz="22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IN" sz="2200" b="1" i="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returned to the user if no error occurred.</a:t>
            </a:r>
          </a:p>
        </p:txBody>
      </p:sp>
    </p:spTree>
    <p:extLst>
      <p:ext uri="{BB962C8B-B14F-4D97-AF65-F5344CB8AC3E}">
        <p14:creationId xmlns:p14="http://schemas.microsoft.com/office/powerpoint/2010/main" val="3126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7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97E14-E070-4CA8-9BC5-7E2909044969}"/>
              </a:ext>
            </a:extLst>
          </p:cNvPr>
          <p:cNvSpPr/>
          <p:nvPr/>
        </p:nvSpPr>
        <p:spPr>
          <a:xfrm>
            <a:off x="228175" y="2121588"/>
            <a:ext cx="117356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create Spring Boot Application</a:t>
            </a: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many ways to create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95867-8626-4836-A882-C3B22DAEE46D}"/>
              </a:ext>
            </a:extLst>
          </p:cNvPr>
          <p:cNvSpPr/>
          <p:nvPr/>
        </p:nvSpPr>
        <p:spPr>
          <a:xfrm>
            <a:off x="3472435" y="1818815"/>
            <a:ext cx="350647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Initializer </a:t>
            </a:r>
          </a:p>
          <a:p>
            <a:pPr algn="ctr"/>
            <a:endParaRPr lang="en-US" sz="32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Boot STS IDE</a:t>
            </a:r>
          </a:p>
          <a:p>
            <a:pPr algn="ctr"/>
            <a:endParaRPr lang="en-US" sz="32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Boot CLI</a:t>
            </a:r>
          </a:p>
        </p:txBody>
      </p:sp>
    </p:spTree>
    <p:extLst>
      <p:ext uri="{BB962C8B-B14F-4D97-AF65-F5344CB8AC3E}">
        <p14:creationId xmlns:p14="http://schemas.microsoft.com/office/powerpoint/2010/main" val="359420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D23363-A01F-40E6-ABF4-D2C78D0479C9}"/>
              </a:ext>
            </a:extLst>
          </p:cNvPr>
          <p:cNvSpPr txBox="1"/>
          <p:nvPr/>
        </p:nvSpPr>
        <p:spPr>
          <a:xfrm>
            <a:off x="3330592" y="2482269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Annotations </a:t>
            </a:r>
          </a:p>
        </p:txBody>
      </p:sp>
    </p:spTree>
    <p:extLst>
      <p:ext uri="{BB962C8B-B14F-4D97-AF65-F5344CB8AC3E}">
        <p14:creationId xmlns:p14="http://schemas.microsoft.com/office/powerpoint/2010/main" val="19884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7C52D-060A-48A5-A075-AD3CA86F64A1}"/>
              </a:ext>
            </a:extLst>
          </p:cNvPr>
          <p:cNvSpPr txBox="1"/>
          <p:nvPr/>
        </p:nvSpPr>
        <p:spPr>
          <a:xfrm>
            <a:off x="358849" y="447144"/>
            <a:ext cx="116240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@Required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applies to the bean setter method.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indicates that the annotated bean must be populated at configuration time with the required property, else it throws an exception </a:t>
            </a:r>
            <a:r>
              <a:rPr lang="en-IN" sz="20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BeanInitilizationException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3F019-A42C-4DB7-B715-396496A147C8}"/>
              </a:ext>
            </a:extLst>
          </p:cNvPr>
          <p:cNvSpPr txBox="1"/>
          <p:nvPr/>
        </p:nvSpPr>
        <p:spPr>
          <a:xfrm>
            <a:off x="6737685" y="3086869"/>
            <a:ext cx="45527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class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Machine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private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Integer cost;  </a:t>
            </a:r>
          </a:p>
          <a:p>
            <a:pPr algn="just"/>
            <a:endParaRPr lang="en-IN" sz="14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r>
              <a:rPr lang="en-IN" sz="1400" b="1" i="0" dirty="0">
                <a:solidFill>
                  <a:srgbClr val="FFC000"/>
                </a:solidFill>
                <a:effectLst/>
                <a:latin typeface="inter-regular"/>
              </a:rPr>
              <a:t>@Required </a:t>
            </a:r>
            <a:r>
              <a:rPr lang="en-IN" sz="14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void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0" i="0" dirty="0" err="1">
                <a:solidFill>
                  <a:srgbClr val="00B050"/>
                </a:solidFill>
                <a:effectLst/>
                <a:latin typeface="inter-regular"/>
              </a:rPr>
              <a:t>setCost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(Integer cost)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this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. cost = cost;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sz="14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Integer </a:t>
            </a:r>
            <a:r>
              <a:rPr lang="en-IN" sz="1400" b="0" i="0" dirty="0" err="1">
                <a:solidFill>
                  <a:srgbClr val="00B050"/>
                </a:solidFill>
                <a:effectLst/>
                <a:latin typeface="inter-regular"/>
              </a:rPr>
              <a:t>getCost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return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cost;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0224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5B639-79C7-4E24-AD21-D41DF8AFA13C}"/>
              </a:ext>
            </a:extLst>
          </p:cNvPr>
          <p:cNvSpPr txBox="1"/>
          <p:nvPr/>
        </p:nvSpPr>
        <p:spPr>
          <a:xfrm>
            <a:off x="211829" y="446009"/>
            <a:ext cx="117683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inter-bold"/>
              </a:rPr>
              <a:t>@Autowired :</a:t>
            </a:r>
          </a:p>
          <a:p>
            <a:endParaRPr lang="en-IN" sz="2200" b="1" dirty="0">
              <a:solidFill>
                <a:srgbClr val="FFC000"/>
              </a:solidFill>
              <a:latin typeface="inter-bold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inter-bold"/>
                <a:cs typeface="Calibri" panose="020F0502020204030204" pitchFamily="34" charset="0"/>
              </a:rPr>
              <a:t>Wires the application parts together, on the fields, constructors, or methods in a component.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B444B-0DAE-405B-96D2-3B7007C2D8A0}"/>
              </a:ext>
            </a:extLst>
          </p:cNvPr>
          <p:cNvSpPr txBox="1"/>
          <p:nvPr/>
        </p:nvSpPr>
        <p:spPr>
          <a:xfrm>
            <a:off x="2474728" y="2805914"/>
            <a:ext cx="60977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FFC000"/>
                </a:solidFill>
                <a:effectLst/>
                <a:latin typeface="inter-regular"/>
              </a:rPr>
              <a:t>@Component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Customer  </a:t>
            </a:r>
          </a:p>
          <a:p>
            <a:pPr algn="just"/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private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 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IN" sz="1600" b="0" i="0" dirty="0">
              <a:solidFill>
                <a:srgbClr val="646464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FFC000"/>
                </a:solidFill>
                <a:effectLst/>
                <a:latin typeface="inter-regular"/>
              </a:rPr>
              <a:t>@Autowired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Customer(Person person) 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 </a:t>
            </a:r>
          </a:p>
          <a:p>
            <a:pPr algn="just"/>
            <a:r>
              <a:rPr lang="en-IN" sz="1600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.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=person;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sz="1600" b="1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9080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DFF77-826C-48FB-B5D5-9850A4D0BDA8}"/>
              </a:ext>
            </a:extLst>
          </p:cNvPr>
          <p:cNvSpPr txBox="1"/>
          <p:nvPr/>
        </p:nvSpPr>
        <p:spPr>
          <a:xfrm>
            <a:off x="221511" y="563527"/>
            <a:ext cx="117489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@ComponentScan: </a:t>
            </a:r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Spring scan the packages configured with it for the @Configuration classes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@Configuration:</a:t>
            </a:r>
          </a:p>
          <a:p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mark a class as a source of the bean definition.</a:t>
            </a:r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65BB7-62A5-4604-9933-8651C7CAAC7F}"/>
              </a:ext>
            </a:extLst>
          </p:cNvPr>
          <p:cNvSpPr txBox="1"/>
          <p:nvPr/>
        </p:nvSpPr>
        <p:spPr>
          <a:xfrm>
            <a:off x="2538523" y="3530033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FFC000"/>
                </a:solidFill>
                <a:effectLst/>
                <a:latin typeface="inter-regular"/>
              </a:rPr>
              <a:t>@ComponentScan(basePackages = "</a:t>
            </a:r>
            <a:r>
              <a:rPr lang="en-IN" b="1" i="0" dirty="0" err="1">
                <a:solidFill>
                  <a:srgbClr val="FFC000"/>
                </a:solidFill>
                <a:effectLst/>
                <a:latin typeface="inter-regular"/>
              </a:rPr>
              <a:t>com.</a:t>
            </a:r>
            <a:r>
              <a:rPr lang="en-IN" b="1" dirty="0" err="1">
                <a:solidFill>
                  <a:srgbClr val="FFC000"/>
                </a:solidFill>
                <a:latin typeface="inter-regular"/>
              </a:rPr>
              <a:t>employee</a:t>
            </a:r>
            <a:r>
              <a:rPr lang="en-IN" b="1" i="0" dirty="0">
                <a:solidFill>
                  <a:srgbClr val="FFC000"/>
                </a:solidFill>
                <a:effectLst/>
                <a:latin typeface="inter-regular"/>
              </a:rPr>
              <a:t>")  </a:t>
            </a:r>
          </a:p>
          <a:p>
            <a:pPr algn="just"/>
            <a:r>
              <a:rPr lang="en-IN" b="1" i="0" dirty="0">
                <a:solidFill>
                  <a:srgbClr val="FFC000"/>
                </a:solidFill>
                <a:effectLst/>
                <a:latin typeface="inter-regular"/>
              </a:rPr>
              <a:t>@Configuration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inter-regular"/>
              </a:rPr>
              <a:t>Test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// ...  </a:t>
            </a:r>
          </a:p>
          <a:p>
            <a:pPr algn="just"/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892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4CDB0-ED42-4CD3-933F-40A0EA0FCC72}"/>
              </a:ext>
            </a:extLst>
          </p:cNvPr>
          <p:cNvSpPr txBox="1"/>
          <p:nvPr/>
        </p:nvSpPr>
        <p:spPr>
          <a:xfrm>
            <a:off x="456192" y="882502"/>
            <a:ext cx="114937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@Bean: </a:t>
            </a:r>
          </a:p>
          <a:p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a returned bean to be managed by spring context.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returned bean has the same name as the factory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14305-96CB-4E07-9CDE-1BCB585EE705}"/>
              </a:ext>
            </a:extLst>
          </p:cNvPr>
          <p:cNvSpPr txBox="1"/>
          <p:nvPr/>
        </p:nvSpPr>
        <p:spPr>
          <a:xfrm>
            <a:off x="2836234" y="347182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FFC000"/>
                </a:solidFill>
                <a:effectLst/>
                <a:latin typeface="inter-regular"/>
              </a:rPr>
              <a:t>@Bean  </a:t>
            </a:r>
          </a:p>
          <a:p>
            <a:pPr algn="just"/>
            <a:r>
              <a:rPr lang="en-IN" b="1" i="0" dirty="0">
                <a:solidFill>
                  <a:srgbClr val="00B0F0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 </a:t>
            </a:r>
            <a:r>
              <a:rPr lang="en-IN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B0F0"/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B0F0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B0F0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B0F0"/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 ();  </a:t>
            </a:r>
          </a:p>
          <a:p>
            <a:pPr algn="just"/>
            <a:r>
              <a:rPr lang="en-IN" b="0" i="0" dirty="0">
                <a:solidFill>
                  <a:srgbClr val="00B0F0"/>
                </a:solidFill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2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771870-2B0A-7FBE-9B00-E5248FE6E0CF}"/>
              </a:ext>
            </a:extLst>
          </p:cNvPr>
          <p:cNvSpPr txBox="1"/>
          <p:nvPr/>
        </p:nvSpPr>
        <p:spPr>
          <a:xfrm>
            <a:off x="383406" y="375388"/>
            <a:ext cx="1142518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weight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is lightweight because of its POJO implementation. The Spring Framework doesn't force the programmer to inherit any class or implement any interface. </a:t>
            </a: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Development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Dependency Injection feature of Spring Framework and it support to various frameworks makes the easy development of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JavaEE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application. </a:t>
            </a: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abstraction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powerful abstraction to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JavaEE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specifications such as JMS,JDBC, JPA and JTA.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 support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declarative support for caching, validation, transactions and formatting. </a:t>
            </a:r>
          </a:p>
        </p:txBody>
      </p:sp>
    </p:spTree>
    <p:extLst>
      <p:ext uri="{BB962C8B-B14F-4D97-AF65-F5344CB8AC3E}">
        <p14:creationId xmlns:p14="http://schemas.microsoft.com/office/powerpoint/2010/main" val="7868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C3FA11-AACB-4D1F-99F8-A0FCCE3E5FF4}"/>
              </a:ext>
            </a:extLst>
          </p:cNvPr>
          <p:cNvSpPr txBox="1"/>
          <p:nvPr/>
        </p:nvSpPr>
        <p:spPr>
          <a:xfrm>
            <a:off x="417690" y="289679"/>
            <a:ext cx="1159463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@Component: 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class-level annotation.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Turns the class into a spring bean at the auto-scan time.</a:t>
            </a:r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80B96-5107-430A-82BB-E507F1878B6E}"/>
              </a:ext>
            </a:extLst>
          </p:cNvPr>
          <p:cNvSpPr txBox="1"/>
          <p:nvPr/>
        </p:nvSpPr>
        <p:spPr>
          <a:xfrm>
            <a:off x="2334845" y="3608877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FF3399"/>
                </a:solidFill>
                <a:effectLst/>
                <a:latin typeface="inter-regular"/>
              </a:rPr>
              <a:t>@Component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public class Student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.......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45826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D23363-A01F-40E6-ABF4-D2C78D0479C9}"/>
              </a:ext>
            </a:extLst>
          </p:cNvPr>
          <p:cNvSpPr txBox="1"/>
          <p:nvPr/>
        </p:nvSpPr>
        <p:spPr>
          <a:xfrm>
            <a:off x="3888858" y="290578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solidFill>
                  <a:srgbClr val="FFC000"/>
                </a:solidFill>
                <a:effectLst/>
                <a:latin typeface="erdana"/>
              </a:rPr>
              <a:t>Spring Boot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44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FFD0B-F41F-4045-99BA-1A5F55705A89}"/>
              </a:ext>
            </a:extLst>
          </p:cNvPr>
          <p:cNvSpPr txBox="1"/>
          <p:nvPr/>
        </p:nvSpPr>
        <p:spPr>
          <a:xfrm>
            <a:off x="319489" y="1169609"/>
            <a:ext cx="117313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@SpringBootApplication</a:t>
            </a:r>
          </a:p>
          <a:p>
            <a:pPr algn="just"/>
            <a:endParaRPr lang="en-IN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 @SpringBootApplication annotation is used to enable the following annotations:</a:t>
            </a:r>
          </a:p>
          <a:p>
            <a:pPr algn="just"/>
            <a:endParaRPr lang="en-IN" sz="22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@EnableAutoConfiguration: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enables the Spring Boot auto-configuration mechanism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@ComponentScan: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scans the package where the application is located.</a:t>
            </a:r>
          </a:p>
          <a:p>
            <a:pPr algn="just"/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@Configuration: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allows us to register extra beans in the context or import additional configuration classes.</a:t>
            </a:r>
          </a:p>
        </p:txBody>
      </p:sp>
    </p:spTree>
    <p:extLst>
      <p:ext uri="{BB962C8B-B14F-4D97-AF65-F5344CB8AC3E}">
        <p14:creationId xmlns:p14="http://schemas.microsoft.com/office/powerpoint/2010/main" val="26386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79F64-F1C6-4153-AACD-5A0D47879447}"/>
              </a:ext>
            </a:extLst>
          </p:cNvPr>
          <p:cNvSpPr txBox="1"/>
          <p:nvPr/>
        </p:nvSpPr>
        <p:spPr>
          <a:xfrm>
            <a:off x="311888" y="329610"/>
            <a:ext cx="115682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@Controller: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@Controller is a class-level annotation. </a:t>
            </a:r>
          </a:p>
          <a:p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specialization of </a:t>
            </a:r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marks a class as a web request handler.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often used to serve web pages.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default, it returns a string that indicates which route to redirect.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mostly used with </a:t>
            </a:r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annotation.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D0BDF-FC05-47E9-9675-8C01805B23FF}"/>
              </a:ext>
            </a:extLst>
          </p:cNvPr>
          <p:cNvSpPr txBox="1"/>
          <p:nvPr/>
        </p:nvSpPr>
        <p:spPr>
          <a:xfrm>
            <a:off x="4348716" y="3852512"/>
            <a:ext cx="7336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effectLst/>
                <a:latin typeface="inter-regular"/>
              </a:rPr>
              <a:t>@Controller  </a:t>
            </a:r>
          </a:p>
          <a:p>
            <a:pPr algn="just"/>
            <a:r>
              <a:rPr lang="en-IN" sz="1600" b="1" i="0" dirty="0">
                <a:effectLst/>
                <a:latin typeface="inter-regular"/>
              </a:rPr>
              <a:t>@RequestMapping("books")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public class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BooksController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@RequestMapping(value = "/{name}", method = 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RequestMethod.GET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public Employee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getBooksByName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return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booksTemplate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742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CA43-E056-4788-81E4-DFFAE309633B}"/>
              </a:ext>
            </a:extLst>
          </p:cNvPr>
          <p:cNvSpPr txBox="1"/>
          <p:nvPr/>
        </p:nvSpPr>
        <p:spPr>
          <a:xfrm>
            <a:off x="287079" y="1010094"/>
            <a:ext cx="117059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@Service: </a:t>
            </a:r>
          </a:p>
          <a:p>
            <a:pPr algn="just"/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also used at the class level. It tells the Spring that the class contains the business logic.</a:t>
            </a:r>
          </a:p>
          <a:p>
            <a:b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B85C4-B465-413E-AB75-1E1A987B928E}"/>
              </a:ext>
            </a:extLst>
          </p:cNvPr>
          <p:cNvSpPr txBox="1"/>
          <p:nvPr/>
        </p:nvSpPr>
        <p:spPr>
          <a:xfrm>
            <a:off x="3432441" y="3113921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package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com.java;  </a:t>
            </a:r>
          </a:p>
          <a:p>
            <a:pPr algn="just"/>
            <a:endParaRPr lang="en-IN" b="1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@Service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TestService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service1()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//business code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}  </a:t>
            </a:r>
          </a:p>
          <a:p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0D027-7F2C-435A-B6D2-379EA83570AA}"/>
              </a:ext>
            </a:extLst>
          </p:cNvPr>
          <p:cNvSpPr txBox="1"/>
          <p:nvPr/>
        </p:nvSpPr>
        <p:spPr>
          <a:xfrm>
            <a:off x="450148" y="505122"/>
            <a:ext cx="11430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@Repository: 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repository is a DAOs (Data Access Object) that access the database directly. 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repository does all the operations related to the database.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 com.java;  </a:t>
            </a:r>
          </a:p>
          <a:p>
            <a:pPr lvl="7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/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@Repository 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 class 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TestRepository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 void delete()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 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//persistence code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5353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C8BA7-64E1-4F5D-B21B-D0709DE9D9A7}"/>
              </a:ext>
            </a:extLst>
          </p:cNvPr>
          <p:cNvSpPr txBox="1"/>
          <p:nvPr/>
        </p:nvSpPr>
        <p:spPr>
          <a:xfrm>
            <a:off x="192505" y="372141"/>
            <a:ext cx="116716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@RequestMapping: 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map web requests.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many optional elements like consumes, header, method, name, params, path, produces, and value.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it with the class as well as the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C29F4-2EA5-4329-BAAF-06FE27AF2450}"/>
              </a:ext>
            </a:extLst>
          </p:cNvPr>
          <p:cNvSpPr txBox="1"/>
          <p:nvPr/>
        </p:nvSpPr>
        <p:spPr>
          <a:xfrm>
            <a:off x="3731944" y="3268090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@Controller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 class 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BooksController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@RequestMapping("/computer-science/books")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 String 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getAllBooks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(Model model)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//application code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return "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bookList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";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6116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E0313-6338-406C-90A0-9A4D75348BD7}"/>
              </a:ext>
            </a:extLst>
          </p:cNvPr>
          <p:cNvSpPr txBox="1"/>
          <p:nvPr/>
        </p:nvSpPr>
        <p:spPr>
          <a:xfrm>
            <a:off x="115504" y="664143"/>
            <a:ext cx="1188865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@GetMapping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GET requests on the specific handler method. It is used to create a web service endpoint that fetches It is used instead of using: 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RequestMethod.GET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@PostMapping: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POST requests on the specific handler method. It is used to create a web service endpoint that creates It is used instead of using: 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RequestMethod.POST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@PutMapping: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PUT requests on the specific handler method. It is used to create a web service endpoint that creates or updates It is used instead of using: 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RequestMethod.PUT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B97DE-FA69-4052-AB39-3E8557049E3A}"/>
              </a:ext>
            </a:extLst>
          </p:cNvPr>
          <p:cNvSpPr txBox="1"/>
          <p:nvPr/>
        </p:nvSpPr>
        <p:spPr>
          <a:xfrm>
            <a:off x="200246" y="715844"/>
            <a:ext cx="1179150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@DeleteMapping: 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DELETE requests on the specific handler method.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create a web service endpoint that deletes a resource.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instead of using: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RequestMethod.DELETE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@RequestBody: 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 bind HTTP requests with an object in a method parameter.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Internally it uses HTTP Message Converters to convert the body of the request.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annotate a method parameter with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@RequestBody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</a:p>
          <a:p>
            <a:pPr algn="just"/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Spring framework binds the incoming HTTP request body to that parameter.</a:t>
            </a:r>
          </a:p>
        </p:txBody>
      </p:sp>
    </p:spTree>
    <p:extLst>
      <p:ext uri="{BB962C8B-B14F-4D97-AF65-F5344CB8AC3E}">
        <p14:creationId xmlns:p14="http://schemas.microsoft.com/office/powerpoint/2010/main" val="10230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40D08-E35B-43C2-A92B-40ED9EEE474B}"/>
              </a:ext>
            </a:extLst>
          </p:cNvPr>
          <p:cNvSpPr txBox="1"/>
          <p:nvPr/>
        </p:nvSpPr>
        <p:spPr>
          <a:xfrm>
            <a:off x="248093" y="706002"/>
            <a:ext cx="116958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binds the method return value to the response body. It tells the Spring Boot Framework to serialize a return an object into JSON and XML format.</a:t>
            </a:r>
          </a:p>
          <a:p>
            <a:pPr algn="just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@PathVariable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extract the values from the URI. It is most suitable for the RESTful web service, where the URL contains a path variable. We can define multiple 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@PathVariable 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 method.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@RestController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considered as a combination of 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@Controller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annotations.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@RestController 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 is itself annotated with the 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 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annotation. 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eliminates the need for annotating each method with 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@ResponseBody.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FE62C-3188-F16E-BCC2-8B0A5B9D0BA2}"/>
              </a:ext>
            </a:extLst>
          </p:cNvPr>
          <p:cNvSpPr txBox="1"/>
          <p:nvPr/>
        </p:nvSpPr>
        <p:spPr>
          <a:xfrm>
            <a:off x="129941" y="143844"/>
            <a:ext cx="11932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Modules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Spring framework comprises of many modules such as core, beans, context, expression language, AOP, Aspects, Instrumentation, JDBC, ORM, OXM, JMS, Transaction, Web, Servlet, Struts etc. </a:t>
            </a:r>
          </a:p>
        </p:txBody>
      </p:sp>
      <p:pic>
        <p:nvPicPr>
          <p:cNvPr id="1026" name="Picture 2" descr="1. Introduction to Spring Framework">
            <a:extLst>
              <a:ext uri="{FF2B5EF4-FFF2-40B4-BE49-F238E27FC236}">
                <a16:creationId xmlns:a16="http://schemas.microsoft.com/office/drawing/2014/main" id="{61C0F238-D54F-60EA-8017-8220D7C8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52" y="2021840"/>
            <a:ext cx="5656295" cy="43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8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11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C53EE-C34F-4DEA-B34B-BE04142F6807}"/>
              </a:ext>
            </a:extLst>
          </p:cNvPr>
          <p:cNvSpPr txBox="1"/>
          <p:nvPr/>
        </p:nvSpPr>
        <p:spPr>
          <a:xfrm>
            <a:off x="325654" y="675953"/>
            <a:ext cx="1163854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 Properties: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Framework comes with a built-in mechanism for application configuration using a file called </a:t>
            </a: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located inside the </a:t>
            </a: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/main/resources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folder.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various properties that can be configured in the </a:t>
            </a: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properties have default values. We can set a property(s) for the Spring Boot application.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also allows us to define our own property if required.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4A71B-636D-49C1-8F8F-51A6D4883CDF}"/>
              </a:ext>
            </a:extLst>
          </p:cNvPr>
          <p:cNvSpPr txBox="1"/>
          <p:nvPr/>
        </p:nvSpPr>
        <p:spPr>
          <a:xfrm>
            <a:off x="3115378" y="1751798"/>
            <a:ext cx="745316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IN" sz="22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#configuring application name 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spring.application.name = </a:t>
            </a:r>
            <a:r>
              <a:rPr lang="en-IN" sz="2200" b="1" i="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demoApplication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#configuring port  </a:t>
            </a:r>
          </a:p>
          <a:p>
            <a:pPr algn="just"/>
            <a:r>
              <a:rPr lang="en-IN" sz="2200" b="1" i="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server.port</a:t>
            </a:r>
            <a:r>
              <a:rPr lang="en-IN" sz="22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8081  </a:t>
            </a:r>
          </a:p>
        </p:txBody>
      </p:sp>
    </p:spTree>
    <p:extLst>
      <p:ext uri="{BB962C8B-B14F-4D97-AF65-F5344CB8AC3E}">
        <p14:creationId xmlns:p14="http://schemas.microsoft.com/office/powerpoint/2010/main" val="16009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89652-9C67-4920-A105-A2E5490A9000}"/>
              </a:ext>
            </a:extLst>
          </p:cNvPr>
          <p:cNvSpPr txBox="1"/>
          <p:nvPr/>
        </p:nvSpPr>
        <p:spPr>
          <a:xfrm>
            <a:off x="288758" y="1443790"/>
            <a:ext cx="1175244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Properties File</a:t>
            </a:r>
          </a:p>
          <a:p>
            <a:pPr algn="just"/>
            <a:endParaRPr lang="en-IN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another file to configure the properties is called 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file.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works because the 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Snake YAML jar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present in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 of using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also use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file, but the 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file should be present in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9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8FFF7-F2D7-4330-91AB-B89E49F1C219}"/>
              </a:ext>
            </a:extLst>
          </p:cNvPr>
          <p:cNvSpPr txBox="1"/>
          <p:nvPr/>
        </p:nvSpPr>
        <p:spPr>
          <a:xfrm>
            <a:off x="3811604" y="1588170"/>
            <a:ext cx="7113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IN" sz="22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endParaRPr lang="en-IN" sz="2200" b="0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name: demo Application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port: 8081  </a:t>
            </a:r>
          </a:p>
        </p:txBody>
      </p:sp>
    </p:spTree>
    <p:extLst>
      <p:ext uri="{BB962C8B-B14F-4D97-AF65-F5344CB8AC3E}">
        <p14:creationId xmlns:p14="http://schemas.microsoft.com/office/powerpoint/2010/main" val="20509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B84CA-1103-4045-BA2B-04BC8EC19C78}"/>
              </a:ext>
            </a:extLst>
          </p:cNvPr>
          <p:cNvSpPr txBox="1"/>
          <p:nvPr/>
        </p:nvSpPr>
        <p:spPr>
          <a:xfrm>
            <a:off x="263090" y="510140"/>
            <a:ext cx="11665819" cy="52650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Property Categories:</a:t>
            </a: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 sixteen categories of Spring Boot Property are as follows: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Cache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Mail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Migration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Templating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RSocket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Actuator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DevTools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Properties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9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861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70CE3-321C-4024-A8A9-136324CD8CE1}"/>
              </a:ext>
            </a:extLst>
          </p:cNvPr>
          <p:cNvSpPr txBox="1"/>
          <p:nvPr/>
        </p:nvSpPr>
        <p:spPr>
          <a:xfrm>
            <a:off x="1505446" y="2783767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Calibri" panose="020F0502020204030204" pitchFamily="34" charset="0"/>
              </a:rPr>
              <a:t>Spring Boot Rest Concept</a:t>
            </a:r>
          </a:p>
        </p:txBody>
      </p:sp>
    </p:spTree>
    <p:extLst>
      <p:ext uri="{BB962C8B-B14F-4D97-AF65-F5344CB8AC3E}">
        <p14:creationId xmlns:p14="http://schemas.microsoft.com/office/powerpoint/2010/main" val="37762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C53EE-C34F-4DEA-B34B-BE04142F6807}"/>
              </a:ext>
            </a:extLst>
          </p:cNvPr>
          <p:cNvSpPr txBox="1"/>
          <p:nvPr/>
        </p:nvSpPr>
        <p:spPr>
          <a:xfrm>
            <a:off x="1309036" y="1828800"/>
            <a:ext cx="103182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kinds of applications can be designed using spring boot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web applications spring boot provides built in web servers (tomcat)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is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openionated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things are auto configured . Each application can have its own server</a:t>
            </a:r>
          </a:p>
        </p:txBody>
      </p:sp>
    </p:spTree>
    <p:extLst>
      <p:ext uri="{BB962C8B-B14F-4D97-AF65-F5344CB8AC3E}">
        <p14:creationId xmlns:p14="http://schemas.microsoft.com/office/powerpoint/2010/main" val="136839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4A71B-636D-49C1-8F8F-51A6D4883CDF}"/>
              </a:ext>
            </a:extLst>
          </p:cNvPr>
          <p:cNvSpPr txBox="1"/>
          <p:nvPr/>
        </p:nvSpPr>
        <p:spPr>
          <a:xfrm>
            <a:off x="1047550" y="1982805"/>
            <a:ext cx="112519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Representational state transfer Data received from the server depends on URL.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URL represents a particular page Whenever we change URL display to a new page.</a:t>
            </a:r>
          </a:p>
          <a:p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formats </a:t>
            </a:r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format</a:t>
            </a:r>
          </a:p>
          <a:p>
            <a:endParaRPr lang="en-IN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format </a:t>
            </a:r>
          </a:p>
        </p:txBody>
      </p:sp>
    </p:spTree>
    <p:extLst>
      <p:ext uri="{BB962C8B-B14F-4D97-AF65-F5344CB8AC3E}">
        <p14:creationId xmlns:p14="http://schemas.microsoft.com/office/powerpoint/2010/main" val="31665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304F7-DC4B-C207-98FF-0E079FCE5E79}"/>
              </a:ext>
            </a:extLst>
          </p:cNvPr>
          <p:cNvSpPr txBox="1"/>
          <p:nvPr/>
        </p:nvSpPr>
        <p:spPr>
          <a:xfrm>
            <a:off x="1434165" y="1010653"/>
            <a:ext cx="1128080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Core Container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Spring Core container contains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expressionlanguage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(EL) modules.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3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89652-9C67-4920-A105-A2E5490A9000}"/>
              </a:ext>
            </a:extLst>
          </p:cNvPr>
          <p:cNvSpPr txBox="1"/>
          <p:nvPr/>
        </p:nvSpPr>
        <p:spPr>
          <a:xfrm>
            <a:off x="1106905" y="962527"/>
            <a:ext cx="79817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Format :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&lt;employee&gt;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&lt;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      100       &lt;/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&lt;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empName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 '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   &lt;/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empName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&lt;/employee&gt;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XML file is quite bulky that’s why using JSON </a:t>
            </a:r>
          </a:p>
        </p:txBody>
      </p:sp>
    </p:spTree>
    <p:extLst>
      <p:ext uri="{BB962C8B-B14F-4D97-AF65-F5344CB8AC3E}">
        <p14:creationId xmlns:p14="http://schemas.microsoft.com/office/powerpoint/2010/main" val="12221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8FFF7-F2D7-4330-91AB-B89E49F1C219}"/>
              </a:ext>
            </a:extLst>
          </p:cNvPr>
          <p:cNvSpPr txBox="1"/>
          <p:nvPr/>
        </p:nvSpPr>
        <p:spPr>
          <a:xfrm>
            <a:off x="914400" y="1241660"/>
            <a:ext cx="823200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Format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script object notation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Object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"emp Id " : 10,"name" : "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 }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Object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{ "emp Id " : 10,"name" : "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 } 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{ "emp Id " : 20,"name" : " Hussain " } 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{ "emp Id " : 30,"name" : " Naveen " }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] </a:t>
            </a:r>
          </a:p>
        </p:txBody>
      </p:sp>
    </p:spTree>
    <p:extLst>
      <p:ext uri="{BB962C8B-B14F-4D97-AF65-F5344CB8AC3E}">
        <p14:creationId xmlns:p14="http://schemas.microsoft.com/office/powerpoint/2010/main" val="10133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B84CA-1103-4045-BA2B-04BC8EC19C78}"/>
              </a:ext>
            </a:extLst>
          </p:cNvPr>
          <p:cNvSpPr txBox="1"/>
          <p:nvPr/>
        </p:nvSpPr>
        <p:spPr>
          <a:xfrm>
            <a:off x="885524" y="1905506"/>
            <a:ext cx="99813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create spring boot rest application project ?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create spring boot starter project with following dependencies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web </a:t>
            </a:r>
          </a:p>
          <a:p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 tools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60333-D6CA-4559-B11B-5416627203FC}"/>
              </a:ext>
            </a:extLst>
          </p:cNvPr>
          <p:cNvSpPr txBox="1"/>
          <p:nvPr/>
        </p:nvSpPr>
        <p:spPr>
          <a:xfrm>
            <a:off x="413887" y="1280159"/>
            <a:ext cx="107802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web </a:t>
            </a:r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using means we are seeing the data in web pages based on URL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dev tools </a:t>
            </a:r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makes the changes in code we can save the code that's it automatic restart the code without using the stopping process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advantages of spring boot dev tool</a:t>
            </a:r>
          </a:p>
        </p:txBody>
      </p:sp>
    </p:spTree>
    <p:extLst>
      <p:ext uri="{BB962C8B-B14F-4D97-AF65-F5344CB8AC3E}">
        <p14:creationId xmlns:p14="http://schemas.microsoft.com/office/powerpoint/2010/main" val="21142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10</a:t>
            </a:r>
          </a:p>
        </p:txBody>
      </p:sp>
    </p:spTree>
    <p:extLst>
      <p:ext uri="{BB962C8B-B14F-4D97-AF65-F5344CB8AC3E}">
        <p14:creationId xmlns:p14="http://schemas.microsoft.com/office/powerpoint/2010/main" val="16628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97E32-0DAC-4470-A9C8-CBCA66EF1452}"/>
              </a:ext>
            </a:extLst>
          </p:cNvPr>
          <p:cNvSpPr txBox="1"/>
          <p:nvPr/>
        </p:nvSpPr>
        <p:spPr>
          <a:xfrm>
            <a:off x="2330364" y="2040446"/>
            <a:ext cx="75312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Spring Boot Application creation</a:t>
            </a:r>
          </a:p>
          <a:p>
            <a:endParaRPr lang="en-IN" sz="2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 </a:t>
            </a:r>
            <a:r>
              <a:rPr lang="en-IN" sz="2000" b="1" i="0" u="none" strike="noStrike" dirty="0">
                <a:effectLst/>
                <a:latin typeface="Roboto" panose="02000000000000000000" pitchFamily="2" charset="0"/>
                <a:hlinkClick r:id="rId2"/>
              </a:rPr>
              <a:t>https://youtu.be/domBd8sNowc</a:t>
            </a:r>
            <a:endParaRPr lang="en-IN" sz="2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DD0C-F661-4864-84BF-9E3B9F757EEF}"/>
              </a:ext>
            </a:extLst>
          </p:cNvPr>
          <p:cNvSpPr txBox="1"/>
          <p:nvPr/>
        </p:nvSpPr>
        <p:spPr>
          <a:xfrm flipH="1">
            <a:off x="1239249" y="2319688"/>
            <a:ext cx="7625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with Lombok Dependency Advantages</a:t>
            </a: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0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https://youtu.be/sbnXhixqY3I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C7F73-E04B-401B-A607-CC7F8A924D01}"/>
              </a:ext>
            </a:extLst>
          </p:cNvPr>
          <p:cNvSpPr txBox="1"/>
          <p:nvPr/>
        </p:nvSpPr>
        <p:spPr>
          <a:xfrm>
            <a:off x="962526" y="2358190"/>
            <a:ext cx="105396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 between @Pathvariable and @RequestParam Annotations</a:t>
            </a:r>
          </a:p>
          <a:p>
            <a:endParaRPr lang="en-IN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0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https://youtu.be/Ghd8llQ9mD8</a:t>
            </a: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11</a:t>
            </a:r>
          </a:p>
        </p:txBody>
      </p:sp>
    </p:spTree>
    <p:extLst>
      <p:ext uri="{BB962C8B-B14F-4D97-AF65-F5344CB8AC3E}">
        <p14:creationId xmlns:p14="http://schemas.microsoft.com/office/powerpoint/2010/main" val="7855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495190-D9FA-445B-AA7D-110EEA0227FD}"/>
              </a:ext>
            </a:extLst>
          </p:cNvPr>
          <p:cNvSpPr txBox="1"/>
          <p:nvPr/>
        </p:nvSpPr>
        <p:spPr>
          <a:xfrm>
            <a:off x="3915076" y="292910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Data JPA </a:t>
            </a:r>
          </a:p>
        </p:txBody>
      </p:sp>
    </p:spTree>
    <p:extLst>
      <p:ext uri="{BB962C8B-B14F-4D97-AF65-F5344CB8AC3E}">
        <p14:creationId xmlns:p14="http://schemas.microsoft.com/office/powerpoint/2010/main" val="5754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5964A-9500-5F33-45C6-61BB4308109A}"/>
              </a:ext>
            </a:extLst>
          </p:cNvPr>
          <p:cNvSpPr txBox="1"/>
          <p:nvPr/>
        </p:nvSpPr>
        <p:spPr>
          <a:xfrm>
            <a:off x="282341" y="625641"/>
            <a:ext cx="1162731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and Beans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modules provide IOC and Dependency Injection features.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module supports internationalization (I18N), EJB, JMS, Basic Remoting.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 Language</a:t>
            </a:r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extension to the EL defined in JSP.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support to setting and getting property values, method invocation, accessing collections and indexers, named variables, logical and arithmetic operators, retrieval of objects by name etc.</a:t>
            </a:r>
          </a:p>
        </p:txBody>
      </p:sp>
    </p:spTree>
    <p:extLst>
      <p:ext uri="{BB962C8B-B14F-4D97-AF65-F5344CB8AC3E}">
        <p14:creationId xmlns:p14="http://schemas.microsoft.com/office/powerpoint/2010/main" val="40427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B7E599-967C-49CF-A440-01C695F5230C}"/>
              </a:ext>
            </a:extLst>
          </p:cNvPr>
          <p:cNvSpPr txBox="1"/>
          <p:nvPr/>
        </p:nvSpPr>
        <p:spPr>
          <a:xfrm>
            <a:off x="1023486" y="1718456"/>
            <a:ext cx="101450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Entity classes with annotations </a:t>
            </a:r>
          </a:p>
          <a:p>
            <a:endParaRPr lang="en-IN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@Entity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@Id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@OneToOne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@OneToMany etc.,</a:t>
            </a:r>
          </a:p>
          <a:p>
            <a:endParaRPr lang="en-IN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provide database details in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869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5C151-D3A5-4347-A0EF-5B92E3BE64FC}"/>
              </a:ext>
            </a:extLst>
          </p:cNvPr>
          <p:cNvSpPr txBox="1"/>
          <p:nvPr/>
        </p:nvSpPr>
        <p:spPr>
          <a:xfrm>
            <a:off x="1289784" y="2529187"/>
            <a:ext cx="82801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repository interface and extending  below interfaces.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Crud repository interface 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repository interface(which provide all </a:t>
            </a:r>
            <a:r>
              <a:rPr lang="en-IN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methods) </a:t>
            </a:r>
          </a:p>
        </p:txBody>
      </p:sp>
    </p:spTree>
    <p:extLst>
      <p:ext uri="{BB962C8B-B14F-4D97-AF65-F5344CB8AC3E}">
        <p14:creationId xmlns:p14="http://schemas.microsoft.com/office/powerpoint/2010/main" val="38722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01A5C-879D-64D4-CE7A-8121368C5AF0}"/>
              </a:ext>
            </a:extLst>
          </p:cNvPr>
          <p:cNvSpPr txBox="1"/>
          <p:nvPr/>
        </p:nvSpPr>
        <p:spPr>
          <a:xfrm>
            <a:off x="240632" y="1780674"/>
            <a:ext cx="118390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fox swagger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swagger is a documentation tool for rest application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swagger provides excellent UI for testing rest application spring boot does not provide swagger dependency </a:t>
            </a:r>
          </a:p>
        </p:txBody>
      </p:sp>
    </p:spTree>
    <p:extLst>
      <p:ext uri="{BB962C8B-B14F-4D97-AF65-F5344CB8AC3E}">
        <p14:creationId xmlns:p14="http://schemas.microsoft.com/office/powerpoint/2010/main" val="18209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7B3807-308A-45ED-B7CD-C70CDBB29B66}"/>
              </a:ext>
            </a:extLst>
          </p:cNvPr>
          <p:cNvSpPr txBox="1"/>
          <p:nvPr/>
        </p:nvSpPr>
        <p:spPr>
          <a:xfrm>
            <a:off x="768417" y="1540042"/>
            <a:ext cx="106551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add the swagger 2 and swagger dependencies 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@EnableSwagger2 annotation to the main class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swagger we can test rest application using any normal browser </a:t>
            </a:r>
          </a:p>
        </p:txBody>
      </p:sp>
    </p:spTree>
    <p:extLst>
      <p:ext uri="{BB962C8B-B14F-4D97-AF65-F5344CB8AC3E}">
        <p14:creationId xmlns:p14="http://schemas.microsoft.com/office/powerpoint/2010/main" val="37591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B516C-6581-49BF-B861-284777216E94}"/>
              </a:ext>
            </a:extLst>
          </p:cNvPr>
          <p:cNvSpPr txBox="1"/>
          <p:nvPr/>
        </p:nvSpPr>
        <p:spPr>
          <a:xfrm>
            <a:off x="798897" y="1905802"/>
            <a:ext cx="1040490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url's</a:t>
            </a:r>
            <a:r>
              <a:rPr lang="en-I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http://localhost:port number/v2/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-docs </a:t>
            </a:r>
          </a:p>
          <a:p>
            <a:endParaRPr lang="en-IN" sz="22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http://localhost:port number/swagger-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-html </a:t>
            </a:r>
          </a:p>
          <a:p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We can use postman or swagger anything</a:t>
            </a:r>
          </a:p>
        </p:txBody>
      </p:sp>
    </p:spTree>
    <p:extLst>
      <p:ext uri="{BB962C8B-B14F-4D97-AF65-F5344CB8AC3E}">
        <p14:creationId xmlns:p14="http://schemas.microsoft.com/office/powerpoint/2010/main" val="8138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</a:t>
            </a:r>
            <a:r>
              <a:rPr lang="en-IN" sz="3600" b="1" i="0">
                <a:effectLst/>
                <a:latin typeface="verdana" panose="020B0604030504040204" pitchFamily="34" charset="0"/>
              </a:rPr>
              <a:t>Day 12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AA7A6-E049-4CFC-A319-34E98DFD226D}"/>
              </a:ext>
            </a:extLst>
          </p:cNvPr>
          <p:cNvSpPr txBox="1"/>
          <p:nvPr/>
        </p:nvSpPr>
        <p:spPr>
          <a:xfrm>
            <a:off x="3337037" y="2905780"/>
            <a:ext cx="689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 Boot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517289157"/>
      </p:ext>
    </p:extLst>
  </p:cSld>
  <p:clrMapOvr>
    <a:masterClrMapping/>
  </p:clrMapOvr>
  <p:transition spd="slow">
    <p:wip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1729E-8FCB-4151-B9AA-EA9781007FC7}"/>
              </a:ext>
            </a:extLst>
          </p:cNvPr>
          <p:cNvSpPr txBox="1"/>
          <p:nvPr/>
        </p:nvSpPr>
        <p:spPr>
          <a:xfrm>
            <a:off x="509581" y="1658686"/>
            <a:ext cx="113378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@controllerAdvice :-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the class which handles all the Global exceptions in the application.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have methods to handle different exceptions.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exception happen or occurs anywhere in the application controller advice is handling.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controller advice class we need to write </a:t>
            </a:r>
            <a:r>
              <a:rPr lang="en-IN" sz="2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@ExceptionHandler(Studentnotfoundexception.class)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in each method. </a:t>
            </a:r>
          </a:p>
        </p:txBody>
      </p:sp>
    </p:spTree>
    <p:extLst>
      <p:ext uri="{BB962C8B-B14F-4D97-AF65-F5344CB8AC3E}">
        <p14:creationId xmlns:p14="http://schemas.microsoft.com/office/powerpoint/2010/main" val="4268454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B8FEA-09D3-4A52-9891-549168ECB049}"/>
              </a:ext>
            </a:extLst>
          </p:cNvPr>
          <p:cNvSpPr txBox="1"/>
          <p:nvPr/>
        </p:nvSpPr>
        <p:spPr>
          <a:xfrm>
            <a:off x="3453063" y="316739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data validation </a:t>
            </a:r>
          </a:p>
        </p:txBody>
      </p:sp>
    </p:spTree>
    <p:extLst>
      <p:ext uri="{BB962C8B-B14F-4D97-AF65-F5344CB8AC3E}">
        <p14:creationId xmlns:p14="http://schemas.microsoft.com/office/powerpoint/2010/main" val="13316792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79F61-3FA5-405F-97F2-0BFBCBD366DB}"/>
              </a:ext>
            </a:extLst>
          </p:cNvPr>
          <p:cNvSpPr txBox="1"/>
          <p:nvPr/>
        </p:nvSpPr>
        <p:spPr>
          <a:xfrm>
            <a:off x="1183907" y="1443790"/>
            <a:ext cx="103086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validation :-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the data sent by the client.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sends the data in </a:t>
            </a:r>
            <a:r>
              <a:rPr lang="en-IN" sz="22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format.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translated into Java object in the controller.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translating we need to check the data. </a:t>
            </a:r>
          </a:p>
        </p:txBody>
      </p:sp>
    </p:spTree>
    <p:extLst>
      <p:ext uri="{BB962C8B-B14F-4D97-AF65-F5344CB8AC3E}">
        <p14:creationId xmlns:p14="http://schemas.microsoft.com/office/powerpoint/2010/main" val="180295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911</TotalTime>
  <Words>6135</Words>
  <Application>Microsoft Office PowerPoint</Application>
  <PresentationFormat>Widescreen</PresentationFormat>
  <Paragraphs>1338</Paragraphs>
  <Slides>174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94" baseType="lpstr">
      <vt:lpstr>-apple-system</vt:lpstr>
      <vt:lpstr>Arial</vt:lpstr>
      <vt:lpstr>Arial MT</vt:lpstr>
      <vt:lpstr>Calibri</vt:lpstr>
      <vt:lpstr>Calisto MT</vt:lpstr>
      <vt:lpstr>erdana</vt:lpstr>
      <vt:lpstr>Hack</vt:lpstr>
      <vt:lpstr>Helvetica Neue</vt:lpstr>
      <vt:lpstr>Inter</vt:lpstr>
      <vt:lpstr>inter-bold</vt:lpstr>
      <vt:lpstr>inter-regular</vt:lpstr>
      <vt:lpstr>Montserrat</vt:lpstr>
      <vt:lpstr>Roboto</vt:lpstr>
      <vt:lpstr>Segoe UI</vt:lpstr>
      <vt:lpstr>times new roman</vt:lpstr>
      <vt:lpstr>var(--cs-font-headings-family)</vt:lpstr>
      <vt:lpstr>verdana</vt:lpstr>
      <vt:lpstr>Wingdings 2</vt:lpstr>
      <vt:lpstr>Work Sans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3</cp:revision>
  <dcterms:created xsi:type="dcterms:W3CDTF">2023-02-25T11:39:58Z</dcterms:created>
  <dcterms:modified xsi:type="dcterms:W3CDTF">2023-04-15T02:10:15Z</dcterms:modified>
</cp:coreProperties>
</file>