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423D-029E-FD9A-A740-0D387BEFD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E453C-1E8F-DDB9-FD52-9A88906E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159B-3825-8BC8-C0AC-1AA08047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F08B-D272-64FC-234C-2D8AB0C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DDB5-C82D-2416-8BDB-B18F4703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5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B921-1CEF-D546-5455-8EF092D3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8CFE-0E72-38C7-4061-95D641E6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A4F5-483F-A1A8-0B90-FEF1439F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A44E-C09E-6623-BA91-935C8472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CF1A2-8AA1-451A-BEA4-3FEB5791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52C40-32A9-C724-7A03-32BBC8C4E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00B9-83F6-FE4F-EF8E-79302A65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7DFA-F63D-D9B1-978D-FEDD25A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CA62-4473-020C-1050-DCCF4141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9F4B-A884-CEB9-B5FB-2E58CAB5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9C24-EDC0-48EE-2D05-88826C03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A6A0-5632-324B-EBF0-6BA92A52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951C-2D15-2652-C62B-BDB79731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08A5-D5B0-060A-9B06-CBE0F284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9833-BD7C-0129-6D16-1F8771E9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34D1-D1AC-1246-B4BA-44D88A9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6E39-52AE-D455-5A17-284A3778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4AD2-3C1A-90CE-536D-7F3D8767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7A7A-F1EC-C62F-1836-A721DCED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20D4-2493-CD29-51FE-B3D7CBC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15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8E8-A069-CA6E-451D-C8B721C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6565-93DF-305F-8D86-127BECFFE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D1127-33E9-E16D-0867-122FB610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C288-5876-E1C5-26E3-9586A462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27230-877F-A05B-777D-22EB3FAC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8761E-6642-ECB2-2FE7-4794BAFE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5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1B50-6708-D375-DF4C-A949BAA7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EEE0-85BC-C92E-FF37-BF65F2D3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77AE4-DC75-4428-C6DF-CED48DD67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5DDF9-FFAA-36DA-68D9-6F301251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4CA05-BC35-B333-2C5B-BAC741386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1013A-3F08-AB6F-ED2C-312C2C92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F3D43-3AB8-A863-87EE-45C8BA29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832DF-12C3-B5D1-2D36-EA1B6DA7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5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D602-B24F-4A03-0999-55F0683C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6CA44-1F2C-06DA-CFE3-6E0E5FE2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32661-0322-3F37-00C8-C9B4F909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2F8F7-9142-4CFC-0504-69DE8E08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9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99E86-C8BC-C19B-E36C-E7CA6A80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C287-72E9-54E9-A162-CA163898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69682-B798-606C-0007-354E2B44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7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3ABF-0B27-B492-F8A9-4052D5BC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30A1-50E0-52A1-3847-18259479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5341-04A5-98BD-7DDE-91C512AF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5278-05E9-ADE9-594A-6EA5DDC1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16EE-3051-3A17-BD3E-7EC9F9C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2A8B8-77D4-7911-49F3-4A0AC61E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0021-9EA4-0BD8-4B9C-6A387FE6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5A657-06E0-9401-CECB-26DBC6BD5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406E1-719D-AA60-4984-E0C47438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20344-14CD-CE6B-3A80-7B64F2B8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5B29-404A-1A3D-56F5-815B596A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0B045-89ED-2740-7BB7-93F80788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3A0F7-4B88-03C4-B823-AB63774D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0C56-30D7-B20E-18BE-709E7FDC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F534-2C7D-499B-7D9A-B92F2E3B5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D7CB8-8D6E-4BF0-848A-7940639506D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6090-CBE7-6218-8D8B-CF13778B2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B4138-901A-6F41-2148-5F88ED9F7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DC01C-F6DD-4A55-BFFF-5708C27EC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6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man using phone">
            <a:extLst>
              <a:ext uri="{FF2B5EF4-FFF2-40B4-BE49-F238E27FC236}">
                <a16:creationId xmlns:a16="http://schemas.microsoft.com/office/drawing/2014/main" id="{2FAEB18D-2F51-8697-D14B-087D840F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60" y="1233905"/>
            <a:ext cx="999327" cy="29407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4395CE-D5FF-C479-CF77-AF464DEADC55}"/>
              </a:ext>
            </a:extLst>
          </p:cNvPr>
          <p:cNvSpPr/>
          <p:nvPr/>
        </p:nvSpPr>
        <p:spPr>
          <a:xfrm>
            <a:off x="2612571" y="3428999"/>
            <a:ext cx="1632857" cy="1491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b="1" dirty="0"/>
              <a:t>Security Filter chain</a:t>
            </a:r>
            <a:br>
              <a:rPr lang="en-IN" b="1" dirty="0"/>
            </a:br>
            <a:r>
              <a:rPr lang="en-IN" b="1" dirty="0"/>
              <a:t>(bean)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192B79-3B28-0DA5-5C54-A601DD0F2C46}"/>
              </a:ext>
            </a:extLst>
          </p:cNvPr>
          <p:cNvCxnSpPr>
            <a:cxnSpLocks/>
          </p:cNvCxnSpPr>
          <p:nvPr/>
        </p:nvCxnSpPr>
        <p:spPr>
          <a:xfrm>
            <a:off x="1219200" y="3918857"/>
            <a:ext cx="1317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478390D-1E25-8D54-BE8A-60E9FED9B32A}"/>
              </a:ext>
            </a:extLst>
          </p:cNvPr>
          <p:cNvSpPr/>
          <p:nvPr/>
        </p:nvSpPr>
        <p:spPr>
          <a:xfrm>
            <a:off x="5932714" y="3428999"/>
            <a:ext cx="2122715" cy="1491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 err="1"/>
              <a:t>SignUp</a:t>
            </a:r>
            <a:r>
              <a:rPr lang="en-IN" b="1" dirty="0"/>
              <a:t> Controller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9BECC5-E6D1-97DA-8711-35949C1227A2}"/>
              </a:ext>
            </a:extLst>
          </p:cNvPr>
          <p:cNvCxnSpPr>
            <a:cxnSpLocks/>
          </p:cNvCxnSpPr>
          <p:nvPr/>
        </p:nvCxnSpPr>
        <p:spPr>
          <a:xfrm>
            <a:off x="4245428" y="3799114"/>
            <a:ext cx="16110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F5C2C7-07C5-78DE-E676-119E5C93FE30}"/>
              </a:ext>
            </a:extLst>
          </p:cNvPr>
          <p:cNvCxnSpPr>
            <a:cxnSpLocks/>
          </p:cNvCxnSpPr>
          <p:nvPr/>
        </p:nvCxnSpPr>
        <p:spPr>
          <a:xfrm>
            <a:off x="8055429" y="3712028"/>
            <a:ext cx="1317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03E72A1F-C5D1-BADE-CC44-6611419C150A}"/>
              </a:ext>
            </a:extLst>
          </p:cNvPr>
          <p:cNvSpPr/>
          <p:nvPr/>
        </p:nvSpPr>
        <p:spPr>
          <a:xfrm>
            <a:off x="9372600" y="3271156"/>
            <a:ext cx="1317171" cy="13008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C000"/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514B1-5264-8C83-536E-6981AC5A9DB8}"/>
              </a:ext>
            </a:extLst>
          </p:cNvPr>
          <p:cNvSpPr txBox="1"/>
          <p:nvPr/>
        </p:nvSpPr>
        <p:spPr>
          <a:xfrm>
            <a:off x="1171737" y="3611080"/>
            <a:ext cx="1381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SignUpRequest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A37AA9-86D4-9E6E-9C5D-88C3A8892479}"/>
              </a:ext>
            </a:extLst>
          </p:cNvPr>
          <p:cNvCxnSpPr>
            <a:endCxn id="6" idx="3"/>
          </p:cNvCxnSpPr>
          <p:nvPr/>
        </p:nvCxnSpPr>
        <p:spPr>
          <a:xfrm flipH="1">
            <a:off x="8055429" y="4174670"/>
            <a:ext cx="1317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CF0A0B-F13A-A366-49F6-E7DFDEB2A342}"/>
              </a:ext>
            </a:extLst>
          </p:cNvPr>
          <p:cNvCxnSpPr>
            <a:cxnSpLocks/>
          </p:cNvCxnSpPr>
          <p:nvPr/>
        </p:nvCxnSpPr>
        <p:spPr>
          <a:xfrm flipH="1">
            <a:off x="4245428" y="4294413"/>
            <a:ext cx="168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C87DA-E340-8D80-35BC-9764DBB47FF9}"/>
              </a:ext>
            </a:extLst>
          </p:cNvPr>
          <p:cNvCxnSpPr/>
          <p:nvPr/>
        </p:nvCxnSpPr>
        <p:spPr>
          <a:xfrm flipH="1">
            <a:off x="1235650" y="4294413"/>
            <a:ext cx="1317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598AEC-A9E4-810C-044E-64E0F18DEE54}"/>
              </a:ext>
            </a:extLst>
          </p:cNvPr>
          <p:cNvSpPr txBox="1"/>
          <p:nvPr/>
        </p:nvSpPr>
        <p:spPr>
          <a:xfrm>
            <a:off x="925285" y="4362192"/>
            <a:ext cx="173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UserDto</a:t>
            </a:r>
            <a:r>
              <a:rPr lang="en-IN" sz="1400" dirty="0"/>
              <a:t>/string </a:t>
            </a:r>
            <a:r>
              <a:rPr lang="en-IN" sz="1400" dirty="0" err="1"/>
              <a:t>msg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07CA1-BAF3-9900-DEA0-83AFB43ADEA7}"/>
              </a:ext>
            </a:extLst>
          </p:cNvPr>
          <p:cNvSpPr txBox="1"/>
          <p:nvPr/>
        </p:nvSpPr>
        <p:spPr>
          <a:xfrm>
            <a:off x="4060371" y="228991"/>
            <a:ext cx="43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0000"/>
                </a:highlight>
              </a:rPr>
              <a:t>Registration Process</a:t>
            </a:r>
          </a:p>
        </p:txBody>
      </p:sp>
    </p:spTree>
    <p:extLst>
      <p:ext uri="{BB962C8B-B14F-4D97-AF65-F5344CB8AC3E}">
        <p14:creationId xmlns:p14="http://schemas.microsoft.com/office/powerpoint/2010/main" val="82138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usinessman using phone">
            <a:extLst>
              <a:ext uri="{FF2B5EF4-FFF2-40B4-BE49-F238E27FC236}">
                <a16:creationId xmlns:a16="http://schemas.microsoft.com/office/drawing/2014/main" id="{57B5EE37-36F6-C83A-72DB-F0FA21FA4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44" y="1958617"/>
            <a:ext cx="999327" cy="294076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DF6E2-F724-550B-C40D-BB0B7F175B89}"/>
              </a:ext>
            </a:extLst>
          </p:cNvPr>
          <p:cNvCxnSpPr>
            <a:cxnSpLocks/>
          </p:cNvCxnSpPr>
          <p:nvPr/>
        </p:nvCxnSpPr>
        <p:spPr>
          <a:xfrm>
            <a:off x="1349829" y="4680857"/>
            <a:ext cx="1088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BC1671-540E-27D6-0795-B7B587FCD6F2}"/>
              </a:ext>
            </a:extLst>
          </p:cNvPr>
          <p:cNvSpPr/>
          <p:nvPr/>
        </p:nvSpPr>
        <p:spPr>
          <a:xfrm>
            <a:off x="2438400" y="3935186"/>
            <a:ext cx="1632857" cy="1491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b="1" dirty="0"/>
              <a:t>Security Filter chain</a:t>
            </a:r>
            <a:br>
              <a:rPr lang="en-IN" b="1" dirty="0"/>
            </a:br>
            <a:r>
              <a:rPr lang="en-IN" b="1" dirty="0"/>
              <a:t>(bean)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F22F0-7168-8FED-71DF-44C0252762B7}"/>
              </a:ext>
            </a:extLst>
          </p:cNvPr>
          <p:cNvSpPr/>
          <p:nvPr/>
        </p:nvSpPr>
        <p:spPr>
          <a:xfrm>
            <a:off x="4724400" y="1735461"/>
            <a:ext cx="1632857" cy="1491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highlight>
                  <a:srgbClr val="00FF00"/>
                </a:highlight>
              </a:rPr>
              <a:t>AuthController</a:t>
            </a:r>
            <a:endParaRPr lang="en-IN" sz="1400" b="1" dirty="0">
              <a:highlight>
                <a:srgbClr val="00FF00"/>
              </a:highlight>
            </a:endParaRPr>
          </a:p>
          <a:p>
            <a:pPr algn="ctr"/>
            <a:endParaRPr lang="en-IN" sz="1000" b="1" dirty="0"/>
          </a:p>
          <a:p>
            <a:pPr algn="ctr"/>
            <a:r>
              <a:rPr lang="en-IN" sz="1000" b="1" dirty="0"/>
              <a:t>1.Load user details from DB</a:t>
            </a:r>
            <a:br>
              <a:rPr lang="en-IN" sz="1000" b="1" dirty="0"/>
            </a:br>
            <a:r>
              <a:rPr lang="en-IN" sz="1000" b="1" dirty="0"/>
              <a:t>2.Calling Authentication manager</a:t>
            </a:r>
          </a:p>
          <a:p>
            <a:pPr algn="ctr"/>
            <a:r>
              <a:rPr lang="en-IN" sz="1000" b="1" dirty="0"/>
              <a:t>3.If valid call </a:t>
            </a:r>
            <a:r>
              <a:rPr lang="en-IN" sz="1000" b="1" dirty="0" err="1"/>
              <a:t>jwt</a:t>
            </a:r>
            <a:r>
              <a:rPr lang="en-IN" sz="1000" b="1" dirty="0"/>
              <a:t> util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D95260-B958-C5FF-9F6D-BDD5943B9762}"/>
              </a:ext>
            </a:extLst>
          </p:cNvPr>
          <p:cNvCxnSpPr>
            <a:cxnSpLocks/>
          </p:cNvCxnSpPr>
          <p:nvPr/>
        </p:nvCxnSpPr>
        <p:spPr>
          <a:xfrm>
            <a:off x="5725885" y="3226803"/>
            <a:ext cx="0" cy="100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3CB1F9-5C9C-A30A-0A0D-17438B92FBB2}"/>
              </a:ext>
            </a:extLst>
          </p:cNvPr>
          <p:cNvSpPr/>
          <p:nvPr/>
        </p:nvSpPr>
        <p:spPr>
          <a:xfrm>
            <a:off x="4844143" y="4234543"/>
            <a:ext cx="2068271" cy="1007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Authentication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BCD5FC-8C10-DCBC-75CA-FF03F61F865E}"/>
              </a:ext>
            </a:extLst>
          </p:cNvPr>
          <p:cNvSpPr/>
          <p:nvPr/>
        </p:nvSpPr>
        <p:spPr>
          <a:xfrm>
            <a:off x="8284029" y="4176987"/>
            <a:ext cx="3167727" cy="1007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loadByUserName</a:t>
            </a:r>
            <a:r>
              <a:rPr lang="en-IN" sz="1400" b="1" dirty="0"/>
              <a:t>(String username)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3285007-2672-50BE-0536-7E1B8CA5FEE3}"/>
              </a:ext>
            </a:extLst>
          </p:cNvPr>
          <p:cNvSpPr/>
          <p:nvPr/>
        </p:nvSpPr>
        <p:spPr>
          <a:xfrm>
            <a:off x="9579429" y="5660571"/>
            <a:ext cx="751114" cy="90351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C2A279-09D5-948B-4E87-176271CA3F04}"/>
              </a:ext>
            </a:extLst>
          </p:cNvPr>
          <p:cNvCxnSpPr>
            <a:cxnSpLocks/>
          </p:cNvCxnSpPr>
          <p:nvPr/>
        </p:nvCxnSpPr>
        <p:spPr>
          <a:xfrm flipH="1" flipV="1">
            <a:off x="5285014" y="3226803"/>
            <a:ext cx="5442" cy="1007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9944D03-AE1E-1B98-9F5C-5A02B7257C9D}"/>
              </a:ext>
            </a:extLst>
          </p:cNvPr>
          <p:cNvCxnSpPr/>
          <p:nvPr/>
        </p:nvCxnSpPr>
        <p:spPr>
          <a:xfrm flipV="1">
            <a:off x="2775857" y="2177143"/>
            <a:ext cx="1948543" cy="1758043"/>
          </a:xfrm>
          <a:prstGeom prst="bentConnector3">
            <a:avLst>
              <a:gd name="adj1" fmla="val -25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09ECBA2-232E-EC47-7B3D-54B7EF920A9E}"/>
              </a:ext>
            </a:extLst>
          </p:cNvPr>
          <p:cNvCxnSpPr>
            <a:endCxn id="9" idx="0"/>
          </p:cNvCxnSpPr>
          <p:nvPr/>
        </p:nvCxnSpPr>
        <p:spPr>
          <a:xfrm rot="10800000" flipV="1">
            <a:off x="3254830" y="2623456"/>
            <a:ext cx="1469571" cy="13117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3F348B-A1ED-1118-D622-0F7BA1D36C8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867892" y="5184727"/>
            <a:ext cx="1" cy="47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DB51AD-BC64-4315-CE4A-11740FC59445}"/>
              </a:ext>
            </a:extLst>
          </p:cNvPr>
          <p:cNvSpPr txBox="1"/>
          <p:nvPr/>
        </p:nvSpPr>
        <p:spPr>
          <a:xfrm>
            <a:off x="1302385" y="4371201"/>
            <a:ext cx="10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/Authenticate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29F992B-1446-61CD-D6CF-37402527FD0C}"/>
              </a:ext>
            </a:extLst>
          </p:cNvPr>
          <p:cNvCxnSpPr/>
          <p:nvPr/>
        </p:nvCxnSpPr>
        <p:spPr>
          <a:xfrm>
            <a:off x="6357257" y="2177143"/>
            <a:ext cx="4321629" cy="1999844"/>
          </a:xfrm>
          <a:prstGeom prst="bentConnector3">
            <a:avLst>
              <a:gd name="adj1" fmla="val 988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7563E4-5F47-4956-A020-D32A62837D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64646" y="1544962"/>
            <a:ext cx="1695855" cy="35106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FF6367-BB50-480D-81FC-6A9BC44ED2B5}"/>
              </a:ext>
            </a:extLst>
          </p:cNvPr>
          <p:cNvSpPr txBox="1"/>
          <p:nvPr/>
        </p:nvSpPr>
        <p:spPr>
          <a:xfrm>
            <a:off x="8212730" y="3883598"/>
            <a:ext cx="1759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>
                <a:highlight>
                  <a:srgbClr val="00FF00"/>
                </a:highlight>
              </a:rPr>
              <a:t>UserDetailsService</a:t>
            </a:r>
            <a:endParaRPr lang="en-IN" sz="1400" b="1" dirty="0">
              <a:highlight>
                <a:srgbClr val="00FF00"/>
              </a:highligh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881E5C-C534-9286-D3B4-92033FAFE8F2}"/>
              </a:ext>
            </a:extLst>
          </p:cNvPr>
          <p:cNvSpPr/>
          <p:nvPr/>
        </p:nvSpPr>
        <p:spPr>
          <a:xfrm>
            <a:off x="7892143" y="185057"/>
            <a:ext cx="2286000" cy="1363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highlight>
                  <a:srgbClr val="00FF00"/>
                </a:highlight>
              </a:rPr>
              <a:t>Jwt</a:t>
            </a:r>
            <a:r>
              <a:rPr lang="en-IN" sz="1400" b="1" dirty="0">
                <a:highlight>
                  <a:srgbClr val="00FF00"/>
                </a:highlight>
              </a:rPr>
              <a:t> Util class</a:t>
            </a:r>
          </a:p>
          <a:p>
            <a:pPr algn="ctr"/>
            <a:endParaRPr lang="en-IN" sz="1400" b="1" dirty="0"/>
          </a:p>
          <a:p>
            <a:pPr algn="ctr"/>
            <a:r>
              <a:rPr lang="en-IN" sz="1400" b="1" dirty="0"/>
              <a:t>It will generate token and provide to user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70E906-DAAE-42EE-E524-2605ED3AB3FB}"/>
              </a:ext>
            </a:extLst>
          </p:cNvPr>
          <p:cNvCxnSpPr>
            <a:cxnSpLocks/>
          </p:cNvCxnSpPr>
          <p:nvPr/>
        </p:nvCxnSpPr>
        <p:spPr>
          <a:xfrm flipV="1">
            <a:off x="5165702" y="381000"/>
            <a:ext cx="2726441" cy="1340073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ED5A77B-9BFC-6316-1BA3-089B82B2CBB3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540830" y="779075"/>
            <a:ext cx="2356759" cy="956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673703-F779-3BDC-CBF7-BADC6C245F1D}"/>
              </a:ext>
            </a:extLst>
          </p:cNvPr>
          <p:cNvSpPr txBox="1"/>
          <p:nvPr/>
        </p:nvSpPr>
        <p:spPr>
          <a:xfrm>
            <a:off x="5821343" y="504554"/>
            <a:ext cx="9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/>
              <a:t>Jwt</a:t>
            </a:r>
            <a:r>
              <a:rPr lang="en-IN" sz="1400" b="1" dirty="0"/>
              <a:t>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A0FB9F-991A-CD36-F2FF-ACBC34125171}"/>
              </a:ext>
            </a:extLst>
          </p:cNvPr>
          <p:cNvSpPr txBox="1"/>
          <p:nvPr/>
        </p:nvSpPr>
        <p:spPr>
          <a:xfrm>
            <a:off x="1275170" y="495303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 err="1"/>
              <a:t>Jwt</a:t>
            </a:r>
            <a:r>
              <a:rPr lang="en-IN" sz="1200" b="1" dirty="0"/>
              <a:t> token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A5D683-FF98-A0C6-1692-505D0EB3033F}"/>
              </a:ext>
            </a:extLst>
          </p:cNvPr>
          <p:cNvCxnSpPr/>
          <p:nvPr/>
        </p:nvCxnSpPr>
        <p:spPr>
          <a:xfrm flipH="1">
            <a:off x="1349829" y="4899382"/>
            <a:ext cx="1088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54B02E0-81D4-518F-998E-365769B81AE1}"/>
              </a:ext>
            </a:extLst>
          </p:cNvPr>
          <p:cNvSpPr txBox="1"/>
          <p:nvPr/>
        </p:nvSpPr>
        <p:spPr>
          <a:xfrm>
            <a:off x="-26784" y="135222"/>
            <a:ext cx="29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0000"/>
                </a:highlight>
              </a:rPr>
              <a:t>Authentication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331834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man using phone">
            <a:extLst>
              <a:ext uri="{FF2B5EF4-FFF2-40B4-BE49-F238E27FC236}">
                <a16:creationId xmlns:a16="http://schemas.microsoft.com/office/drawing/2014/main" id="{57742C67-9C78-6578-752B-421960C6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44" y="1958617"/>
            <a:ext cx="999327" cy="29407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C0AB97-0933-B319-FCEE-827D991A43DF}"/>
              </a:ext>
            </a:extLst>
          </p:cNvPr>
          <p:cNvSpPr/>
          <p:nvPr/>
        </p:nvSpPr>
        <p:spPr>
          <a:xfrm>
            <a:off x="2481943" y="4246240"/>
            <a:ext cx="1632857" cy="14913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b="1" dirty="0"/>
              <a:t>Security Filter chain</a:t>
            </a:r>
            <a:br>
              <a:rPr lang="en-IN" b="1" dirty="0"/>
            </a:br>
            <a:r>
              <a:rPr lang="en-IN" b="1" dirty="0"/>
              <a:t>(bean)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D586A5-A788-58DC-1A25-2872A1A1891D}"/>
              </a:ext>
            </a:extLst>
          </p:cNvPr>
          <p:cNvCxnSpPr>
            <a:cxnSpLocks/>
          </p:cNvCxnSpPr>
          <p:nvPr/>
        </p:nvCxnSpPr>
        <p:spPr>
          <a:xfrm>
            <a:off x="1219201" y="4724399"/>
            <a:ext cx="12627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22CE7A-EBB4-B77D-8488-7A70587F4787}"/>
              </a:ext>
            </a:extLst>
          </p:cNvPr>
          <p:cNvSpPr txBox="1"/>
          <p:nvPr/>
        </p:nvSpPr>
        <p:spPr>
          <a:xfrm>
            <a:off x="1237936" y="4331431"/>
            <a:ext cx="1225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/</a:t>
            </a:r>
            <a:r>
              <a:rPr lang="en-IN" sz="1400" b="1" dirty="0" err="1"/>
              <a:t>api</a:t>
            </a:r>
            <a:r>
              <a:rPr lang="en-IN" sz="1400" b="1" dirty="0"/>
              <a:t>/v1/hello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96214-E393-5CFC-96D9-D843008618B5}"/>
              </a:ext>
            </a:extLst>
          </p:cNvPr>
          <p:cNvSpPr txBox="1"/>
          <p:nvPr/>
        </p:nvSpPr>
        <p:spPr>
          <a:xfrm>
            <a:off x="1309261" y="4684134"/>
            <a:ext cx="951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/>
              <a:t>Jwt</a:t>
            </a:r>
            <a:r>
              <a:rPr lang="en-IN" sz="1400" b="1" dirty="0"/>
              <a:t> token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94F32-8F52-B985-FE56-551FB602F1F7}"/>
              </a:ext>
            </a:extLst>
          </p:cNvPr>
          <p:cNvSpPr/>
          <p:nvPr/>
        </p:nvSpPr>
        <p:spPr>
          <a:xfrm>
            <a:off x="4550229" y="2166257"/>
            <a:ext cx="1905000" cy="14369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highlight>
                  <a:srgbClr val="00FF00"/>
                </a:highlight>
              </a:rPr>
              <a:t>Jwt</a:t>
            </a:r>
            <a:r>
              <a:rPr lang="en-IN" sz="1400" b="1" dirty="0">
                <a:highlight>
                  <a:srgbClr val="00FF00"/>
                </a:highlight>
              </a:rPr>
              <a:t>  filter request</a:t>
            </a:r>
          </a:p>
          <a:p>
            <a:pPr algn="ctr"/>
            <a:endParaRPr lang="en-IN" sz="1400" b="1" dirty="0">
              <a:highlight>
                <a:srgbClr val="00FF00"/>
              </a:highlight>
            </a:endParaRPr>
          </a:p>
          <a:p>
            <a:pPr algn="ctr"/>
            <a:r>
              <a:rPr lang="en-IN" b="1" dirty="0"/>
              <a:t>(Validate token)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64461-E392-2D52-5B51-DACD423DF5B4}"/>
              </a:ext>
            </a:extLst>
          </p:cNvPr>
          <p:cNvSpPr/>
          <p:nvPr/>
        </p:nvSpPr>
        <p:spPr>
          <a:xfrm>
            <a:off x="8001000" y="2166257"/>
            <a:ext cx="2286000" cy="1363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highlight>
                  <a:srgbClr val="00FF00"/>
                </a:highlight>
              </a:rPr>
              <a:t>Jwt</a:t>
            </a:r>
            <a:r>
              <a:rPr lang="en-IN" sz="1400" b="1" dirty="0">
                <a:highlight>
                  <a:srgbClr val="00FF00"/>
                </a:highlight>
              </a:rPr>
              <a:t> Util class</a:t>
            </a:r>
          </a:p>
          <a:p>
            <a:pPr algn="ctr"/>
            <a:endParaRPr lang="en-IN" sz="1400" b="1" dirty="0">
              <a:highlight>
                <a:srgbClr val="00FF00"/>
              </a:highlight>
            </a:endParaRPr>
          </a:p>
          <a:p>
            <a:pPr algn="ctr"/>
            <a:r>
              <a:rPr lang="en-IN" sz="1400" b="1" dirty="0"/>
              <a:t>(Validate token)</a:t>
            </a:r>
          </a:p>
          <a:p>
            <a:pPr algn="ctr"/>
            <a:endParaRPr lang="en-IN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08AEF-BADE-FC50-579F-82DC80E04F71}"/>
              </a:ext>
            </a:extLst>
          </p:cNvPr>
          <p:cNvSpPr/>
          <p:nvPr/>
        </p:nvSpPr>
        <p:spPr>
          <a:xfrm>
            <a:off x="5214258" y="4122947"/>
            <a:ext cx="3537857" cy="18606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Context Holder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CA38FB-0ACF-E0E7-FF3C-982EAB218113}"/>
              </a:ext>
            </a:extLst>
          </p:cNvPr>
          <p:cNvSpPr/>
          <p:nvPr/>
        </p:nvSpPr>
        <p:spPr>
          <a:xfrm>
            <a:off x="5785757" y="4724399"/>
            <a:ext cx="2394857" cy="10659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F2B2C9-8B00-D7F5-F67C-1269F820DA02}"/>
              </a:ext>
            </a:extLst>
          </p:cNvPr>
          <p:cNvSpPr/>
          <p:nvPr/>
        </p:nvSpPr>
        <p:spPr>
          <a:xfrm>
            <a:off x="6306525" y="5138800"/>
            <a:ext cx="1126672" cy="566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JWTA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BB07-5ED9-FBD8-2952-680868887413}"/>
              </a:ext>
            </a:extLst>
          </p:cNvPr>
          <p:cNvSpPr txBox="1"/>
          <p:nvPr/>
        </p:nvSpPr>
        <p:spPr>
          <a:xfrm>
            <a:off x="6096000" y="4745493"/>
            <a:ext cx="206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Security context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7E295E-D47F-4E72-1969-CC9036A6D2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94186" y="2847594"/>
            <a:ext cx="1819665" cy="892420"/>
          </a:xfrm>
          <a:prstGeom prst="bentConnector3">
            <a:avLst>
              <a:gd name="adj1" fmla="val 99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53A815-B19C-C9CF-EA73-86F2EDED714E}"/>
              </a:ext>
            </a:extLst>
          </p:cNvPr>
          <p:cNvCxnSpPr/>
          <p:nvPr/>
        </p:nvCxnSpPr>
        <p:spPr>
          <a:xfrm>
            <a:off x="6455229" y="2514600"/>
            <a:ext cx="1545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0DD0C4-B0AE-6456-86D5-183F6596C467}"/>
              </a:ext>
            </a:extLst>
          </p:cNvPr>
          <p:cNvCxnSpPr/>
          <p:nvPr/>
        </p:nvCxnSpPr>
        <p:spPr>
          <a:xfrm flipH="1">
            <a:off x="6455229" y="3069771"/>
            <a:ext cx="1545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4080A5-1EDD-00AC-6570-42F3633283F0}"/>
              </a:ext>
            </a:extLst>
          </p:cNvPr>
          <p:cNvSpPr txBox="1"/>
          <p:nvPr/>
        </p:nvSpPr>
        <p:spPr>
          <a:xfrm>
            <a:off x="6935945" y="308244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A4C1CE-CA85-AD60-40F9-F5BC520439FF}"/>
              </a:ext>
            </a:extLst>
          </p:cNvPr>
          <p:cNvCxnSpPr/>
          <p:nvPr/>
        </p:nvCxnSpPr>
        <p:spPr>
          <a:xfrm>
            <a:off x="5900057" y="3603171"/>
            <a:ext cx="0" cy="519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E7571-2A9B-0114-97F2-F94CA446803B}"/>
              </a:ext>
            </a:extLst>
          </p:cNvPr>
          <p:cNvCxnSpPr>
            <a:cxnSpLocks/>
          </p:cNvCxnSpPr>
          <p:nvPr/>
        </p:nvCxnSpPr>
        <p:spPr>
          <a:xfrm flipV="1">
            <a:off x="5606143" y="3603171"/>
            <a:ext cx="0" cy="519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A064354-FC24-3620-21A4-8A5543E24748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3993319" y="2884713"/>
            <a:ext cx="556911" cy="1318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265CCF-B479-EE14-E5C6-78D788A386CB}"/>
              </a:ext>
            </a:extLst>
          </p:cNvPr>
          <p:cNvSpPr/>
          <p:nvPr/>
        </p:nvSpPr>
        <p:spPr>
          <a:xfrm>
            <a:off x="4523015" y="217714"/>
            <a:ext cx="1905000" cy="1393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Controllers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F87B408-9802-8CB9-5ACF-E386FE93A71C}"/>
              </a:ext>
            </a:extLst>
          </p:cNvPr>
          <p:cNvCxnSpPr/>
          <p:nvPr/>
        </p:nvCxnSpPr>
        <p:spPr>
          <a:xfrm rot="5400000" flipH="1" flipV="1">
            <a:off x="1593588" y="1398455"/>
            <a:ext cx="3850440" cy="1845129"/>
          </a:xfrm>
          <a:prstGeom prst="bentConnector3">
            <a:avLst>
              <a:gd name="adj1" fmla="val 10032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22903AC-B2B0-54E3-D244-5C3F1529BB90}"/>
              </a:ext>
            </a:extLst>
          </p:cNvPr>
          <p:cNvCxnSpPr>
            <a:stCxn id="40" idx="1"/>
          </p:cNvCxnSpPr>
          <p:nvPr/>
        </p:nvCxnSpPr>
        <p:spPr>
          <a:xfrm rot="10800000" flipV="1">
            <a:off x="2830287" y="914400"/>
            <a:ext cx="1692729" cy="32892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24E150-364B-5AA9-86B8-0389E0DA2619}"/>
              </a:ext>
            </a:extLst>
          </p:cNvPr>
          <p:cNvCxnSpPr/>
          <p:nvPr/>
        </p:nvCxnSpPr>
        <p:spPr>
          <a:xfrm flipH="1">
            <a:off x="1178631" y="5421829"/>
            <a:ext cx="1284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D619D31-CEF2-1851-D469-3A467FDA5DB9}"/>
              </a:ext>
            </a:extLst>
          </p:cNvPr>
          <p:cNvSpPr txBox="1"/>
          <p:nvPr/>
        </p:nvSpPr>
        <p:spPr>
          <a:xfrm>
            <a:off x="1230468" y="5470814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546121-BC31-2103-E85A-3B22B0941A5F}"/>
              </a:ext>
            </a:extLst>
          </p:cNvPr>
          <p:cNvSpPr txBox="1"/>
          <p:nvPr/>
        </p:nvSpPr>
        <p:spPr>
          <a:xfrm>
            <a:off x="9873342" y="13454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0000"/>
                </a:highlight>
              </a:rPr>
              <a:t>API Process</a:t>
            </a:r>
          </a:p>
        </p:txBody>
      </p:sp>
    </p:spTree>
    <p:extLst>
      <p:ext uri="{BB962C8B-B14F-4D97-AF65-F5344CB8AC3E}">
        <p14:creationId xmlns:p14="http://schemas.microsoft.com/office/powerpoint/2010/main" val="63381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115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Hussain, Arvalla Saddam</dc:creator>
  <cp:lastModifiedBy>Hussain, Arvalla Saddam</cp:lastModifiedBy>
  <cp:revision>1</cp:revision>
  <dcterms:created xsi:type="dcterms:W3CDTF">2024-09-08T08:20:54Z</dcterms:created>
  <dcterms:modified xsi:type="dcterms:W3CDTF">2024-09-08T09:31:38Z</dcterms:modified>
</cp:coreProperties>
</file>