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84C-C915-7D03-340C-61DCB6B1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EF314-B368-F93F-3232-DFDAD339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994A-77C2-C340-5063-52AF486A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580F-9EA9-A20E-DB77-B0E8DD64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C3EB-7AA0-3741-D433-2E739EF0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568F-7435-3B53-E4B6-9789D1C8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CE7E0-DADE-88C6-82EF-33CAC7F4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B643-9CBF-2BDF-B48D-60F33A06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F821-1883-BCB7-EDAF-7196E117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28BA-EC16-4369-361A-89F8E38D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F0640-B4F1-3497-CFD8-38A48B99B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0793A-D296-AA4A-3AFE-99063637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6712-11AA-B2D7-2918-ED2C2881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ECD8-4049-A618-61EE-A62A125E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C81C-0471-63CC-37D7-63A68478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4D1-0B97-A305-1A62-7CEE896E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52E3-E129-A680-513E-40F5A0B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E67D-4FA2-E433-902E-B3FA409D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F7A1-5116-A2A3-3439-72F5B1F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64B3-2602-9D33-DE6F-6056B908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5F1-F57D-3F8F-A4AA-07721DB9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DEAFE-AC8A-9077-E459-8985E87A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38C-08E9-B4FF-D0D5-8A29E5DA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15BF-21B4-BD26-0E65-CFB7088D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D514-0DE5-9DCD-86B1-BBFCD3E0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C904-276A-9596-F398-BF1C5C47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BFF7-5BD7-0CEF-E732-429440E7D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EB74-985D-8117-5927-9FB79565C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FF76C-4F88-E424-E865-089C9EC8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E61B-A79C-9B0B-70D4-36E6F271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A4DC0-A0FC-73C2-DBAD-B62EE3CF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CFA8-782E-1B7C-81D4-0C0E3A65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A5D5-941F-A991-482F-1214D1B6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3E6C5-A581-88F1-84AB-B8EB8A06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D9651-A97E-48C8-6BB5-EB456705D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64433-3309-3D59-A6A3-D8CF35C20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68306-37E8-B85E-65AF-6D8A5B65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7D41E-675F-C8C8-5E08-CC84F95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A35FC-DF8D-6DE1-AC46-CBBFD4F9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7F32-7463-BD1B-1BE6-EFF45638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97F06-AB5E-08E4-3BDD-D21A36D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353DF-CF2A-7C65-4E85-758236D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77962-E8D3-0ECE-8BE1-67D9026E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F451E-86D4-0146-C22E-DDECB08F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09671-664C-44E3-1E29-4A6D564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3039B-DA57-8148-8783-EA324EF6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3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A733-5D51-7E4B-DF02-64608AB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C464-FE97-4091-B527-B157A4DB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4FB31-984E-3CBA-A9CC-C919F2781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8D19-DB0E-A8A2-769B-C4ACAA68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1AA6E-6473-13CC-08F6-53D93C87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A6F8-3468-690B-1425-2EC17E86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CC26-F32A-6A1B-3B0F-A4635820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C2F54-5DE1-1CBB-09A4-B227D3030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9004A-5567-3B27-6277-A4DD512D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07E2-76BC-D9AD-7920-82829314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0D0A-7AF6-75D8-1CC7-10355997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3B657-CB88-76B2-4DAC-39F5764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0E03C-E112-E875-76BB-AA27539A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8BDE-5CB1-66C9-E769-2AD725633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C81A-5C8D-FC2F-7189-132808F5C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24CF-1074-446A-8795-3A9383B2C6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9DAF-002F-AE0A-03E1-11C914AD6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465D-3D19-06E3-82DA-CD24C71A0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CD87-EB8C-481F-B21F-80C7D19FC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hite background with blue lines&#10;&#10;Description automatically generated">
            <a:extLst>
              <a:ext uri="{FF2B5EF4-FFF2-40B4-BE49-F238E27FC236}">
                <a16:creationId xmlns:a16="http://schemas.microsoft.com/office/drawing/2014/main" id="{CD506D77-2C53-B088-062C-28F6D0822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660"/>
            <a:ext cx="6176686" cy="5006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E8AAE-0C8E-5C5A-0BFD-4DDDF18F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84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r-OM" sz="3200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البرنامج الصيفي لطلبة المدارس</a:t>
            </a:r>
            <a:br>
              <a:rPr lang="en-US" sz="3200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</a:br>
            <a:r>
              <a:rPr lang="ar-OM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الورش)</a:t>
            </a:r>
            <a:r>
              <a:rPr lang="en-GB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)</a:t>
            </a:r>
            <a:endParaRPr lang="en-US" sz="3200" dirty="0">
              <a:solidFill>
                <a:srgbClr val="E05F0E"/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  <p:pic>
        <p:nvPicPr>
          <p:cNvPr id="6" name="Content Placeholder 5" descr="A blue and orange logo&#10;&#10;Description automatically generated">
            <a:extLst>
              <a:ext uri="{FF2B5EF4-FFF2-40B4-BE49-F238E27FC236}">
                <a16:creationId xmlns:a16="http://schemas.microsoft.com/office/drawing/2014/main" id="{BAFABA5C-1858-CA6F-FB06-5529222643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5929752"/>
            <a:ext cx="3422973" cy="826014"/>
          </a:xfrm>
        </p:spPr>
      </p:pic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C7F255B-70DD-CAA9-465A-233AA97D57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4"/>
          <a:stretch/>
        </p:blipFill>
        <p:spPr>
          <a:xfrm>
            <a:off x="9224010" y="-80010"/>
            <a:ext cx="2853690" cy="1693587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6E50241-CFA7-7C2C-5E35-8421A41100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7"/>
          <a:stretch/>
        </p:blipFill>
        <p:spPr>
          <a:xfrm>
            <a:off x="0" y="-80011"/>
            <a:ext cx="2080260" cy="1693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C30A04-0878-3B18-3D10-7B6E4E3FDE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84833" y="6359888"/>
            <a:ext cx="61550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OM" sz="1600" dirty="0">
                <a:solidFill>
                  <a:srgbClr val="2B2E7C"/>
                </a:solidFill>
                <a:latin typeface="DIN Next LT Arabic" panose="020B0503020203050203" pitchFamily="34" charset="-78"/>
                <a:ea typeface="+mj-ea"/>
                <a:cs typeface="DIN Next LT Arabic" panose="020B0503020203050203" pitchFamily="34" charset="-78"/>
              </a:rPr>
              <a:t>لجنة خدمة المجتمع والتواصل الصناعي</a:t>
            </a:r>
            <a:endParaRPr lang="en-GB" sz="1600" dirty="0">
              <a:solidFill>
                <a:srgbClr val="2B2E7C"/>
              </a:solidFill>
              <a:latin typeface="DIN Next LT Arabic" panose="020B0503020203050203" pitchFamily="34" charset="-78"/>
              <a:ea typeface="+mj-ea"/>
              <a:cs typeface="DIN Next LT Arabic" panose="020B0503020203050203" pitchFamily="34" charset="-78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50210D-3EDE-6D86-E1C0-6DCC3EF95A67}"/>
              </a:ext>
            </a:extLst>
          </p:cNvPr>
          <p:cNvSpPr txBox="1">
            <a:spLocks/>
          </p:cNvSpPr>
          <p:nvPr/>
        </p:nvSpPr>
        <p:spPr>
          <a:xfrm>
            <a:off x="-346044" y="3237490"/>
            <a:ext cx="141890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OM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أساسيات إنترنت الأشياء</a:t>
            </a:r>
          </a:p>
          <a:p>
            <a:pPr algn="ctr"/>
            <a:r>
              <a:rPr lang="en-US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Fundamentals of IoT</a:t>
            </a:r>
          </a:p>
        </p:txBody>
      </p:sp>
    </p:spTree>
    <p:extLst>
      <p:ext uri="{BB962C8B-B14F-4D97-AF65-F5344CB8AC3E}">
        <p14:creationId xmlns:p14="http://schemas.microsoft.com/office/powerpoint/2010/main" val="142246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hite background with blue lines&#10;&#10;Description automatically generated">
            <a:extLst>
              <a:ext uri="{FF2B5EF4-FFF2-40B4-BE49-F238E27FC236}">
                <a16:creationId xmlns:a16="http://schemas.microsoft.com/office/drawing/2014/main" id="{CD506D77-2C53-B088-062C-28F6D0822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660"/>
            <a:ext cx="6176686" cy="5006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E8AAE-0C8E-5C5A-0BFD-4DDDF18F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84961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OM" sz="3200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إنترنت الأشياء – </a:t>
            </a:r>
            <a:r>
              <a:rPr lang="en-US" sz="3200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IoT</a:t>
            </a:r>
          </a:p>
        </p:txBody>
      </p:sp>
      <p:pic>
        <p:nvPicPr>
          <p:cNvPr id="6" name="Content Placeholder 5" descr="A blue and orange logo&#10;&#10;Description automatically generated">
            <a:extLst>
              <a:ext uri="{FF2B5EF4-FFF2-40B4-BE49-F238E27FC236}">
                <a16:creationId xmlns:a16="http://schemas.microsoft.com/office/drawing/2014/main" id="{BAFABA5C-1858-CA6F-FB06-5529222643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5929752"/>
            <a:ext cx="3422973" cy="826014"/>
          </a:xfrm>
        </p:spPr>
      </p:pic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C7F255B-70DD-CAA9-465A-233AA97D57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4"/>
          <a:stretch/>
        </p:blipFill>
        <p:spPr>
          <a:xfrm>
            <a:off x="9224010" y="-80010"/>
            <a:ext cx="2853690" cy="1693587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6E50241-CFA7-7C2C-5E35-8421A41100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7"/>
          <a:stretch/>
        </p:blipFill>
        <p:spPr>
          <a:xfrm>
            <a:off x="0" y="-80011"/>
            <a:ext cx="2080260" cy="1693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C30A04-0878-3B18-3D10-7B6E4E3FDE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84833" y="6359888"/>
            <a:ext cx="61550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OM" sz="1600" dirty="0">
                <a:solidFill>
                  <a:srgbClr val="2B2E7C"/>
                </a:solidFill>
                <a:latin typeface="DIN Next LT Arabic" panose="020B0503020203050203" pitchFamily="34" charset="-78"/>
                <a:ea typeface="+mj-ea"/>
                <a:cs typeface="DIN Next LT Arabic" panose="020B0503020203050203" pitchFamily="34" charset="-78"/>
              </a:rPr>
              <a:t>لجنة خدمة المجتمع والتواصل الصناعي</a:t>
            </a:r>
            <a:endParaRPr lang="en-GB" sz="1600" dirty="0">
              <a:solidFill>
                <a:srgbClr val="2B2E7C"/>
              </a:solidFill>
              <a:latin typeface="DIN Next LT Arabic" panose="020B0503020203050203" pitchFamily="34" charset="-78"/>
              <a:ea typeface="+mj-ea"/>
              <a:cs typeface="DIN Next LT Arabic" panose="020B0503020203050203" pitchFamily="34" charset="-78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50210D-3EDE-6D86-E1C0-6DCC3EF95A67}"/>
              </a:ext>
            </a:extLst>
          </p:cNvPr>
          <p:cNvSpPr txBox="1">
            <a:spLocks/>
          </p:cNvSpPr>
          <p:nvPr/>
        </p:nvSpPr>
        <p:spPr>
          <a:xfrm>
            <a:off x="-332396" y="1810524"/>
            <a:ext cx="141890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E05F0E"/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D490E-8A0C-D2AE-EA69-1251C1C3D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206" y="2216754"/>
            <a:ext cx="7944959" cy="301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F245D-1E2E-86C1-D69E-74C427E1B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130" y="1559722"/>
            <a:ext cx="288647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1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hite background with blue lines&#10;&#10;Description automatically generated">
            <a:extLst>
              <a:ext uri="{FF2B5EF4-FFF2-40B4-BE49-F238E27FC236}">
                <a16:creationId xmlns:a16="http://schemas.microsoft.com/office/drawing/2014/main" id="{CD506D77-2C53-B088-062C-28F6D0822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660"/>
            <a:ext cx="6176686" cy="5006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E8AAE-0C8E-5C5A-0BFD-4DDDF18F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84961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OM" sz="3200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إنترنت الأشياء – </a:t>
            </a:r>
            <a:r>
              <a:rPr lang="en-US" sz="3200" dirty="0">
                <a:solidFill>
                  <a:srgbClr val="E05F0E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IoT</a:t>
            </a:r>
          </a:p>
        </p:txBody>
      </p:sp>
      <p:pic>
        <p:nvPicPr>
          <p:cNvPr id="6" name="Content Placeholder 5" descr="A blue and orange logo&#10;&#10;Description automatically generated">
            <a:extLst>
              <a:ext uri="{FF2B5EF4-FFF2-40B4-BE49-F238E27FC236}">
                <a16:creationId xmlns:a16="http://schemas.microsoft.com/office/drawing/2014/main" id="{BAFABA5C-1858-CA6F-FB06-5529222643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5929752"/>
            <a:ext cx="3422973" cy="826014"/>
          </a:xfrm>
        </p:spPr>
      </p:pic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C7F255B-70DD-CAA9-465A-233AA97D57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4"/>
          <a:stretch/>
        </p:blipFill>
        <p:spPr>
          <a:xfrm>
            <a:off x="9224010" y="-80010"/>
            <a:ext cx="2853690" cy="1693587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6E50241-CFA7-7C2C-5E35-8421A41100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7"/>
          <a:stretch/>
        </p:blipFill>
        <p:spPr>
          <a:xfrm>
            <a:off x="0" y="-80011"/>
            <a:ext cx="2080260" cy="1693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C30A04-0878-3B18-3D10-7B6E4E3FDE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84833" y="6359888"/>
            <a:ext cx="61550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OM" sz="1600" dirty="0">
                <a:solidFill>
                  <a:srgbClr val="2B2E7C"/>
                </a:solidFill>
                <a:latin typeface="DIN Next LT Arabic" panose="020B0503020203050203" pitchFamily="34" charset="-78"/>
                <a:ea typeface="+mj-ea"/>
                <a:cs typeface="DIN Next LT Arabic" panose="020B0503020203050203" pitchFamily="34" charset="-78"/>
              </a:rPr>
              <a:t>لجنة خدمة المجتمع والتواصل الصناعي</a:t>
            </a:r>
            <a:endParaRPr lang="en-GB" sz="1600" dirty="0">
              <a:solidFill>
                <a:srgbClr val="2B2E7C"/>
              </a:solidFill>
              <a:latin typeface="DIN Next LT Arabic" panose="020B0503020203050203" pitchFamily="34" charset="-78"/>
              <a:ea typeface="+mj-ea"/>
              <a:cs typeface="DIN Next LT Arabic" panose="020B0503020203050203" pitchFamily="34" charset="-78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50210D-3EDE-6D86-E1C0-6DCC3EF95A67}"/>
              </a:ext>
            </a:extLst>
          </p:cNvPr>
          <p:cNvSpPr txBox="1">
            <a:spLocks/>
          </p:cNvSpPr>
          <p:nvPr/>
        </p:nvSpPr>
        <p:spPr>
          <a:xfrm>
            <a:off x="-332396" y="1810524"/>
            <a:ext cx="141890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E05F0E"/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6AD07-FCC3-791C-E3B8-83468B448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45" y="1963287"/>
            <a:ext cx="7767302" cy="3402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0F0C10-E09D-7E67-E089-08BCFD306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84" y="1373665"/>
            <a:ext cx="516327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DIN Next LT Arabic</vt:lpstr>
      <vt:lpstr>Office Theme</vt:lpstr>
      <vt:lpstr>البرنامج الصيفي لطلبة المدارس الورش))</vt:lpstr>
      <vt:lpstr>إنترنت الأشياء – IoT</vt:lpstr>
      <vt:lpstr>إنترنت الأشياء – IoT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البرنامج الصيفي لطلبة المدارس الورش))</dc:title>
  <dc:creator>Saddam Hussein Ali Al-Hadabi</dc:creator>
  <cp:lastModifiedBy>Saddam Hussein Ali Al-Hadabi</cp:lastModifiedBy>
  <cp:revision>1</cp:revision>
  <dcterms:created xsi:type="dcterms:W3CDTF">2023-07-09T20:56:17Z</dcterms:created>
  <dcterms:modified xsi:type="dcterms:W3CDTF">2023-07-09T22:28:12Z</dcterms:modified>
</cp:coreProperties>
</file>