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06076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0" y="-108"/>
      </p:cViewPr>
      <p:guideLst>
        <p:guide orient="horz" pos="2160"/>
        <p:guide pos="33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8781" y="1371600"/>
            <a:ext cx="9108457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18781" y="3228536"/>
            <a:ext cx="9111993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0564" y="914402"/>
            <a:ext cx="2386727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384" y="914402"/>
            <a:ext cx="6983386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245" y="1316736"/>
            <a:ext cx="9016524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245" y="2704664"/>
            <a:ext cx="9016524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84" y="704088"/>
            <a:ext cx="9546908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384" y="1920085"/>
            <a:ext cx="4685056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2235" y="1920085"/>
            <a:ext cx="4685056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84" y="704088"/>
            <a:ext cx="9546908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84" y="1855248"/>
            <a:ext cx="4686899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88552" y="1859758"/>
            <a:ext cx="468874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0384" y="2514600"/>
            <a:ext cx="4686899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8552" y="2514600"/>
            <a:ext cx="468874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84" y="704088"/>
            <a:ext cx="9635305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75" y="514352"/>
            <a:ext cx="3182303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95575" y="1676400"/>
            <a:ext cx="3182303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147306" y="1676400"/>
            <a:ext cx="5929985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672493" y="1108077"/>
            <a:ext cx="6099413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9285352" y="5359769"/>
            <a:ext cx="180330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79" y="1176997"/>
            <a:ext cx="2567057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179" y="2828785"/>
            <a:ext cx="2563521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70113" y="6356351"/>
            <a:ext cx="707178" cy="365125"/>
          </a:xfrm>
        </p:spPr>
        <p:txBody>
          <a:bodyPr/>
          <a:lstStyle/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043762" y="1199517"/>
            <a:ext cx="5356876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1050" y="5816600"/>
            <a:ext cx="10629774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082844" y="6219826"/>
            <a:ext cx="5524831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1050" y="-7144"/>
            <a:ext cx="10629774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082844" y="-7144"/>
            <a:ext cx="5524831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0384" y="704088"/>
            <a:ext cx="9546908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30384" y="1935480"/>
            <a:ext cx="9546908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30384" y="6356351"/>
            <a:ext cx="2475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E31FF6-8F0E-4312-8153-984CD3F5D922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093905" y="6356351"/>
            <a:ext cx="3889481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193318" y="6356351"/>
            <a:ext cx="883973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CE11C5-7348-453C-AB9C-3C807F84463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2061" y="202408"/>
            <a:ext cx="10650073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973" y="457203"/>
            <a:ext cx="9016524" cy="1470025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1" i="1" dirty="0" smtClean="0">
                <a:solidFill>
                  <a:srgbClr val="002060"/>
                </a:solidFill>
              </a:rPr>
              <a:t>1</a:t>
            </a:r>
            <a:r>
              <a:rPr lang="en-US" sz="6000" b="1" i="1" baseline="30000" dirty="0" smtClean="0">
                <a:solidFill>
                  <a:srgbClr val="002060"/>
                </a:solidFill>
              </a:rPr>
              <a:t>ST</a:t>
            </a:r>
            <a:r>
              <a:rPr lang="en-US" sz="6000" b="1" i="1" dirty="0" smtClean="0">
                <a:solidFill>
                  <a:srgbClr val="002060"/>
                </a:solidFill>
              </a:rPr>
              <a:t> Semester Project</a:t>
            </a:r>
            <a:endParaRPr lang="en-US" sz="6000" b="1" i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794" y="1676400"/>
            <a:ext cx="10165689" cy="4800600"/>
          </a:xfrm>
        </p:spPr>
        <p:txBody>
          <a:bodyPr anchor="b">
            <a:normAutofit/>
          </a:bodyPr>
          <a:lstStyle/>
          <a:p>
            <a:pPr algn="just"/>
            <a:r>
              <a:rPr lang="en-US" dirty="0" smtClean="0">
                <a:latin typeface="Algerian" panose="04020705040A02060702" pitchFamily="82" charset="0"/>
              </a:rPr>
              <a:t>I am very thankful to </a:t>
            </a:r>
            <a:r>
              <a:rPr lang="en-US" b="1" i="1" u="sng" dirty="0" smtClean="0">
                <a:solidFill>
                  <a:srgbClr val="C00000"/>
                </a:solidFill>
                <a:latin typeface="Algerian" panose="04020705040A02060702" pitchFamily="82" charset="0"/>
              </a:rPr>
              <a:t>Sir </a:t>
            </a:r>
            <a:r>
              <a:rPr lang="en-US" b="1" i="1" u="sng" dirty="0" err="1" smtClean="0">
                <a:solidFill>
                  <a:srgbClr val="C00000"/>
                </a:solidFill>
                <a:latin typeface="Algerian" panose="04020705040A02060702" pitchFamily="82" charset="0"/>
              </a:rPr>
              <a:t>Sajjad</a:t>
            </a:r>
            <a:r>
              <a:rPr lang="en-US" dirty="0" smtClean="0">
                <a:latin typeface="Algerian" panose="04020705040A02060702" pitchFamily="82" charset="0"/>
              </a:rPr>
              <a:t> and 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Sir </a:t>
            </a:r>
            <a:r>
              <a:rPr lang="en-US" b="1" i="1" u="sng" dirty="0" err="1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Naeem</a:t>
            </a:r>
            <a:r>
              <a:rPr lang="en-US" b="1" i="1" u="sng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Ahmed</a:t>
            </a:r>
            <a:r>
              <a:rPr lang="en-US" dirty="0" smtClean="0">
                <a:latin typeface="Algerian" panose="04020705040A02060702" pitchFamily="82" charset="0"/>
              </a:rPr>
              <a:t> who helped me to learn the very first computer language in my life that is C++.</a:t>
            </a:r>
          </a:p>
          <a:p>
            <a:pPr algn="just"/>
            <a:endParaRPr lang="en-US" dirty="0" smtClean="0">
              <a:latin typeface="Algerian" panose="04020705040A02060702" pitchFamily="82" charset="0"/>
            </a:endParaRPr>
          </a:p>
          <a:p>
            <a:pPr algn="just"/>
            <a:r>
              <a:rPr lang="en-US" dirty="0" smtClean="0">
                <a:latin typeface="Algerian" panose="04020705040A02060702" pitchFamily="82" charset="0"/>
              </a:rPr>
              <a:t>Because of them I am able to do coding and I made this project 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8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Software Engineering\1st Semester\PF\21SW077-EasypaisaApp\EasyPaisa App (Updated).cpp - Embarcadero Dev-C++ 6.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7" y="0"/>
            <a:ext cx="1036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4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84" y="704088"/>
            <a:ext cx="9635305" cy="5925312"/>
          </a:xfrm>
        </p:spPr>
        <p:txBody>
          <a:bodyPr anchor="t"/>
          <a:lstStyle/>
          <a:p>
            <a:r>
              <a:rPr lang="en-US" sz="5400" dirty="0" smtClean="0">
                <a:solidFill>
                  <a:srgbClr val="FF0000"/>
                </a:solidFill>
              </a:rPr>
              <a:t>Did you notice that: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most difficult part of my project was making </a:t>
            </a:r>
            <a:r>
              <a:rPr lang="en-US" dirty="0"/>
              <a:t>L</a:t>
            </a:r>
            <a:r>
              <a:rPr lang="en-US" dirty="0" smtClean="0"/>
              <a:t>ogin System in which making password took more time because it was to be done </a:t>
            </a:r>
            <a:r>
              <a:rPr lang="en-US" smtClean="0"/>
              <a:t>through filling.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Something About 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10607675" cy="5257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Arial Rounded MT Bold" panose="020F0704030504030204" pitchFamily="34" charset="0"/>
              </a:rPr>
              <a:t>The title of my project is “</a:t>
            </a:r>
            <a:r>
              <a:rPr lang="en-US" sz="3600" b="1" i="1" dirty="0" err="1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easypaisa</a:t>
            </a:r>
            <a:r>
              <a:rPr lang="en-US" sz="3600" b="1" i="1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 service</a:t>
            </a:r>
            <a:r>
              <a:rPr lang="en-US" sz="3600" dirty="0" smtClean="0">
                <a:latin typeface="Arial Rounded MT Bold" panose="020F0704030504030204" pitchFamily="34" charset="0"/>
              </a:rPr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Arial Rounded MT Bold" panose="020F0704030504030204" pitchFamily="34" charset="0"/>
              </a:rPr>
              <a:t>Owing to the name this software contains almost all features which are included in the actual software (actual software belongs to </a:t>
            </a:r>
            <a:r>
              <a:rPr lang="en-US" sz="3600" dirty="0">
                <a:latin typeface="Arial Rounded MT Bold" panose="020F0704030504030204" pitchFamily="34" charset="0"/>
              </a:rPr>
              <a:t>T</a:t>
            </a:r>
            <a:r>
              <a:rPr lang="en-US" sz="3600" dirty="0" smtClean="0">
                <a:latin typeface="Arial Rounded MT Bold" panose="020F0704030504030204" pitchFamily="34" charset="0"/>
              </a:rPr>
              <a:t>elenor company)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 smtClean="0">
                <a:latin typeface="Arial Rounded MT Bold" panose="020F0704030504030204" pitchFamily="34" charset="0"/>
              </a:rPr>
              <a:t>Note: dial *786# on your cell phone and see what happens</a:t>
            </a:r>
            <a:endParaRPr lang="en-US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8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7" y="304800"/>
            <a:ext cx="9546908" cy="1143000"/>
          </a:xfrm>
        </p:spPr>
        <p:txBody>
          <a:bodyPr anchor="ctr"/>
          <a:lstStyle/>
          <a:p>
            <a:pPr algn="ctr"/>
            <a:r>
              <a:rPr lang="en-US" dirty="0" smtClean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84" y="1524001"/>
            <a:ext cx="9546908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Strong Login System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Filling is used.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It provides scenario of how actual software looks and its functions are doing same as actual software does like: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You can send money to bank account, mobile account, on your CNIC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You can recharge your mobile balance.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You can pay your utility bills online.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You can make other payments like: pay challan, </a:t>
            </a:r>
            <a:r>
              <a:rPr lang="en-US" sz="2800" dirty="0" smtClean="0"/>
              <a:t>donation</a:t>
            </a:r>
            <a:r>
              <a:rPr lang="en-US" sz="2800" dirty="0" smtClean="0"/>
              <a:t>, pay fee, online ticket booking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762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:\Software Engineering\1st Semester\PF\21SW077-EasypaisaApp\EasyPaisa App (Updated).exe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" y="914400"/>
            <a:ext cx="9753600" cy="5943600"/>
          </a:xfrm>
        </p:spPr>
      </p:pic>
    </p:spTree>
    <p:extLst>
      <p:ext uri="{BB962C8B-B14F-4D97-AF65-F5344CB8AC3E}">
        <p14:creationId xmlns:p14="http://schemas.microsoft.com/office/powerpoint/2010/main" val="141994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Software Engineering\1st Semester\PF\21SW077-EasypaisaApp\EasyPaisa App (Updated)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" y="956917"/>
            <a:ext cx="10058400" cy="59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0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Software Engineering\1st Semester\PF\21SW077-EasypaisaApp\EasyPaisa App (Updated)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607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7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Software Engineering\1st Semester\PF\21SW077-EasypaisaApp\EasyPaisa App (Updated)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" y="956917"/>
            <a:ext cx="10134600" cy="567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Software Engineering\1st Semester\PF\21SW077-EasypaisaApp\EasyPaisa App (Updated)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7" y="956917"/>
            <a:ext cx="9906000" cy="57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4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Software Engineering\1st Semester\PF\21SW077-EasypaisaApp\EasyPaisa App (Updated).cpp - Embarcadero Dev-C++ 6.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7" y="0"/>
            <a:ext cx="10210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87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184</Words>
  <Application>Microsoft Office PowerPoint</Application>
  <PresentationFormat>Custom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1ST Semester Project</vt:lpstr>
      <vt:lpstr>Something About Project:</vt:lpstr>
      <vt:lpstr>Features: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you notice that: The most difficult part of my project was making Login System in which making password took more time because it was to be done through filling.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Semester Project</dc:title>
  <dc:creator>hp</dc:creator>
  <cp:lastModifiedBy>hp</cp:lastModifiedBy>
  <cp:revision>17</cp:revision>
  <dcterms:created xsi:type="dcterms:W3CDTF">2022-04-30T10:57:25Z</dcterms:created>
  <dcterms:modified xsi:type="dcterms:W3CDTF">2022-05-30T15:55:53Z</dcterms:modified>
</cp:coreProperties>
</file>