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7" r:id="rId4"/>
    <p:sldId id="268" r:id="rId5"/>
    <p:sldId id="269" r:id="rId6"/>
  </p:sldIdLst>
  <p:sldSz cx="106076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70E169-7BF1-452F-A8DA-156F99BC85AD}">
          <p14:sldIdLst>
            <p14:sldId id="257"/>
            <p14:sldId id="258"/>
          </p14:sldIdLst>
        </p14:section>
        <p14:section name="Untitled Section" id="{309C3152-A568-47C3-97BD-262A4CAB388A}">
          <p14:sldIdLst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0" y="-108"/>
      </p:cViewPr>
      <p:guideLst>
        <p:guide orient="horz" pos="2160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8781" y="1371600"/>
            <a:ext cx="9108457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18781" y="3228536"/>
            <a:ext cx="9111993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0564" y="914402"/>
            <a:ext cx="2386727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384" y="914402"/>
            <a:ext cx="6983386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45" y="1316736"/>
            <a:ext cx="9016524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245" y="2704664"/>
            <a:ext cx="9016524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4" y="704088"/>
            <a:ext cx="954690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84" y="1920085"/>
            <a:ext cx="4685056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2235" y="1920085"/>
            <a:ext cx="4685056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4" y="704088"/>
            <a:ext cx="9546908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84" y="1855248"/>
            <a:ext cx="4686899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88552" y="1859758"/>
            <a:ext cx="468874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0384" y="2514600"/>
            <a:ext cx="4686899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8552" y="2514600"/>
            <a:ext cx="468874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4" y="704088"/>
            <a:ext cx="9635305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75" y="514352"/>
            <a:ext cx="3182303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95575" y="1676400"/>
            <a:ext cx="3182303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47306" y="1676400"/>
            <a:ext cx="5929985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672493" y="1108077"/>
            <a:ext cx="6099413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9285352" y="5359769"/>
            <a:ext cx="18033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79" y="1176997"/>
            <a:ext cx="2567057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179" y="2828785"/>
            <a:ext cx="2563521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70113" y="6356351"/>
            <a:ext cx="707178" cy="365125"/>
          </a:xfrm>
        </p:spPr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043762" y="1199517"/>
            <a:ext cx="5356876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1050" y="5816600"/>
            <a:ext cx="10629774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082844" y="6219826"/>
            <a:ext cx="5524831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050" y="-7144"/>
            <a:ext cx="10629774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082844" y="-7144"/>
            <a:ext cx="5524831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0384" y="704088"/>
            <a:ext cx="954690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0384" y="1935480"/>
            <a:ext cx="9546908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30384" y="6356351"/>
            <a:ext cx="2475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E31FF6-8F0E-4312-8153-984CD3F5D92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093905" y="6356351"/>
            <a:ext cx="3889481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193318" y="6356351"/>
            <a:ext cx="883973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2061" y="202408"/>
            <a:ext cx="1065007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533400"/>
            <a:ext cx="9546908" cy="1143000"/>
          </a:xfrm>
        </p:spPr>
        <p:txBody>
          <a:bodyPr/>
          <a:lstStyle/>
          <a:p>
            <a:pPr algn="ctr"/>
            <a:r>
              <a:rPr lang="en-US" dirty="0" smtClean="0"/>
              <a:t>Something About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10607675" cy="5257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Arial Rounded MT Bold" panose="020F0704030504030204" pitchFamily="34" charset="0"/>
              </a:rPr>
              <a:t>The title of my project is </a:t>
            </a:r>
            <a:r>
              <a:rPr lang="en-US" sz="3200" smtClean="0">
                <a:latin typeface="Arial Rounded MT Bold" panose="020F0704030504030204" pitchFamily="34" charset="0"/>
              </a:rPr>
              <a:t>“</a:t>
            </a:r>
            <a:r>
              <a:rPr lang="en-US" sz="3200" b="1" i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easypay application</a:t>
            </a:r>
            <a:r>
              <a:rPr lang="en-US" sz="3200" smtClean="0">
                <a:latin typeface="Arial Rounded MT Bold" panose="020F0704030504030204" pitchFamily="34" charset="0"/>
              </a:rPr>
              <a:t>”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Arial Rounded MT Bold" panose="020F0704030504030204" pitchFamily="34" charset="0"/>
              </a:rPr>
              <a:t>Owing to the name this software contains almost all features which are included in the actual software (actual software belongs to </a:t>
            </a:r>
            <a:r>
              <a:rPr lang="en-US" sz="3200" dirty="0">
                <a:latin typeface="Arial Rounded MT Bold" panose="020F0704030504030204" pitchFamily="34" charset="0"/>
              </a:rPr>
              <a:t>T</a:t>
            </a:r>
            <a:r>
              <a:rPr lang="en-US" sz="3200" dirty="0" smtClean="0">
                <a:latin typeface="Arial Rounded MT Bold" panose="020F0704030504030204" pitchFamily="34" charset="0"/>
              </a:rPr>
              <a:t>elenor </a:t>
            </a:r>
            <a:r>
              <a:rPr lang="en-US" sz="3200" smtClean="0">
                <a:latin typeface="Arial Rounded MT Bold" panose="020F0704030504030204" pitchFamily="34" charset="0"/>
              </a:rPr>
              <a:t>company</a:t>
            </a:r>
            <a:r>
              <a:rPr lang="en-US" sz="3200" smtClean="0">
                <a:latin typeface="Arial Rounded MT Bold" panose="020F0704030504030204" pitchFamily="34" charset="0"/>
              </a:rPr>
              <a:t>)</a:t>
            </a:r>
            <a:endParaRPr lang="en-US" sz="32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8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7" y="304800"/>
            <a:ext cx="9546908" cy="1143000"/>
          </a:xfrm>
        </p:spPr>
        <p:txBody>
          <a:bodyPr anchor="ctr"/>
          <a:lstStyle/>
          <a:p>
            <a:pPr algn="ctr"/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84" y="1524001"/>
            <a:ext cx="9546908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Strong Login </a:t>
            </a:r>
            <a:r>
              <a:rPr lang="en-US" sz="2800" smtClean="0"/>
              <a:t>System</a:t>
            </a:r>
            <a:r>
              <a:rPr lang="en-US" sz="280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Password Recovery.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MySql Database is used</a:t>
            </a:r>
            <a:r>
              <a:rPr lang="en-US" sz="280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Threading is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Inheritance is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smtClean="0"/>
              <a:t>Admin Can:</a:t>
            </a: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Search Any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Send Balance To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Remove Acount</a:t>
            </a:r>
          </a:p>
        </p:txBody>
      </p:sp>
    </p:spTree>
    <p:extLst>
      <p:ext uri="{BB962C8B-B14F-4D97-AF65-F5344CB8AC3E}">
        <p14:creationId xmlns:p14="http://schemas.microsoft.com/office/powerpoint/2010/main" val="244762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04800"/>
            <a:ext cx="9546908" cy="1143000"/>
          </a:xfrm>
        </p:spPr>
        <p:txBody>
          <a:bodyPr/>
          <a:lstStyle/>
          <a:p>
            <a:r>
              <a:rPr lang="en-US" smtClean="0"/>
              <a:t>User Can: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7" y="1524000"/>
            <a:ext cx="9546908" cy="46177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smtClean="0"/>
              <a:t>send money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 bank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 mobile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 on CNIC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recharge mobile balance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pay utility bills online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make other payments like: pay challan, donation, pay fee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Check Balance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Manage Pin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6186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mtClean="0"/>
              <a:t>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28" y="2133600"/>
            <a:ext cx="9546908" cy="4389120"/>
          </a:xfrm>
        </p:spPr>
        <p:txBody>
          <a:bodyPr/>
          <a:lstStyle/>
          <a:p>
            <a:r>
              <a:rPr lang="en-US" smtClean="0"/>
              <a:t>File 1: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503237" y="2667000"/>
            <a:ext cx="2362200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EasyPay Class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2865437" y="2667000"/>
            <a:ext cx="2362200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Thread1 extends Thread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227637" y="2667000"/>
            <a:ext cx="2362200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Thread2 extends Thread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7589837" y="2667000"/>
            <a:ext cx="2362200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Main Class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01649" y="3505200"/>
            <a:ext cx="2362200" cy="2819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1" smtClean="0">
                <a:solidFill>
                  <a:schemeClr val="tx1"/>
                </a:solidFill>
              </a:rPr>
              <a:t>+EasyPaya()</a:t>
            </a:r>
          </a:p>
          <a:p>
            <a:pPr>
              <a:lnSpc>
                <a:spcPct val="200000"/>
              </a:lnSpc>
            </a:pPr>
            <a:r>
              <a:rPr lang="en-US" b="1" smtClean="0">
                <a:solidFill>
                  <a:schemeClr val="tx1"/>
                </a:solidFill>
              </a:rPr>
              <a:t>+static connection()</a:t>
            </a:r>
          </a:p>
          <a:p>
            <a:pPr>
              <a:lnSpc>
                <a:spcPct val="200000"/>
              </a:lnSpc>
            </a:pPr>
            <a:r>
              <a:rPr lang="en-US" b="1" smtClean="0">
                <a:solidFill>
                  <a:schemeClr val="tx1"/>
                </a:solidFill>
              </a:rPr>
              <a:t>+setComponents()</a:t>
            </a:r>
          </a:p>
          <a:p>
            <a:pPr>
              <a:lnSpc>
                <a:spcPct val="200000"/>
              </a:lnSpc>
            </a:pPr>
            <a:r>
              <a:rPr lang="en-US" b="1" smtClean="0">
                <a:solidFill>
                  <a:schemeClr val="tx1"/>
                </a:solidFill>
              </a:rPr>
              <a:t>+actionPerformed()</a:t>
            </a:r>
          </a:p>
          <a:p>
            <a:pPr>
              <a:lnSpc>
                <a:spcPct val="200000"/>
              </a:lnSpc>
            </a:pP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63849" y="3519487"/>
            <a:ext cx="2362200" cy="2819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600" b="1" smtClean="0">
                <a:solidFill>
                  <a:schemeClr val="tx1"/>
                </a:solidFill>
              </a:rPr>
              <a:t>run(){</a:t>
            </a:r>
          </a:p>
          <a:p>
            <a:pPr algn="ctr">
              <a:lnSpc>
                <a:spcPct val="200000"/>
              </a:lnSpc>
            </a:pPr>
            <a:r>
              <a:rPr lang="en-US" sz="1600" b="1" smtClean="0">
                <a:solidFill>
                  <a:schemeClr val="tx1"/>
                </a:solidFill>
              </a:rPr>
              <a:t>EasyPay.connection();</a:t>
            </a:r>
          </a:p>
          <a:p>
            <a:pPr algn="ctr">
              <a:lnSpc>
                <a:spcPct val="200000"/>
              </a:lnSpc>
            </a:pPr>
            <a:r>
              <a:rPr lang="en-US" sz="16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254624" y="3509962"/>
            <a:ext cx="2362200" cy="2819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r</a:t>
            </a:r>
            <a:r>
              <a:rPr lang="en-US" sz="1600" b="1" smtClean="0">
                <a:solidFill>
                  <a:schemeClr val="tx1"/>
                </a:solidFill>
              </a:rPr>
              <a:t>un(){</a:t>
            </a:r>
          </a:p>
          <a:p>
            <a:pPr>
              <a:lnSpc>
                <a:spcPct val="150000"/>
              </a:lnSpc>
            </a:pPr>
            <a:r>
              <a:rPr lang="en-US" sz="1600" b="1" smtClean="0">
                <a:solidFill>
                  <a:schemeClr val="tx1"/>
                </a:solidFill>
              </a:rPr>
              <a:t>EasyPay obj=new EasyPay();</a:t>
            </a:r>
          </a:p>
          <a:p>
            <a:pPr>
              <a:lnSpc>
                <a:spcPct val="150000"/>
              </a:lnSpc>
            </a:pPr>
            <a:r>
              <a:rPr lang="en-US" sz="1600" b="1" smtClean="0">
                <a:solidFill>
                  <a:schemeClr val="tx1"/>
                </a:solidFill>
              </a:rPr>
              <a:t>obj.setComponents();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o</a:t>
            </a:r>
            <a:r>
              <a:rPr lang="en-US" sz="1600" b="1" smtClean="0">
                <a:solidFill>
                  <a:schemeClr val="tx1"/>
                </a:solidFill>
              </a:rPr>
              <a:t>bj.actionPerformed();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7589837" y="3500437"/>
            <a:ext cx="2362200" cy="2819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1">
                <a:solidFill>
                  <a:schemeClr val="tx1"/>
                </a:solidFill>
              </a:rPr>
              <a:t>m</a:t>
            </a:r>
            <a:r>
              <a:rPr lang="en-US" b="1" smtClean="0">
                <a:solidFill>
                  <a:schemeClr val="tx1"/>
                </a:solidFill>
              </a:rPr>
              <a:t>ain()</a:t>
            </a:r>
          </a:p>
          <a:p>
            <a:pPr>
              <a:lnSpc>
                <a:spcPct val="200000"/>
              </a:lnSpc>
            </a:pPr>
            <a:r>
              <a:rPr lang="en-US" b="1" smtClean="0">
                <a:solidFill>
                  <a:schemeClr val="tx1"/>
                </a:solidFill>
              </a:rPr>
              <a:t>Thread1 obj</a:t>
            </a:r>
          </a:p>
          <a:p>
            <a:pPr>
              <a:lnSpc>
                <a:spcPct val="200000"/>
              </a:lnSpc>
            </a:pPr>
            <a:r>
              <a:rPr lang="en-US" b="1" smtClean="0">
                <a:solidFill>
                  <a:schemeClr val="tx1"/>
                </a:solidFill>
              </a:rPr>
              <a:t>Thread2 obj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/>
          <p:cNvSpPr/>
          <p:nvPr/>
        </p:nvSpPr>
        <p:spPr>
          <a:xfrm>
            <a:off x="884237" y="1304925"/>
            <a:ext cx="1752600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User extends EasyPay 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636837" y="1304925"/>
            <a:ext cx="1744663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AdminControl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411663" y="1295400"/>
            <a:ext cx="1866898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LogIn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278561" y="1295400"/>
            <a:ext cx="1828800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Creating_New_Account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8123237" y="1295400"/>
            <a:ext cx="1905000" cy="83820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MainMenu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884237" y="2152650"/>
            <a:ext cx="1763713" cy="2590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+User();</a:t>
            </a:r>
          </a:p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@override</a:t>
            </a:r>
          </a:p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setComponents()</a:t>
            </a:r>
          </a:p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@override</a:t>
            </a:r>
          </a:p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actionPerform()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2647950" y="2162175"/>
            <a:ext cx="1763713" cy="2590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+AdminControl()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+setComponents()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+actionPerform()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+search()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+addBalance()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+removeAccount()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4411663" y="2143125"/>
            <a:ext cx="1866898" cy="2590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+LogIn()</a:t>
            </a:r>
          </a:p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+setComponents()</a:t>
            </a:r>
          </a:p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+actionPerform()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6278562" y="2133600"/>
            <a:ext cx="1828800" cy="2590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Constructor()</a:t>
            </a:r>
          </a:p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+setComponents()</a:t>
            </a:r>
          </a:p>
          <a:p>
            <a:pPr>
              <a:lnSpc>
                <a:spcPct val="20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+actionPerform()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8123237" y="2152650"/>
            <a:ext cx="1905000" cy="2590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Constructor()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+setComponents()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+actionPerform()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+moneyTransfer()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+mobileLoad()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</a:rPr>
              <a:t>+payments()</a:t>
            </a:r>
          </a:p>
          <a:p>
            <a:pPr>
              <a:lnSpc>
                <a:spcPct val="150000"/>
              </a:lnSpc>
            </a:pPr>
            <a:endParaRPr 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92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</TotalTime>
  <Words>232</Words>
  <Application>Microsoft Office PowerPoint</Application>
  <PresentationFormat>Custom</PresentationFormat>
  <Paragraphs>74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Something About Project:</vt:lpstr>
      <vt:lpstr>Features:</vt:lpstr>
      <vt:lpstr>User Can:</vt:lpstr>
      <vt:lpstr>Structure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Semester Project</dc:title>
  <dc:creator>hp</dc:creator>
  <cp:lastModifiedBy>hp</cp:lastModifiedBy>
  <cp:revision>30</cp:revision>
  <dcterms:created xsi:type="dcterms:W3CDTF">2022-04-30T10:57:25Z</dcterms:created>
  <dcterms:modified xsi:type="dcterms:W3CDTF">2022-10-12T10:58:55Z</dcterms:modified>
</cp:coreProperties>
</file>