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438400"/>
          </a:xfrm>
        </p:spPr>
        <p:txBody>
          <a:bodyPr>
            <a:normAutofit/>
          </a:bodyPr>
          <a:lstStyle/>
          <a:p>
            <a:pPr algn="ctr"/>
            <a:r>
              <a:rPr lang="en-US" sz="6000" smtClean="0">
                <a:solidFill>
                  <a:schemeClr val="accent6"/>
                </a:solidFill>
              </a:rPr>
              <a:t>EasyPay Application</a:t>
            </a:r>
            <a:endParaRPr lang="en-US" sz="600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086600" cy="2590800"/>
          </a:xfrm>
        </p:spPr>
        <p:txBody>
          <a:bodyPr/>
          <a:lstStyle/>
          <a:p>
            <a:r>
              <a:rPr lang="en-US" sz="5400" smtClean="0"/>
              <a:t>By: </a:t>
            </a:r>
            <a:r>
              <a:rPr lang="en-US" sz="5400" smtClean="0">
                <a:solidFill>
                  <a:schemeClr val="accent1"/>
                </a:solidFill>
              </a:rPr>
              <a:t> Saddar U Din Babar</a:t>
            </a:r>
          </a:p>
          <a:p>
            <a:r>
              <a:rPr lang="en-US" sz="5400" smtClean="0">
                <a:solidFill>
                  <a:schemeClr val="accent1"/>
                </a:solidFill>
              </a:rPr>
              <a:t>21SW077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2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EasyPay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EasyPay Application</dc:title>
  <dc:creator>SDB</dc:creator>
  <cp:lastModifiedBy>hp</cp:lastModifiedBy>
  <cp:revision>1</cp:revision>
  <dcterms:created xsi:type="dcterms:W3CDTF">2006-08-16T00:00:00Z</dcterms:created>
  <dcterms:modified xsi:type="dcterms:W3CDTF">2022-10-12T08:08:25Z</dcterms:modified>
</cp:coreProperties>
</file>