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57" r:id="rId2"/>
    <p:sldId id="258" r:id="rId3"/>
    <p:sldId id="259" r:id="rId4"/>
    <p:sldId id="262"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1D8D6C-845A-EE5D-7EF3-86FC2EA164E6}" v="2" dt="2023-11-29T07:37:26.370"/>
    <p1510:client id="{18CAB51A-A4D5-AFB4-A7B5-26244D2F6299}" v="16" dt="2023-12-03T04:48:19.587"/>
    <p1510:client id="{447550D9-F2CC-44C2-AED7-4EE0238F2613}" v="8" dt="2023-12-06T01:45:11.929"/>
    <p1510:client id="{E53266B8-0AE9-4A6B-ACE5-0DC0AB253DF1}" v="12" dt="2023-11-29T07:35:53.437"/>
    <p1510:client id="{E79EA2A5-AC2A-D0B4-4547-6501CDD31793}" v="1747" dt="2023-11-29T05:46:08.822"/>
    <p1510:client id="{EED1B952-8F54-4422-8447-B826F236BCEE}" v="123" dt="2023-11-29T04:16:54.4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vi Vijaykumar Saddi" userId="S::jvsaddi@syr.edu::d746dcb3-cf0a-46d2-a67f-20506fe55279" providerId="AD" clId="Web-{18CAB51A-A4D5-AFB4-A7B5-26244D2F6299}"/>
    <pc:docChg chg="modSld">
      <pc:chgData name="Janvi Vijaykumar Saddi" userId="S::jvsaddi@syr.edu::d746dcb3-cf0a-46d2-a67f-20506fe55279" providerId="AD" clId="Web-{18CAB51A-A4D5-AFB4-A7B5-26244D2F6299}" dt="2023-12-03T04:48:19.587" v="11" actId="14100"/>
      <pc:docMkLst>
        <pc:docMk/>
      </pc:docMkLst>
      <pc:sldChg chg="modSp">
        <pc:chgData name="Janvi Vijaykumar Saddi" userId="S::jvsaddi@syr.edu::d746dcb3-cf0a-46d2-a67f-20506fe55279" providerId="AD" clId="Web-{18CAB51A-A4D5-AFB4-A7B5-26244D2F6299}" dt="2023-12-03T04:47:48.211" v="10" actId="20577"/>
        <pc:sldMkLst>
          <pc:docMk/>
          <pc:sldMk cId="3393194322" sldId="258"/>
        </pc:sldMkLst>
        <pc:spChg chg="mod">
          <ac:chgData name="Janvi Vijaykumar Saddi" userId="S::jvsaddi@syr.edu::d746dcb3-cf0a-46d2-a67f-20506fe55279" providerId="AD" clId="Web-{18CAB51A-A4D5-AFB4-A7B5-26244D2F6299}" dt="2023-12-03T04:47:48.211" v="10" actId="20577"/>
          <ac:spMkLst>
            <pc:docMk/>
            <pc:sldMk cId="3393194322" sldId="258"/>
            <ac:spMk id="3" creationId="{4AAAF56D-B87A-135C-A773-98D5874C6C64}"/>
          </ac:spMkLst>
        </pc:spChg>
      </pc:sldChg>
      <pc:sldChg chg="modSp">
        <pc:chgData name="Janvi Vijaykumar Saddi" userId="S::jvsaddi@syr.edu::d746dcb3-cf0a-46d2-a67f-20506fe55279" providerId="AD" clId="Web-{18CAB51A-A4D5-AFB4-A7B5-26244D2F6299}" dt="2023-11-30T21:28:02.006" v="3" actId="20577"/>
        <pc:sldMkLst>
          <pc:docMk/>
          <pc:sldMk cId="2596489134" sldId="260"/>
        </pc:sldMkLst>
        <pc:spChg chg="mod">
          <ac:chgData name="Janvi Vijaykumar Saddi" userId="S::jvsaddi@syr.edu::d746dcb3-cf0a-46d2-a67f-20506fe55279" providerId="AD" clId="Web-{18CAB51A-A4D5-AFB4-A7B5-26244D2F6299}" dt="2023-11-30T21:28:02.006" v="3" actId="20577"/>
          <ac:spMkLst>
            <pc:docMk/>
            <pc:sldMk cId="2596489134" sldId="260"/>
            <ac:spMk id="13" creationId="{8FDD1E12-ED10-3D8B-E5DB-3A3B52391E09}"/>
          </ac:spMkLst>
        </pc:spChg>
      </pc:sldChg>
      <pc:sldChg chg="modSp">
        <pc:chgData name="Janvi Vijaykumar Saddi" userId="S::jvsaddi@syr.edu::d746dcb3-cf0a-46d2-a67f-20506fe55279" providerId="AD" clId="Web-{18CAB51A-A4D5-AFB4-A7B5-26244D2F6299}" dt="2023-12-03T04:48:19.587" v="11" actId="14100"/>
        <pc:sldMkLst>
          <pc:docMk/>
          <pc:sldMk cId="2158557371" sldId="262"/>
        </pc:sldMkLst>
        <pc:picChg chg="mod">
          <ac:chgData name="Janvi Vijaykumar Saddi" userId="S::jvsaddi@syr.edu::d746dcb3-cf0a-46d2-a67f-20506fe55279" providerId="AD" clId="Web-{18CAB51A-A4D5-AFB4-A7B5-26244D2F6299}" dt="2023-12-03T04:48:19.587" v="11" actId="14100"/>
          <ac:picMkLst>
            <pc:docMk/>
            <pc:sldMk cId="2158557371" sldId="262"/>
            <ac:picMk id="4" creationId="{D94046AA-FCF3-7AFD-E88A-562FB3AC8B7A}"/>
          </ac:picMkLst>
        </pc:picChg>
      </pc:sldChg>
    </pc:docChg>
  </pc:docChgLst>
  <pc:docChgLst>
    <pc:chgData name="Amrith Sai Bharath Kumar" userId="S::abharath@syr.edu::73832c91-ccb8-4470-bff6-254917126568" providerId="AD" clId="Web-{E53266B8-0AE9-4A6B-ACE5-0DC0AB253DF1}"/>
    <pc:docChg chg="addSld modSld">
      <pc:chgData name="Amrith Sai Bharath Kumar" userId="S::abharath@syr.edu::73832c91-ccb8-4470-bff6-254917126568" providerId="AD" clId="Web-{E53266B8-0AE9-4A6B-ACE5-0DC0AB253DF1}" dt="2023-11-29T07:35:53.437" v="11" actId="1076"/>
      <pc:docMkLst>
        <pc:docMk/>
      </pc:docMkLst>
      <pc:sldChg chg="addSp delSp modSp add mod replId setBg">
        <pc:chgData name="Amrith Sai Bharath Kumar" userId="S::abharath@syr.edu::73832c91-ccb8-4470-bff6-254917126568" providerId="AD" clId="Web-{E53266B8-0AE9-4A6B-ACE5-0DC0AB253DF1}" dt="2023-11-29T07:35:53.437" v="11" actId="1076"/>
        <pc:sldMkLst>
          <pc:docMk/>
          <pc:sldMk cId="2158557371" sldId="262"/>
        </pc:sldMkLst>
        <pc:spChg chg="mod">
          <ac:chgData name="Amrith Sai Bharath Kumar" userId="S::abharath@syr.edu::73832c91-ccb8-4470-bff6-254917126568" providerId="AD" clId="Web-{E53266B8-0AE9-4A6B-ACE5-0DC0AB253DF1}" dt="2023-11-29T07:35:45.765" v="10"/>
          <ac:spMkLst>
            <pc:docMk/>
            <pc:sldMk cId="2158557371" sldId="262"/>
            <ac:spMk id="2" creationId="{7199359B-80C7-B952-A448-2E393EE5A42C}"/>
          </ac:spMkLst>
        </pc:spChg>
        <pc:spChg chg="del mod">
          <ac:chgData name="Amrith Sai Bharath Kumar" userId="S::abharath@syr.edu::73832c91-ccb8-4470-bff6-254917126568" providerId="AD" clId="Web-{E53266B8-0AE9-4A6B-ACE5-0DC0AB253DF1}" dt="2023-11-29T07:35:17.467" v="7"/>
          <ac:spMkLst>
            <pc:docMk/>
            <pc:sldMk cId="2158557371" sldId="262"/>
            <ac:spMk id="3" creationId="{EE1984CA-44A9-689A-88B6-EEE4253DF73A}"/>
          </ac:spMkLst>
        </pc:spChg>
        <pc:spChg chg="add">
          <ac:chgData name="Amrith Sai Bharath Kumar" userId="S::abharath@syr.edu::73832c91-ccb8-4470-bff6-254917126568" providerId="AD" clId="Web-{E53266B8-0AE9-4A6B-ACE5-0DC0AB253DF1}" dt="2023-11-29T07:35:45.765" v="10"/>
          <ac:spMkLst>
            <pc:docMk/>
            <pc:sldMk cId="2158557371" sldId="262"/>
            <ac:spMk id="8" creationId="{D4F5A8DA-99CD-1E04-61F9-648EB12E220F}"/>
          </ac:spMkLst>
        </pc:spChg>
        <pc:spChg chg="add">
          <ac:chgData name="Amrith Sai Bharath Kumar" userId="S::abharath@syr.edu::73832c91-ccb8-4470-bff6-254917126568" providerId="AD" clId="Web-{E53266B8-0AE9-4A6B-ACE5-0DC0AB253DF1}" dt="2023-11-29T07:35:45.765" v="10"/>
          <ac:spMkLst>
            <pc:docMk/>
            <pc:sldMk cId="2158557371" sldId="262"/>
            <ac:spMk id="11" creationId="{F64BBAA4-C62B-4146-B49F-FE4CC4655EE0}"/>
          </ac:spMkLst>
        </pc:spChg>
        <pc:spChg chg="add">
          <ac:chgData name="Amrith Sai Bharath Kumar" userId="S::abharath@syr.edu::73832c91-ccb8-4470-bff6-254917126568" providerId="AD" clId="Web-{E53266B8-0AE9-4A6B-ACE5-0DC0AB253DF1}" dt="2023-11-29T07:35:45.765" v="10"/>
          <ac:spMkLst>
            <pc:docMk/>
            <pc:sldMk cId="2158557371" sldId="262"/>
            <ac:spMk id="15" creationId="{6BF36B24-6632-4516-9692-731462896C1F}"/>
          </ac:spMkLst>
        </pc:spChg>
        <pc:picChg chg="add mod ord">
          <ac:chgData name="Amrith Sai Bharath Kumar" userId="S::abharath@syr.edu::73832c91-ccb8-4470-bff6-254917126568" providerId="AD" clId="Web-{E53266B8-0AE9-4A6B-ACE5-0DC0AB253DF1}" dt="2023-11-29T07:35:53.437" v="11" actId="1076"/>
          <ac:picMkLst>
            <pc:docMk/>
            <pc:sldMk cId="2158557371" sldId="262"/>
            <ac:picMk id="4" creationId="{D94046AA-FCF3-7AFD-E88A-562FB3AC8B7A}"/>
          </ac:picMkLst>
        </pc:picChg>
        <pc:cxnChg chg="add">
          <ac:chgData name="Amrith Sai Bharath Kumar" userId="S::abharath@syr.edu::73832c91-ccb8-4470-bff6-254917126568" providerId="AD" clId="Web-{E53266B8-0AE9-4A6B-ACE5-0DC0AB253DF1}" dt="2023-11-29T07:35:45.765" v="10"/>
          <ac:cxnSpMkLst>
            <pc:docMk/>
            <pc:sldMk cId="2158557371" sldId="262"/>
            <ac:cxnSpMk id="13" creationId="{EEB57AA8-F021-480C-A9E2-F89913313611}"/>
          </ac:cxnSpMkLst>
        </pc:cxnChg>
      </pc:sldChg>
    </pc:docChg>
  </pc:docChgLst>
  <pc:docChgLst>
    <pc:chgData name="Janvi Vijaykumar Saddi" userId="S::jvsaddi@syr.edu::d746dcb3-cf0a-46d2-a67f-20506fe55279" providerId="AD" clId="Web-{EED1B952-8F54-4422-8447-B826F236BCEE}"/>
    <pc:docChg chg="addSld delSld modSld addMainMaster delMainMaster">
      <pc:chgData name="Janvi Vijaykumar Saddi" userId="S::jvsaddi@syr.edu::d746dcb3-cf0a-46d2-a67f-20506fe55279" providerId="AD" clId="Web-{EED1B952-8F54-4422-8447-B826F236BCEE}" dt="2023-11-29T04:16:54.473" v="104" actId="1076"/>
      <pc:docMkLst>
        <pc:docMk/>
      </pc:docMkLst>
      <pc:sldChg chg="addSp modSp mod setBg modClrScheme chgLayout">
        <pc:chgData name="Janvi Vijaykumar Saddi" userId="S::jvsaddi@syr.edu::d746dcb3-cf0a-46d2-a67f-20506fe55279" providerId="AD" clId="Web-{EED1B952-8F54-4422-8447-B826F236BCEE}" dt="2023-11-29T04:07:30.501" v="61" actId="1076"/>
        <pc:sldMkLst>
          <pc:docMk/>
          <pc:sldMk cId="109857222" sldId="256"/>
        </pc:sldMkLst>
        <pc:spChg chg="mod">
          <ac:chgData name="Janvi Vijaykumar Saddi" userId="S::jvsaddi@syr.edu::d746dcb3-cf0a-46d2-a67f-20506fe55279" providerId="AD" clId="Web-{EED1B952-8F54-4422-8447-B826F236BCEE}" dt="2023-11-29T04:04:17.746" v="26" actId="1076"/>
          <ac:spMkLst>
            <pc:docMk/>
            <pc:sldMk cId="109857222" sldId="256"/>
            <ac:spMk id="2" creationId="{00000000-0000-0000-0000-000000000000}"/>
          </ac:spMkLst>
        </pc:spChg>
        <pc:spChg chg="mod">
          <ac:chgData name="Janvi Vijaykumar Saddi" userId="S::jvsaddi@syr.edu::d746dcb3-cf0a-46d2-a67f-20506fe55279" providerId="AD" clId="Web-{EED1B952-8F54-4422-8447-B826F236BCEE}" dt="2023-11-29T04:07:30.501" v="61" actId="1076"/>
          <ac:spMkLst>
            <pc:docMk/>
            <pc:sldMk cId="109857222" sldId="256"/>
            <ac:spMk id="3" creationId="{00000000-0000-0000-0000-000000000000}"/>
          </ac:spMkLst>
        </pc:spChg>
        <pc:spChg chg="add mod">
          <ac:chgData name="Janvi Vijaykumar Saddi" userId="S::jvsaddi@syr.edu::d746dcb3-cf0a-46d2-a67f-20506fe55279" providerId="AD" clId="Web-{EED1B952-8F54-4422-8447-B826F236BCEE}" dt="2023-11-29T04:04:01.667" v="25" actId="20577"/>
          <ac:spMkLst>
            <pc:docMk/>
            <pc:sldMk cId="109857222" sldId="256"/>
            <ac:spMk id="4" creationId="{DD630350-DBAB-F297-4B8C-118ED33C3132}"/>
          </ac:spMkLst>
        </pc:spChg>
        <pc:spChg chg="add">
          <ac:chgData name="Janvi Vijaykumar Saddi" userId="S::jvsaddi@syr.edu::d746dcb3-cf0a-46d2-a67f-20506fe55279" providerId="AD" clId="Web-{EED1B952-8F54-4422-8447-B826F236BCEE}" dt="2023-11-29T04:01:43.929" v="0"/>
          <ac:spMkLst>
            <pc:docMk/>
            <pc:sldMk cId="109857222" sldId="256"/>
            <ac:spMk id="8" creationId="{B601567C-4815-45C4-A8C8-DEF236232A30}"/>
          </ac:spMkLst>
        </pc:spChg>
        <pc:spChg chg="add">
          <ac:chgData name="Janvi Vijaykumar Saddi" userId="S::jvsaddi@syr.edu::d746dcb3-cf0a-46d2-a67f-20506fe55279" providerId="AD" clId="Web-{EED1B952-8F54-4422-8447-B826F236BCEE}" dt="2023-11-29T04:01:43.929" v="0"/>
          <ac:spMkLst>
            <pc:docMk/>
            <pc:sldMk cId="109857222" sldId="256"/>
            <ac:spMk id="12" creationId="{277711D3-2534-4918-8661-020829D71301}"/>
          </ac:spMkLst>
        </pc:spChg>
        <pc:cxnChg chg="add">
          <ac:chgData name="Janvi Vijaykumar Saddi" userId="S::jvsaddi@syr.edu::d746dcb3-cf0a-46d2-a67f-20506fe55279" providerId="AD" clId="Web-{EED1B952-8F54-4422-8447-B826F236BCEE}" dt="2023-11-29T04:01:43.929" v="0"/>
          <ac:cxnSpMkLst>
            <pc:docMk/>
            <pc:sldMk cId="109857222" sldId="256"/>
            <ac:cxnSpMk id="10" creationId="{9D2BBCA2-F039-47DF-B36F-39D7E7CC0090}"/>
          </ac:cxnSpMkLst>
        </pc:cxnChg>
      </pc:sldChg>
      <pc:sldChg chg="addSp delSp modSp new mod modClrScheme chgLayout">
        <pc:chgData name="Janvi Vijaykumar Saddi" userId="S::jvsaddi@syr.edu::d746dcb3-cf0a-46d2-a67f-20506fe55279" providerId="AD" clId="Web-{EED1B952-8F54-4422-8447-B826F236BCEE}" dt="2023-11-29T04:16:54.473" v="104" actId="1076"/>
        <pc:sldMkLst>
          <pc:docMk/>
          <pc:sldMk cId="2929912110" sldId="257"/>
        </pc:sldMkLst>
        <pc:spChg chg="del mod ord">
          <ac:chgData name="Janvi Vijaykumar Saddi" userId="S::jvsaddi@syr.edu::d746dcb3-cf0a-46d2-a67f-20506fe55279" providerId="AD" clId="Web-{EED1B952-8F54-4422-8447-B826F236BCEE}" dt="2023-11-29T04:08:12.643" v="66"/>
          <ac:spMkLst>
            <pc:docMk/>
            <pc:sldMk cId="2929912110" sldId="257"/>
            <ac:spMk id="2" creationId="{1C006CF6-AE29-EF2F-E176-5F152168F04C}"/>
          </ac:spMkLst>
        </pc:spChg>
        <pc:spChg chg="del mod ord">
          <ac:chgData name="Janvi Vijaykumar Saddi" userId="S::jvsaddi@syr.edu::d746dcb3-cf0a-46d2-a67f-20506fe55279" providerId="AD" clId="Web-{EED1B952-8F54-4422-8447-B826F236BCEE}" dt="2023-11-29T04:08:12.643" v="66"/>
          <ac:spMkLst>
            <pc:docMk/>
            <pc:sldMk cId="2929912110" sldId="257"/>
            <ac:spMk id="3" creationId="{904621D4-0AE5-0C9A-0041-D1DA0B4CA5F1}"/>
          </ac:spMkLst>
        </pc:spChg>
        <pc:spChg chg="add">
          <ac:chgData name="Janvi Vijaykumar Saddi" userId="S::jvsaddi@syr.edu::d746dcb3-cf0a-46d2-a67f-20506fe55279" providerId="AD" clId="Web-{EED1B952-8F54-4422-8447-B826F236BCEE}" dt="2023-11-29T04:08:19.393" v="67"/>
          <ac:spMkLst>
            <pc:docMk/>
            <pc:sldMk cId="2929912110" sldId="257"/>
            <ac:spMk id="5" creationId="{34217214-A8B7-DA77-FF6B-DA3CF20B39F5}"/>
          </ac:spMkLst>
        </pc:spChg>
        <pc:spChg chg="add del mod">
          <ac:chgData name="Janvi Vijaykumar Saddi" userId="S::jvsaddi@syr.edu::d746dcb3-cf0a-46d2-a67f-20506fe55279" providerId="AD" clId="Web-{EED1B952-8F54-4422-8447-B826F236BCEE}" dt="2023-11-29T04:08:54.894" v="73"/>
          <ac:spMkLst>
            <pc:docMk/>
            <pc:sldMk cId="2929912110" sldId="257"/>
            <ac:spMk id="7" creationId="{25F4CB9A-9D2F-F0BE-8A42-6BA8D2FBD921}"/>
          </ac:spMkLst>
        </pc:spChg>
        <pc:spChg chg="add mod">
          <ac:chgData name="Janvi Vijaykumar Saddi" userId="S::jvsaddi@syr.edu::d746dcb3-cf0a-46d2-a67f-20506fe55279" providerId="AD" clId="Web-{EED1B952-8F54-4422-8447-B826F236BCEE}" dt="2023-11-29T04:14:24.763" v="79" actId="20577"/>
          <ac:spMkLst>
            <pc:docMk/>
            <pc:sldMk cId="2929912110" sldId="257"/>
            <ac:spMk id="8" creationId="{7DEBC54A-9E01-334E-0186-7F218414AAA8}"/>
          </ac:spMkLst>
        </pc:spChg>
        <pc:spChg chg="add mod">
          <ac:chgData name="Janvi Vijaykumar Saddi" userId="S::jvsaddi@syr.edu::d746dcb3-cf0a-46d2-a67f-20506fe55279" providerId="AD" clId="Web-{EED1B952-8F54-4422-8447-B826F236BCEE}" dt="2023-11-29T04:16:54.473" v="104" actId="1076"/>
          <ac:spMkLst>
            <pc:docMk/>
            <pc:sldMk cId="2929912110" sldId="257"/>
            <ac:spMk id="9" creationId="{27543A56-2CC7-602A-0CB4-B4518F9B6874}"/>
          </ac:spMkLst>
        </pc:spChg>
      </pc:sldChg>
      <pc:sldChg chg="new del">
        <pc:chgData name="Janvi Vijaykumar Saddi" userId="S::jvsaddi@syr.edu::d746dcb3-cf0a-46d2-a67f-20506fe55279" providerId="AD" clId="Web-{EED1B952-8F54-4422-8447-B826F236BCEE}" dt="2023-11-29T04:07:50.799" v="64"/>
        <pc:sldMkLst>
          <pc:docMk/>
          <pc:sldMk cId="3694374383" sldId="258"/>
        </pc:sldMkLst>
      </pc:sldChg>
      <pc:sldMasterChg chg="del delSldLayout">
        <pc:chgData name="Janvi Vijaykumar Saddi" userId="S::jvsaddi@syr.edu::d746dcb3-cf0a-46d2-a67f-20506fe55279" providerId="AD" clId="Web-{EED1B952-8F54-4422-8447-B826F236BCEE}" dt="2023-11-29T04:01:43.929" v="0"/>
        <pc:sldMasterMkLst>
          <pc:docMk/>
          <pc:sldMasterMk cId="2460954070" sldId="2147483660"/>
        </pc:sldMasterMkLst>
        <pc:sldLayoutChg chg="del">
          <pc:chgData name="Janvi Vijaykumar Saddi" userId="S::jvsaddi@syr.edu::d746dcb3-cf0a-46d2-a67f-20506fe55279" providerId="AD" clId="Web-{EED1B952-8F54-4422-8447-B826F236BCEE}" dt="2023-11-29T04:01:43.929" v="0"/>
          <pc:sldLayoutMkLst>
            <pc:docMk/>
            <pc:sldMasterMk cId="2460954070" sldId="2147483660"/>
            <pc:sldLayoutMk cId="2385387890" sldId="2147483661"/>
          </pc:sldLayoutMkLst>
        </pc:sldLayoutChg>
        <pc:sldLayoutChg chg="del">
          <pc:chgData name="Janvi Vijaykumar Saddi" userId="S::jvsaddi@syr.edu::d746dcb3-cf0a-46d2-a67f-20506fe55279" providerId="AD" clId="Web-{EED1B952-8F54-4422-8447-B826F236BCEE}" dt="2023-11-29T04:01:43.929" v="0"/>
          <pc:sldLayoutMkLst>
            <pc:docMk/>
            <pc:sldMasterMk cId="2460954070" sldId="2147483660"/>
            <pc:sldLayoutMk cId="949138452" sldId="2147483662"/>
          </pc:sldLayoutMkLst>
        </pc:sldLayoutChg>
        <pc:sldLayoutChg chg="del">
          <pc:chgData name="Janvi Vijaykumar Saddi" userId="S::jvsaddi@syr.edu::d746dcb3-cf0a-46d2-a67f-20506fe55279" providerId="AD" clId="Web-{EED1B952-8F54-4422-8447-B826F236BCEE}" dt="2023-11-29T04:01:43.929" v="0"/>
          <pc:sldLayoutMkLst>
            <pc:docMk/>
            <pc:sldMasterMk cId="2460954070" sldId="2147483660"/>
            <pc:sldLayoutMk cId="2591524520" sldId="2147483663"/>
          </pc:sldLayoutMkLst>
        </pc:sldLayoutChg>
        <pc:sldLayoutChg chg="del">
          <pc:chgData name="Janvi Vijaykumar Saddi" userId="S::jvsaddi@syr.edu::d746dcb3-cf0a-46d2-a67f-20506fe55279" providerId="AD" clId="Web-{EED1B952-8F54-4422-8447-B826F236BCEE}" dt="2023-11-29T04:01:43.929" v="0"/>
          <pc:sldLayoutMkLst>
            <pc:docMk/>
            <pc:sldMasterMk cId="2460954070" sldId="2147483660"/>
            <pc:sldLayoutMk cId="1203092039" sldId="2147483664"/>
          </pc:sldLayoutMkLst>
        </pc:sldLayoutChg>
        <pc:sldLayoutChg chg="del">
          <pc:chgData name="Janvi Vijaykumar Saddi" userId="S::jvsaddi@syr.edu::d746dcb3-cf0a-46d2-a67f-20506fe55279" providerId="AD" clId="Web-{EED1B952-8F54-4422-8447-B826F236BCEE}" dt="2023-11-29T04:01:43.929" v="0"/>
          <pc:sldLayoutMkLst>
            <pc:docMk/>
            <pc:sldMasterMk cId="2460954070" sldId="2147483660"/>
            <pc:sldLayoutMk cId="3733172339" sldId="2147483665"/>
          </pc:sldLayoutMkLst>
        </pc:sldLayoutChg>
        <pc:sldLayoutChg chg="del">
          <pc:chgData name="Janvi Vijaykumar Saddi" userId="S::jvsaddi@syr.edu::d746dcb3-cf0a-46d2-a67f-20506fe55279" providerId="AD" clId="Web-{EED1B952-8F54-4422-8447-B826F236BCEE}" dt="2023-11-29T04:01:43.929" v="0"/>
          <pc:sldLayoutMkLst>
            <pc:docMk/>
            <pc:sldMasterMk cId="2460954070" sldId="2147483660"/>
            <pc:sldLayoutMk cId="3210312558" sldId="2147483666"/>
          </pc:sldLayoutMkLst>
        </pc:sldLayoutChg>
        <pc:sldLayoutChg chg="del">
          <pc:chgData name="Janvi Vijaykumar Saddi" userId="S::jvsaddi@syr.edu::d746dcb3-cf0a-46d2-a67f-20506fe55279" providerId="AD" clId="Web-{EED1B952-8F54-4422-8447-B826F236BCEE}" dt="2023-11-29T04:01:43.929" v="0"/>
          <pc:sldLayoutMkLst>
            <pc:docMk/>
            <pc:sldMasterMk cId="2460954070" sldId="2147483660"/>
            <pc:sldLayoutMk cId="3146388984" sldId="2147483667"/>
          </pc:sldLayoutMkLst>
        </pc:sldLayoutChg>
        <pc:sldLayoutChg chg="del">
          <pc:chgData name="Janvi Vijaykumar Saddi" userId="S::jvsaddi@syr.edu::d746dcb3-cf0a-46d2-a67f-20506fe55279" providerId="AD" clId="Web-{EED1B952-8F54-4422-8447-B826F236BCEE}" dt="2023-11-29T04:01:43.929" v="0"/>
          <pc:sldLayoutMkLst>
            <pc:docMk/>
            <pc:sldMasterMk cId="2460954070" sldId="2147483660"/>
            <pc:sldLayoutMk cId="3171841454" sldId="2147483668"/>
          </pc:sldLayoutMkLst>
        </pc:sldLayoutChg>
        <pc:sldLayoutChg chg="del">
          <pc:chgData name="Janvi Vijaykumar Saddi" userId="S::jvsaddi@syr.edu::d746dcb3-cf0a-46d2-a67f-20506fe55279" providerId="AD" clId="Web-{EED1B952-8F54-4422-8447-B826F236BCEE}" dt="2023-11-29T04:01:43.929" v="0"/>
          <pc:sldLayoutMkLst>
            <pc:docMk/>
            <pc:sldMasterMk cId="2460954070" sldId="2147483660"/>
            <pc:sldLayoutMk cId="1718958274" sldId="2147483669"/>
          </pc:sldLayoutMkLst>
        </pc:sldLayoutChg>
        <pc:sldLayoutChg chg="del">
          <pc:chgData name="Janvi Vijaykumar Saddi" userId="S::jvsaddi@syr.edu::d746dcb3-cf0a-46d2-a67f-20506fe55279" providerId="AD" clId="Web-{EED1B952-8F54-4422-8447-B826F236BCEE}" dt="2023-11-29T04:01:43.929" v="0"/>
          <pc:sldLayoutMkLst>
            <pc:docMk/>
            <pc:sldMasterMk cId="2460954070" sldId="2147483660"/>
            <pc:sldLayoutMk cId="2202905451" sldId="2147483670"/>
          </pc:sldLayoutMkLst>
        </pc:sldLayoutChg>
        <pc:sldLayoutChg chg="del">
          <pc:chgData name="Janvi Vijaykumar Saddi" userId="S::jvsaddi@syr.edu::d746dcb3-cf0a-46d2-a67f-20506fe55279" providerId="AD" clId="Web-{EED1B952-8F54-4422-8447-B826F236BCEE}" dt="2023-11-29T04:01:43.929" v="0"/>
          <pc:sldLayoutMkLst>
            <pc:docMk/>
            <pc:sldMasterMk cId="2460954070" sldId="2147483660"/>
            <pc:sldLayoutMk cId="3479445657" sldId="2147483671"/>
          </pc:sldLayoutMkLst>
        </pc:sldLayoutChg>
      </pc:sldMasterChg>
      <pc:sldMasterChg chg="add addSldLayout">
        <pc:chgData name="Janvi Vijaykumar Saddi" userId="S::jvsaddi@syr.edu::d746dcb3-cf0a-46d2-a67f-20506fe55279" providerId="AD" clId="Web-{EED1B952-8F54-4422-8447-B826F236BCEE}" dt="2023-11-29T04:01:43.929" v="0"/>
        <pc:sldMasterMkLst>
          <pc:docMk/>
          <pc:sldMasterMk cId="23169962" sldId="2147483717"/>
        </pc:sldMasterMkLst>
        <pc:sldLayoutChg chg="add">
          <pc:chgData name="Janvi Vijaykumar Saddi" userId="S::jvsaddi@syr.edu::d746dcb3-cf0a-46d2-a67f-20506fe55279" providerId="AD" clId="Web-{EED1B952-8F54-4422-8447-B826F236BCEE}" dt="2023-11-29T04:01:43.929" v="0"/>
          <pc:sldLayoutMkLst>
            <pc:docMk/>
            <pc:sldMasterMk cId="23169962" sldId="2147483717"/>
            <pc:sldLayoutMk cId="2303770193" sldId="2147483706"/>
          </pc:sldLayoutMkLst>
        </pc:sldLayoutChg>
        <pc:sldLayoutChg chg="add">
          <pc:chgData name="Janvi Vijaykumar Saddi" userId="S::jvsaddi@syr.edu::d746dcb3-cf0a-46d2-a67f-20506fe55279" providerId="AD" clId="Web-{EED1B952-8F54-4422-8447-B826F236BCEE}" dt="2023-11-29T04:01:43.929" v="0"/>
          <pc:sldLayoutMkLst>
            <pc:docMk/>
            <pc:sldMasterMk cId="23169962" sldId="2147483717"/>
            <pc:sldLayoutMk cId="357534218" sldId="2147483707"/>
          </pc:sldLayoutMkLst>
        </pc:sldLayoutChg>
        <pc:sldLayoutChg chg="add">
          <pc:chgData name="Janvi Vijaykumar Saddi" userId="S::jvsaddi@syr.edu::d746dcb3-cf0a-46d2-a67f-20506fe55279" providerId="AD" clId="Web-{EED1B952-8F54-4422-8447-B826F236BCEE}" dt="2023-11-29T04:01:43.929" v="0"/>
          <pc:sldLayoutMkLst>
            <pc:docMk/>
            <pc:sldMasterMk cId="23169962" sldId="2147483717"/>
            <pc:sldLayoutMk cId="2662755763" sldId="2147483708"/>
          </pc:sldLayoutMkLst>
        </pc:sldLayoutChg>
        <pc:sldLayoutChg chg="add">
          <pc:chgData name="Janvi Vijaykumar Saddi" userId="S::jvsaddi@syr.edu::d746dcb3-cf0a-46d2-a67f-20506fe55279" providerId="AD" clId="Web-{EED1B952-8F54-4422-8447-B826F236BCEE}" dt="2023-11-29T04:01:43.929" v="0"/>
          <pc:sldLayoutMkLst>
            <pc:docMk/>
            <pc:sldMasterMk cId="23169962" sldId="2147483717"/>
            <pc:sldLayoutMk cId="3323235862" sldId="2147483709"/>
          </pc:sldLayoutMkLst>
        </pc:sldLayoutChg>
        <pc:sldLayoutChg chg="add">
          <pc:chgData name="Janvi Vijaykumar Saddi" userId="S::jvsaddi@syr.edu::d746dcb3-cf0a-46d2-a67f-20506fe55279" providerId="AD" clId="Web-{EED1B952-8F54-4422-8447-B826F236BCEE}" dt="2023-11-29T04:01:43.929" v="0"/>
          <pc:sldLayoutMkLst>
            <pc:docMk/>
            <pc:sldMasterMk cId="23169962" sldId="2147483717"/>
            <pc:sldLayoutMk cId="3926631076" sldId="2147483710"/>
          </pc:sldLayoutMkLst>
        </pc:sldLayoutChg>
        <pc:sldLayoutChg chg="add">
          <pc:chgData name="Janvi Vijaykumar Saddi" userId="S::jvsaddi@syr.edu::d746dcb3-cf0a-46d2-a67f-20506fe55279" providerId="AD" clId="Web-{EED1B952-8F54-4422-8447-B826F236BCEE}" dt="2023-11-29T04:01:43.929" v="0"/>
          <pc:sldLayoutMkLst>
            <pc:docMk/>
            <pc:sldMasterMk cId="23169962" sldId="2147483717"/>
            <pc:sldLayoutMk cId="693316704" sldId="2147483711"/>
          </pc:sldLayoutMkLst>
        </pc:sldLayoutChg>
        <pc:sldLayoutChg chg="add">
          <pc:chgData name="Janvi Vijaykumar Saddi" userId="S::jvsaddi@syr.edu::d746dcb3-cf0a-46d2-a67f-20506fe55279" providerId="AD" clId="Web-{EED1B952-8F54-4422-8447-B826F236BCEE}" dt="2023-11-29T04:01:43.929" v="0"/>
          <pc:sldLayoutMkLst>
            <pc:docMk/>
            <pc:sldMasterMk cId="23169962" sldId="2147483717"/>
            <pc:sldLayoutMk cId="309518928" sldId="2147483712"/>
          </pc:sldLayoutMkLst>
        </pc:sldLayoutChg>
        <pc:sldLayoutChg chg="add">
          <pc:chgData name="Janvi Vijaykumar Saddi" userId="S::jvsaddi@syr.edu::d746dcb3-cf0a-46d2-a67f-20506fe55279" providerId="AD" clId="Web-{EED1B952-8F54-4422-8447-B826F236BCEE}" dt="2023-11-29T04:01:43.929" v="0"/>
          <pc:sldLayoutMkLst>
            <pc:docMk/>
            <pc:sldMasterMk cId="23169962" sldId="2147483717"/>
            <pc:sldLayoutMk cId="2924258525" sldId="2147483713"/>
          </pc:sldLayoutMkLst>
        </pc:sldLayoutChg>
        <pc:sldLayoutChg chg="add">
          <pc:chgData name="Janvi Vijaykumar Saddi" userId="S::jvsaddi@syr.edu::d746dcb3-cf0a-46d2-a67f-20506fe55279" providerId="AD" clId="Web-{EED1B952-8F54-4422-8447-B826F236BCEE}" dt="2023-11-29T04:01:43.929" v="0"/>
          <pc:sldLayoutMkLst>
            <pc:docMk/>
            <pc:sldMasterMk cId="23169962" sldId="2147483717"/>
            <pc:sldLayoutMk cId="2500273763" sldId="2147483714"/>
          </pc:sldLayoutMkLst>
        </pc:sldLayoutChg>
        <pc:sldLayoutChg chg="add">
          <pc:chgData name="Janvi Vijaykumar Saddi" userId="S::jvsaddi@syr.edu::d746dcb3-cf0a-46d2-a67f-20506fe55279" providerId="AD" clId="Web-{EED1B952-8F54-4422-8447-B826F236BCEE}" dt="2023-11-29T04:01:43.929" v="0"/>
          <pc:sldLayoutMkLst>
            <pc:docMk/>
            <pc:sldMasterMk cId="23169962" sldId="2147483717"/>
            <pc:sldLayoutMk cId="3530114931" sldId="2147483715"/>
          </pc:sldLayoutMkLst>
        </pc:sldLayoutChg>
        <pc:sldLayoutChg chg="add">
          <pc:chgData name="Janvi Vijaykumar Saddi" userId="S::jvsaddi@syr.edu::d746dcb3-cf0a-46d2-a67f-20506fe55279" providerId="AD" clId="Web-{EED1B952-8F54-4422-8447-B826F236BCEE}" dt="2023-11-29T04:01:43.929" v="0"/>
          <pc:sldLayoutMkLst>
            <pc:docMk/>
            <pc:sldMasterMk cId="23169962" sldId="2147483717"/>
            <pc:sldLayoutMk cId="2464179436" sldId="2147483716"/>
          </pc:sldLayoutMkLst>
        </pc:sldLayoutChg>
      </pc:sldMasterChg>
    </pc:docChg>
  </pc:docChgLst>
  <pc:docChgLst>
    <pc:chgData name="Amrith Sai Bharath Kumar" userId="S::abharath@syr.edu::73832c91-ccb8-4470-bff6-254917126568" providerId="AD" clId="Web-{151D8D6C-845A-EE5D-7EF3-86FC2EA164E6}"/>
    <pc:docChg chg="modSld">
      <pc:chgData name="Amrith Sai Bharath Kumar" userId="S::abharath@syr.edu::73832c91-ccb8-4470-bff6-254917126568" providerId="AD" clId="Web-{151D8D6C-845A-EE5D-7EF3-86FC2EA164E6}" dt="2023-11-29T07:37:26.370" v="1" actId="14100"/>
      <pc:docMkLst>
        <pc:docMk/>
      </pc:docMkLst>
      <pc:sldChg chg="modSp">
        <pc:chgData name="Amrith Sai Bharath Kumar" userId="S::abharath@syr.edu::73832c91-ccb8-4470-bff6-254917126568" providerId="AD" clId="Web-{151D8D6C-845A-EE5D-7EF3-86FC2EA164E6}" dt="2023-11-29T07:37:26.370" v="1" actId="14100"/>
        <pc:sldMkLst>
          <pc:docMk/>
          <pc:sldMk cId="2158557371" sldId="262"/>
        </pc:sldMkLst>
        <pc:picChg chg="mod">
          <ac:chgData name="Amrith Sai Bharath Kumar" userId="S::abharath@syr.edu::73832c91-ccb8-4470-bff6-254917126568" providerId="AD" clId="Web-{151D8D6C-845A-EE5D-7EF3-86FC2EA164E6}" dt="2023-11-29T07:37:26.370" v="1" actId="14100"/>
          <ac:picMkLst>
            <pc:docMk/>
            <pc:sldMk cId="2158557371" sldId="262"/>
            <ac:picMk id="4" creationId="{D94046AA-FCF3-7AFD-E88A-562FB3AC8B7A}"/>
          </ac:picMkLst>
        </pc:picChg>
      </pc:sldChg>
    </pc:docChg>
  </pc:docChgLst>
  <pc:docChgLst>
    <pc:chgData name="Janvi Vijaykumar Saddi" userId="S::jvsaddi@syr.edu::d746dcb3-cf0a-46d2-a67f-20506fe55279" providerId="AD" clId="Web-{E79EA2A5-AC2A-D0B4-4547-6501CDD31793}"/>
    <pc:docChg chg="addSld delSld modSld">
      <pc:chgData name="Janvi Vijaykumar Saddi" userId="S::jvsaddi@syr.edu::d746dcb3-cf0a-46d2-a67f-20506fe55279" providerId="AD" clId="Web-{E79EA2A5-AC2A-D0B4-4547-6501CDD31793}" dt="2023-11-29T05:46:04.525" v="1056" actId="20577"/>
      <pc:docMkLst>
        <pc:docMk/>
      </pc:docMkLst>
      <pc:sldChg chg="del">
        <pc:chgData name="Janvi Vijaykumar Saddi" userId="S::jvsaddi@syr.edu::d746dcb3-cf0a-46d2-a67f-20506fe55279" providerId="AD" clId="Web-{E79EA2A5-AC2A-D0B4-4547-6501CDD31793}" dt="2023-11-29T04:18:27.038" v="0"/>
        <pc:sldMkLst>
          <pc:docMk/>
          <pc:sldMk cId="109857222" sldId="256"/>
        </pc:sldMkLst>
      </pc:sldChg>
      <pc:sldChg chg="modSp new">
        <pc:chgData name="Janvi Vijaykumar Saddi" userId="S::jvsaddi@syr.edu::d746dcb3-cf0a-46d2-a67f-20506fe55279" providerId="AD" clId="Web-{E79EA2A5-AC2A-D0B4-4547-6501CDD31793}" dt="2023-11-29T04:21:33.044" v="22" actId="20577"/>
        <pc:sldMkLst>
          <pc:docMk/>
          <pc:sldMk cId="3393194322" sldId="258"/>
        </pc:sldMkLst>
        <pc:spChg chg="mod">
          <ac:chgData name="Janvi Vijaykumar Saddi" userId="S::jvsaddi@syr.edu::d746dcb3-cf0a-46d2-a67f-20506fe55279" providerId="AD" clId="Web-{E79EA2A5-AC2A-D0B4-4547-6501CDD31793}" dt="2023-11-29T04:18:54.352" v="8" actId="20577"/>
          <ac:spMkLst>
            <pc:docMk/>
            <pc:sldMk cId="3393194322" sldId="258"/>
            <ac:spMk id="2" creationId="{8F00F3DC-F6EA-35D1-C2D2-0E601CB1116B}"/>
          </ac:spMkLst>
        </pc:spChg>
        <pc:spChg chg="mod">
          <ac:chgData name="Janvi Vijaykumar Saddi" userId="S::jvsaddi@syr.edu::d746dcb3-cf0a-46d2-a67f-20506fe55279" providerId="AD" clId="Web-{E79EA2A5-AC2A-D0B4-4547-6501CDD31793}" dt="2023-11-29T04:21:33.044" v="22" actId="20577"/>
          <ac:spMkLst>
            <pc:docMk/>
            <pc:sldMk cId="3393194322" sldId="258"/>
            <ac:spMk id="3" creationId="{4AAAF56D-B87A-135C-A773-98D5874C6C64}"/>
          </ac:spMkLst>
        </pc:spChg>
      </pc:sldChg>
      <pc:sldChg chg="modSp new">
        <pc:chgData name="Janvi Vijaykumar Saddi" userId="S::jvsaddi@syr.edu::d746dcb3-cf0a-46d2-a67f-20506fe55279" providerId="AD" clId="Web-{E79EA2A5-AC2A-D0B4-4547-6501CDD31793}" dt="2023-11-29T04:22:10.795" v="32" actId="20577"/>
        <pc:sldMkLst>
          <pc:docMk/>
          <pc:sldMk cId="1146725748" sldId="259"/>
        </pc:sldMkLst>
        <pc:spChg chg="mod">
          <ac:chgData name="Janvi Vijaykumar Saddi" userId="S::jvsaddi@syr.edu::d746dcb3-cf0a-46d2-a67f-20506fe55279" providerId="AD" clId="Web-{E79EA2A5-AC2A-D0B4-4547-6501CDD31793}" dt="2023-11-29T04:21:48.920" v="29" actId="20577"/>
          <ac:spMkLst>
            <pc:docMk/>
            <pc:sldMk cId="1146725748" sldId="259"/>
            <ac:spMk id="2" creationId="{7199359B-80C7-B952-A448-2E393EE5A42C}"/>
          </ac:spMkLst>
        </pc:spChg>
        <pc:spChg chg="mod">
          <ac:chgData name="Janvi Vijaykumar Saddi" userId="S::jvsaddi@syr.edu::d746dcb3-cf0a-46d2-a67f-20506fe55279" providerId="AD" clId="Web-{E79EA2A5-AC2A-D0B4-4547-6501CDD31793}" dt="2023-11-29T04:22:10.795" v="32" actId="20577"/>
          <ac:spMkLst>
            <pc:docMk/>
            <pc:sldMk cId="1146725748" sldId="259"/>
            <ac:spMk id="3" creationId="{EE1984CA-44A9-689A-88B6-EEE4253DF73A}"/>
          </ac:spMkLst>
        </pc:spChg>
      </pc:sldChg>
      <pc:sldChg chg="addSp delSp modSp new">
        <pc:chgData name="Janvi Vijaykumar Saddi" userId="S::jvsaddi@syr.edu::d746dcb3-cf0a-46d2-a67f-20506fe55279" providerId="AD" clId="Web-{E79EA2A5-AC2A-D0B4-4547-6501CDD31793}" dt="2023-11-29T05:37:39.655" v="1030" actId="20577"/>
        <pc:sldMkLst>
          <pc:docMk/>
          <pc:sldMk cId="2596489134" sldId="260"/>
        </pc:sldMkLst>
        <pc:spChg chg="add mod">
          <ac:chgData name="Janvi Vijaykumar Saddi" userId="S::jvsaddi@syr.edu::d746dcb3-cf0a-46d2-a67f-20506fe55279" providerId="AD" clId="Web-{E79EA2A5-AC2A-D0B4-4547-6501CDD31793}" dt="2023-11-29T05:20:09.813" v="770" actId="14100"/>
          <ac:spMkLst>
            <pc:docMk/>
            <pc:sldMk cId="2596489134" sldId="260"/>
            <ac:spMk id="2" creationId="{0CC28CA2-4D7B-F93A-95E5-756B3AC16B17}"/>
          </ac:spMkLst>
        </pc:spChg>
        <pc:spChg chg="add mod">
          <ac:chgData name="Janvi Vijaykumar Saddi" userId="S::jvsaddi@syr.edu::d746dcb3-cf0a-46d2-a67f-20506fe55279" providerId="AD" clId="Web-{E79EA2A5-AC2A-D0B4-4547-6501CDD31793}" dt="2023-11-29T05:20:20.594" v="772" actId="14100"/>
          <ac:spMkLst>
            <pc:docMk/>
            <pc:sldMk cId="2596489134" sldId="260"/>
            <ac:spMk id="3" creationId="{AE884AC1-B470-D1E8-387F-8FDBE4267250}"/>
          </ac:spMkLst>
        </pc:spChg>
        <pc:spChg chg="add del mod">
          <ac:chgData name="Janvi Vijaykumar Saddi" userId="S::jvsaddi@syr.edu::d746dcb3-cf0a-46d2-a67f-20506fe55279" providerId="AD" clId="Web-{E79EA2A5-AC2A-D0B4-4547-6501CDD31793}" dt="2023-11-29T04:27:11.726" v="59"/>
          <ac:spMkLst>
            <pc:docMk/>
            <pc:sldMk cId="2596489134" sldId="260"/>
            <ac:spMk id="4" creationId="{22585ECA-E54F-AD8E-CA7F-9A00E84D77F3}"/>
          </ac:spMkLst>
        </pc:spChg>
        <pc:spChg chg="add del mod">
          <ac:chgData name="Janvi Vijaykumar Saddi" userId="S::jvsaddi@syr.edu::d746dcb3-cf0a-46d2-a67f-20506fe55279" providerId="AD" clId="Web-{E79EA2A5-AC2A-D0B4-4547-6501CDD31793}" dt="2023-11-29T04:27:10.414" v="58"/>
          <ac:spMkLst>
            <pc:docMk/>
            <pc:sldMk cId="2596489134" sldId="260"/>
            <ac:spMk id="5" creationId="{B0B3D164-1CCF-A5BD-A1C2-A6073F53EAEB}"/>
          </ac:spMkLst>
        </pc:spChg>
        <pc:spChg chg="add del">
          <ac:chgData name="Janvi Vijaykumar Saddi" userId="S::jvsaddi@syr.edu::d746dcb3-cf0a-46d2-a67f-20506fe55279" providerId="AD" clId="Web-{E79EA2A5-AC2A-D0B4-4547-6501CDD31793}" dt="2023-11-29T04:26:21.944" v="51"/>
          <ac:spMkLst>
            <pc:docMk/>
            <pc:sldMk cId="2596489134" sldId="260"/>
            <ac:spMk id="6" creationId="{33F55A69-6B99-4653-4553-C8E46B149741}"/>
          </ac:spMkLst>
        </pc:spChg>
        <pc:spChg chg="add mod">
          <ac:chgData name="Janvi Vijaykumar Saddi" userId="S::jvsaddi@syr.edu::d746dcb3-cf0a-46d2-a67f-20506fe55279" providerId="AD" clId="Web-{E79EA2A5-AC2A-D0B4-4547-6501CDD31793}" dt="2023-11-29T05:31:27.176" v="989" actId="20577"/>
          <ac:spMkLst>
            <pc:docMk/>
            <pc:sldMk cId="2596489134" sldId="260"/>
            <ac:spMk id="7" creationId="{B3AF3499-A9C1-5302-1C7B-91E4DC4C9DCF}"/>
          </ac:spMkLst>
        </pc:spChg>
        <pc:spChg chg="add del mod">
          <ac:chgData name="Janvi Vijaykumar Saddi" userId="S::jvsaddi@syr.edu::d746dcb3-cf0a-46d2-a67f-20506fe55279" providerId="AD" clId="Web-{E79EA2A5-AC2A-D0B4-4547-6501CDD31793}" dt="2023-11-29T04:33:41.416" v="207"/>
          <ac:spMkLst>
            <pc:docMk/>
            <pc:sldMk cId="2596489134" sldId="260"/>
            <ac:spMk id="8" creationId="{8C3BA485-7386-4A50-6ABE-7DF32F7D5946}"/>
          </ac:spMkLst>
        </pc:spChg>
        <pc:spChg chg="add mod">
          <ac:chgData name="Janvi Vijaykumar Saddi" userId="S::jvsaddi@syr.edu::d746dcb3-cf0a-46d2-a67f-20506fe55279" providerId="AD" clId="Web-{E79EA2A5-AC2A-D0B4-4547-6501CDD31793}" dt="2023-11-29T05:20:57.142" v="777" actId="14100"/>
          <ac:spMkLst>
            <pc:docMk/>
            <pc:sldMk cId="2596489134" sldId="260"/>
            <ac:spMk id="9" creationId="{751E6BC2-0267-4D00-78A3-C32C6B602F91}"/>
          </ac:spMkLst>
        </pc:spChg>
        <pc:spChg chg="add mod">
          <ac:chgData name="Janvi Vijaykumar Saddi" userId="S::jvsaddi@syr.edu::d746dcb3-cf0a-46d2-a67f-20506fe55279" providerId="AD" clId="Web-{E79EA2A5-AC2A-D0B4-4547-6501CDD31793}" dt="2023-11-29T05:23:20.740" v="825" actId="14100"/>
          <ac:spMkLst>
            <pc:docMk/>
            <pc:sldMk cId="2596489134" sldId="260"/>
            <ac:spMk id="10" creationId="{CB2085F0-9562-565E-672D-9E8880545F01}"/>
          </ac:spMkLst>
        </pc:spChg>
        <pc:spChg chg="add mod">
          <ac:chgData name="Janvi Vijaykumar Saddi" userId="S::jvsaddi@syr.edu::d746dcb3-cf0a-46d2-a67f-20506fe55279" providerId="AD" clId="Web-{E79EA2A5-AC2A-D0B4-4547-6501CDD31793}" dt="2023-11-29T05:31:49.567" v="992" actId="1076"/>
          <ac:spMkLst>
            <pc:docMk/>
            <pc:sldMk cId="2596489134" sldId="260"/>
            <ac:spMk id="11" creationId="{B8225F78-2014-7B2C-DCA7-3738416329AC}"/>
          </ac:spMkLst>
        </pc:spChg>
        <pc:spChg chg="add mod">
          <ac:chgData name="Janvi Vijaykumar Saddi" userId="S::jvsaddi@syr.edu::d746dcb3-cf0a-46d2-a67f-20506fe55279" providerId="AD" clId="Web-{E79EA2A5-AC2A-D0B4-4547-6501CDD31793}" dt="2023-11-29T05:23:31.006" v="827" actId="14100"/>
          <ac:spMkLst>
            <pc:docMk/>
            <pc:sldMk cId="2596489134" sldId="260"/>
            <ac:spMk id="12" creationId="{F047B3AE-19DA-C336-912A-5AEE408D88E3}"/>
          </ac:spMkLst>
        </pc:spChg>
        <pc:spChg chg="add mod">
          <ac:chgData name="Janvi Vijaykumar Saddi" userId="S::jvsaddi@syr.edu::d746dcb3-cf0a-46d2-a67f-20506fe55279" providerId="AD" clId="Web-{E79EA2A5-AC2A-D0B4-4547-6501CDD31793}" dt="2023-11-29T05:36:03.324" v="1012" actId="1076"/>
          <ac:spMkLst>
            <pc:docMk/>
            <pc:sldMk cId="2596489134" sldId="260"/>
            <ac:spMk id="13" creationId="{8FDD1E12-ED10-3D8B-E5DB-3A3B52391E09}"/>
          </ac:spMkLst>
        </pc:spChg>
        <pc:spChg chg="add mod">
          <ac:chgData name="Janvi Vijaykumar Saddi" userId="S::jvsaddi@syr.edu::d746dcb3-cf0a-46d2-a67f-20506fe55279" providerId="AD" clId="Web-{E79EA2A5-AC2A-D0B4-4547-6501CDD31793}" dt="2023-11-29T05:37:39.655" v="1030" actId="20577"/>
          <ac:spMkLst>
            <pc:docMk/>
            <pc:sldMk cId="2596489134" sldId="260"/>
            <ac:spMk id="14" creationId="{DC329CC9-4FF9-745A-DCCE-43FE11ED75B3}"/>
          </ac:spMkLst>
        </pc:spChg>
      </pc:sldChg>
      <pc:sldChg chg="modSp new">
        <pc:chgData name="Janvi Vijaykumar Saddi" userId="S::jvsaddi@syr.edu::d746dcb3-cf0a-46d2-a67f-20506fe55279" providerId="AD" clId="Web-{E79EA2A5-AC2A-D0B4-4547-6501CDD31793}" dt="2023-11-29T05:46:04.525" v="1056" actId="20577"/>
        <pc:sldMkLst>
          <pc:docMk/>
          <pc:sldMk cId="1772263323" sldId="261"/>
        </pc:sldMkLst>
        <pc:spChg chg="mod">
          <ac:chgData name="Janvi Vijaykumar Saddi" userId="S::jvsaddi@syr.edu::d746dcb3-cf0a-46d2-a67f-20506fe55279" providerId="AD" clId="Web-{E79EA2A5-AC2A-D0B4-4547-6501CDD31793}" dt="2023-11-29T05:46:04.525" v="1056" actId="20577"/>
          <ac:spMkLst>
            <pc:docMk/>
            <pc:sldMk cId="1772263323" sldId="261"/>
            <ac:spMk id="2" creationId="{438881C7-1DC3-F1C4-583F-E2CFA6A9CE8C}"/>
          </ac:spMkLst>
        </pc:spChg>
      </pc:sldChg>
    </pc:docChg>
  </pc:docChgLst>
  <pc:docChgLst>
    <pc:chgData name="Amrith Sai Bharath Kumar" userId="S::abharath@syr.edu::73832c91-ccb8-4470-bff6-254917126568" providerId="AD" clId="Web-{447550D9-F2CC-44C2-AED7-4EE0238F2613}"/>
    <pc:docChg chg="modSld">
      <pc:chgData name="Amrith Sai Bharath Kumar" userId="S::abharath@syr.edu::73832c91-ccb8-4470-bff6-254917126568" providerId="AD" clId="Web-{447550D9-F2CC-44C2-AED7-4EE0238F2613}" dt="2023-12-06T01:45:11.929" v="4" actId="20577"/>
      <pc:docMkLst>
        <pc:docMk/>
      </pc:docMkLst>
      <pc:sldChg chg="modSp">
        <pc:chgData name="Amrith Sai Bharath Kumar" userId="S::abharath@syr.edu::73832c91-ccb8-4470-bff6-254917126568" providerId="AD" clId="Web-{447550D9-F2CC-44C2-AED7-4EE0238F2613}" dt="2023-12-06T01:45:11.929" v="4" actId="20577"/>
        <pc:sldMkLst>
          <pc:docMk/>
          <pc:sldMk cId="2596489134" sldId="260"/>
        </pc:sldMkLst>
        <pc:spChg chg="mod">
          <ac:chgData name="Amrith Sai Bharath Kumar" userId="S::abharath@syr.edu::73832c91-ccb8-4470-bff6-254917126568" providerId="AD" clId="Web-{447550D9-F2CC-44C2-AED7-4EE0238F2613}" dt="2023-12-06T01:45:11.929" v="4" actId="20577"/>
          <ac:spMkLst>
            <pc:docMk/>
            <pc:sldMk cId="2596489134" sldId="260"/>
            <ac:spMk id="14" creationId="{DC329CC9-4FF9-745A-DCCE-43FE11ED75B3}"/>
          </ac:spMkLst>
        </pc:spChg>
      </pc:sldChg>
      <pc:sldChg chg="modSp">
        <pc:chgData name="Amrith Sai Bharath Kumar" userId="S::abharath@syr.edu::73832c91-ccb8-4470-bff6-254917126568" providerId="AD" clId="Web-{447550D9-F2CC-44C2-AED7-4EE0238F2613}" dt="2023-12-06T01:38:38.291" v="1" actId="14100"/>
        <pc:sldMkLst>
          <pc:docMk/>
          <pc:sldMk cId="2158557371" sldId="262"/>
        </pc:sldMkLst>
        <pc:picChg chg="mod">
          <ac:chgData name="Amrith Sai Bharath Kumar" userId="S::abharath@syr.edu::73832c91-ccb8-4470-bff6-254917126568" providerId="AD" clId="Web-{447550D9-F2CC-44C2-AED7-4EE0238F2613}" dt="2023-12-06T01:38:38.291" v="1" actId="14100"/>
          <ac:picMkLst>
            <pc:docMk/>
            <pc:sldMk cId="2158557371" sldId="262"/>
            <ac:picMk id="4" creationId="{D94046AA-FCF3-7AFD-E88A-562FB3AC8B7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12/5/2023</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951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12/5/2023</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23235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12/5/2023</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93316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12/5/2023</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24258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12/5/2023</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00273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12/5/2023</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30114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12/5/2023</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64179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12/5/2023</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26631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12/5/2023</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03770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12/5/2023</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357534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12/5/2023</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62755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12/5/2023</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69962"/>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0" r:id="rId6"/>
    <p:sldLayoutId id="2147483706" r:id="rId7"/>
    <p:sldLayoutId id="2147483707" r:id="rId8"/>
    <p:sldLayoutId id="2147483708" r:id="rId9"/>
    <p:sldLayoutId id="2147483709" r:id="rId10"/>
    <p:sldLayoutId id="2147483711" r:id="rId11"/>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217214-A8B7-DA77-FF6B-DA3CF20B39F5}"/>
              </a:ext>
            </a:extLst>
          </p:cNvPr>
          <p:cNvSpPr txBox="1"/>
          <p:nvPr/>
        </p:nvSpPr>
        <p:spPr>
          <a:xfrm>
            <a:off x="990099" y="839703"/>
            <a:ext cx="575259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CSE 687: Object Oriented Design</a:t>
            </a:r>
            <a:endParaRPr lang="en-US"/>
          </a:p>
        </p:txBody>
      </p:sp>
      <p:sp>
        <p:nvSpPr>
          <p:cNvPr id="8" name="TextBox 7">
            <a:extLst>
              <a:ext uri="{FF2B5EF4-FFF2-40B4-BE49-F238E27FC236}">
                <a16:creationId xmlns:a16="http://schemas.microsoft.com/office/drawing/2014/main" id="{7DEBC54A-9E01-334E-0186-7F218414AAA8}"/>
              </a:ext>
            </a:extLst>
          </p:cNvPr>
          <p:cNvSpPr txBox="1"/>
          <p:nvPr/>
        </p:nvSpPr>
        <p:spPr>
          <a:xfrm>
            <a:off x="990063" y="1714499"/>
            <a:ext cx="929693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a:solidFill>
                  <a:srgbClr val="262626"/>
                </a:solidFill>
                <a:latin typeface="Georgia Pro Cond Light"/>
                <a:ea typeface="+mn-lt"/>
                <a:cs typeface="+mn-lt"/>
              </a:rPr>
              <a:t>Campus Shuttle</a:t>
            </a:r>
            <a:br>
              <a:rPr lang="en-US" sz="6000">
                <a:latin typeface="Georgia Pro Cond Light"/>
                <a:ea typeface="+mn-lt"/>
                <a:cs typeface="+mn-lt"/>
              </a:rPr>
            </a:br>
            <a:r>
              <a:rPr lang="en-US" sz="6000">
                <a:solidFill>
                  <a:srgbClr val="262626"/>
                </a:solidFill>
                <a:latin typeface="Georgia Pro Cond Light"/>
                <a:ea typeface="+mn-lt"/>
                <a:cs typeface="+mn-lt"/>
              </a:rPr>
              <a:t>For Syracuse University</a:t>
            </a:r>
            <a:endParaRPr lang="en-US">
              <a:latin typeface="Georgia Pro Cond Light"/>
            </a:endParaRPr>
          </a:p>
        </p:txBody>
      </p:sp>
      <p:sp>
        <p:nvSpPr>
          <p:cNvPr id="9" name="TextBox 8">
            <a:extLst>
              <a:ext uri="{FF2B5EF4-FFF2-40B4-BE49-F238E27FC236}">
                <a16:creationId xmlns:a16="http://schemas.microsoft.com/office/drawing/2014/main" id="{27543A56-2CC7-602A-0CB4-B4518F9B6874}"/>
              </a:ext>
            </a:extLst>
          </p:cNvPr>
          <p:cNvSpPr txBox="1"/>
          <p:nvPr/>
        </p:nvSpPr>
        <p:spPr>
          <a:xfrm>
            <a:off x="992604" y="4900361"/>
            <a:ext cx="436144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Team 40</a:t>
            </a:r>
          </a:p>
          <a:p>
            <a:r>
              <a:rPr lang="en-US">
                <a:ea typeface="+mn-lt"/>
                <a:cs typeface="+mn-lt"/>
              </a:rPr>
              <a:t>Kashyap Chaganti</a:t>
            </a:r>
          </a:p>
          <a:p>
            <a:r>
              <a:rPr lang="en-US">
                <a:ea typeface="+mn-lt"/>
                <a:cs typeface="+mn-lt"/>
              </a:rPr>
              <a:t>Amrith Sai Bharath Kumar</a:t>
            </a:r>
          </a:p>
          <a:p>
            <a:r>
              <a:rPr lang="en-US"/>
              <a:t>Janvi Saddi</a:t>
            </a:r>
          </a:p>
        </p:txBody>
      </p:sp>
    </p:spTree>
    <p:extLst>
      <p:ext uri="{BB962C8B-B14F-4D97-AF65-F5344CB8AC3E}">
        <p14:creationId xmlns:p14="http://schemas.microsoft.com/office/powerpoint/2010/main" val="2929912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0F3DC-F6EA-35D1-C2D2-0E601CB1116B}"/>
              </a:ext>
            </a:extLst>
          </p:cNvPr>
          <p:cNvSpPr>
            <a:spLocks noGrp="1"/>
          </p:cNvSpPr>
          <p:nvPr>
            <p:ph type="title"/>
          </p:nvPr>
        </p:nvSpPr>
        <p:spPr/>
        <p:txBody>
          <a:bodyPr/>
          <a:lstStyle/>
          <a:p>
            <a:r>
              <a:rPr lang="en-US"/>
              <a:t>Motivation</a:t>
            </a:r>
          </a:p>
        </p:txBody>
      </p:sp>
      <p:sp>
        <p:nvSpPr>
          <p:cNvPr id="3" name="Content Placeholder 2">
            <a:extLst>
              <a:ext uri="{FF2B5EF4-FFF2-40B4-BE49-F238E27FC236}">
                <a16:creationId xmlns:a16="http://schemas.microsoft.com/office/drawing/2014/main" id="{4AAAF56D-B87A-135C-A773-98D5874C6C64}"/>
              </a:ext>
            </a:extLst>
          </p:cNvPr>
          <p:cNvSpPr>
            <a:spLocks noGrp="1"/>
          </p:cNvSpPr>
          <p:nvPr>
            <p:ph idx="1"/>
          </p:nvPr>
        </p:nvSpPr>
        <p:spPr/>
        <p:txBody>
          <a:bodyPr vert="horz" lIns="0" tIns="45720" rIns="0" bIns="45720" rtlCol="0" anchor="t">
            <a:normAutofit/>
          </a:bodyPr>
          <a:lstStyle/>
          <a:p>
            <a:r>
              <a:rPr lang="en-US" dirty="0">
                <a:solidFill>
                  <a:schemeClr val="tx1"/>
                </a:solidFill>
                <a:ea typeface="+mn-lt"/>
                <a:cs typeface="+mn-lt"/>
              </a:rPr>
              <a:t>We have been using DPS for almost 2 years and felt that we can somehow optimize the pickup and drop off times which have been quite excruciatingly painful. So, we decided to come up with an algorithm which solves this.</a:t>
            </a:r>
            <a:endParaRPr lang="en-US" dirty="0">
              <a:solidFill>
                <a:schemeClr val="tx1"/>
              </a:solidFill>
            </a:endParaRPr>
          </a:p>
        </p:txBody>
      </p:sp>
    </p:spTree>
    <p:extLst>
      <p:ext uri="{BB962C8B-B14F-4D97-AF65-F5344CB8AC3E}">
        <p14:creationId xmlns:p14="http://schemas.microsoft.com/office/powerpoint/2010/main" val="3393194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9359B-80C7-B952-A448-2E393EE5A42C}"/>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EE1984CA-44A9-689A-88B6-EEE4253DF73A}"/>
              </a:ext>
            </a:extLst>
          </p:cNvPr>
          <p:cNvSpPr>
            <a:spLocks noGrp="1"/>
          </p:cNvSpPr>
          <p:nvPr>
            <p:ph idx="1"/>
          </p:nvPr>
        </p:nvSpPr>
        <p:spPr/>
        <p:txBody>
          <a:bodyPr vert="horz" lIns="0" tIns="45720" rIns="0" bIns="45720" rtlCol="0" anchor="t">
            <a:normAutofit lnSpcReduction="10000"/>
          </a:bodyPr>
          <a:lstStyle/>
          <a:p>
            <a:r>
              <a:rPr lang="en-US" b="1">
                <a:solidFill>
                  <a:schemeClr val="tx1"/>
                </a:solidFill>
                <a:ea typeface="+mn-lt"/>
                <a:cs typeface="+mn-lt"/>
              </a:rPr>
              <a:t>Mobile App for Campus Rides:</a:t>
            </a:r>
            <a:endParaRPr lang="en-US">
              <a:solidFill>
                <a:schemeClr val="tx1"/>
              </a:solidFill>
            </a:endParaRPr>
          </a:p>
          <a:p>
            <a:pPr marL="383540" lvl="1"/>
            <a:r>
              <a:rPr lang="en-US" b="1">
                <a:solidFill>
                  <a:schemeClr val="tx1"/>
                </a:solidFill>
                <a:ea typeface="+mn-lt"/>
                <a:cs typeface="+mn-lt"/>
              </a:rPr>
              <a:t>Students use an app to request campus rides.</a:t>
            </a:r>
            <a:endParaRPr lang="en-US">
              <a:solidFill>
                <a:schemeClr val="tx1"/>
              </a:solidFill>
            </a:endParaRPr>
          </a:p>
          <a:p>
            <a:pPr marL="383540" lvl="1"/>
            <a:r>
              <a:rPr lang="en-US" b="1">
                <a:solidFill>
                  <a:schemeClr val="tx1"/>
                </a:solidFill>
                <a:ea typeface="+mn-lt"/>
                <a:cs typeface="+mn-lt"/>
              </a:rPr>
              <a:t>Log in with SUID credentials for authentication.</a:t>
            </a:r>
            <a:endParaRPr lang="en-US">
              <a:solidFill>
                <a:schemeClr val="tx1"/>
              </a:solidFill>
            </a:endParaRPr>
          </a:p>
          <a:p>
            <a:r>
              <a:rPr lang="en-US" b="1">
                <a:solidFill>
                  <a:schemeClr val="tx1"/>
                </a:solidFill>
                <a:ea typeface="+mn-lt"/>
                <a:cs typeface="+mn-lt"/>
              </a:rPr>
              <a:t>Campus Shuttle Requests:</a:t>
            </a:r>
            <a:endParaRPr lang="en-US">
              <a:solidFill>
                <a:schemeClr val="tx1"/>
              </a:solidFill>
            </a:endParaRPr>
          </a:p>
          <a:p>
            <a:pPr marL="383540" lvl="1"/>
            <a:r>
              <a:rPr lang="en-US" b="1">
                <a:solidFill>
                  <a:schemeClr val="tx1"/>
                </a:solidFill>
                <a:ea typeface="+mn-lt"/>
                <a:cs typeface="+mn-lt"/>
              </a:rPr>
              <a:t>Request a ride from the campus shuttle within the app.</a:t>
            </a:r>
            <a:endParaRPr lang="en-US">
              <a:solidFill>
                <a:schemeClr val="tx1"/>
              </a:solidFill>
            </a:endParaRPr>
          </a:p>
          <a:p>
            <a:r>
              <a:rPr lang="en-US" b="1">
                <a:solidFill>
                  <a:schemeClr val="tx1"/>
                </a:solidFill>
                <a:ea typeface="+mn-lt"/>
                <a:cs typeface="+mn-lt"/>
              </a:rPr>
              <a:t>Expected Response:</a:t>
            </a:r>
            <a:endParaRPr lang="en-US">
              <a:solidFill>
                <a:schemeClr val="tx1"/>
              </a:solidFill>
            </a:endParaRPr>
          </a:p>
          <a:p>
            <a:pPr marL="383540" lvl="1"/>
            <a:r>
              <a:rPr lang="en-US" b="1">
                <a:solidFill>
                  <a:schemeClr val="tx1"/>
                </a:solidFill>
                <a:ea typeface="+mn-lt"/>
                <a:cs typeface="+mn-lt"/>
              </a:rPr>
              <a:t>App displays the Estimated Time of Arrival (ETA).</a:t>
            </a:r>
            <a:endParaRPr lang="en-US">
              <a:solidFill>
                <a:schemeClr val="tx1"/>
              </a:solidFill>
            </a:endParaRPr>
          </a:p>
          <a:p>
            <a:r>
              <a:rPr lang="en-US" b="1">
                <a:solidFill>
                  <a:schemeClr val="tx1"/>
                </a:solidFill>
                <a:ea typeface="+mn-lt"/>
                <a:cs typeface="+mn-lt"/>
              </a:rPr>
              <a:t>Inspiration from SU Public Safety Shuttle:</a:t>
            </a:r>
            <a:endParaRPr lang="en-US">
              <a:solidFill>
                <a:schemeClr val="tx1"/>
              </a:solidFill>
            </a:endParaRPr>
          </a:p>
          <a:p>
            <a:pPr marL="383540" lvl="1"/>
            <a:r>
              <a:rPr lang="en-US" b="1">
                <a:solidFill>
                  <a:schemeClr val="tx1"/>
                </a:solidFill>
                <a:ea typeface="+mn-lt"/>
                <a:cs typeface="+mn-lt"/>
              </a:rPr>
              <a:t>App design inspired by SU Public Safety Shuttle.</a:t>
            </a:r>
            <a:endParaRPr lang="en-US">
              <a:solidFill>
                <a:schemeClr val="tx1"/>
              </a:solidFill>
            </a:endParaRPr>
          </a:p>
          <a:p>
            <a:endParaRPr lang="en-US">
              <a:solidFill>
                <a:schemeClr val="tx1"/>
              </a:solidFill>
            </a:endParaRPr>
          </a:p>
        </p:txBody>
      </p:sp>
    </p:spTree>
    <p:extLst>
      <p:ext uri="{BB962C8B-B14F-4D97-AF65-F5344CB8AC3E}">
        <p14:creationId xmlns:p14="http://schemas.microsoft.com/office/powerpoint/2010/main" val="1146725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99359B-80C7-B952-A448-2E393EE5A42C}"/>
              </a:ext>
            </a:extLst>
          </p:cNvPr>
          <p:cNvSpPr>
            <a:spLocks noGrp="1"/>
          </p:cNvSpPr>
          <p:nvPr>
            <p:ph type="title"/>
          </p:nvPr>
        </p:nvSpPr>
        <p:spPr>
          <a:xfrm>
            <a:off x="878911" y="643468"/>
            <a:ext cx="3177847" cy="1674180"/>
          </a:xfrm>
        </p:spPr>
        <p:txBody>
          <a:bodyPr>
            <a:normAutofit/>
          </a:bodyPr>
          <a:lstStyle/>
          <a:p>
            <a:r>
              <a:rPr lang="en-US" sz="4000"/>
              <a:t>Algorithm</a:t>
            </a:r>
          </a:p>
        </p:txBody>
      </p:sp>
      <p:cxnSp>
        <p:nvCxnSpPr>
          <p:cNvPr id="13" name="Straight Connector 12">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D4F5A8DA-99CD-1E04-61F9-648EB12E220F}"/>
              </a:ext>
            </a:extLst>
          </p:cNvPr>
          <p:cNvSpPr>
            <a:spLocks noGrp="1"/>
          </p:cNvSpPr>
          <p:nvPr>
            <p:ph idx="1"/>
          </p:nvPr>
        </p:nvSpPr>
        <p:spPr>
          <a:xfrm>
            <a:off x="858064" y="2639380"/>
            <a:ext cx="3205049" cy="3229714"/>
          </a:xfrm>
        </p:spPr>
        <p:txBody>
          <a:bodyPr>
            <a:normAutofit/>
          </a:bodyPr>
          <a:lstStyle/>
          <a:p>
            <a:endParaRPr lang="en-US"/>
          </a:p>
        </p:txBody>
      </p:sp>
      <p:pic>
        <p:nvPicPr>
          <p:cNvPr id="4" name="Content Placeholder 3" descr="A flowchart of a passenger&#10;&#10;Description automatically generated">
            <a:extLst>
              <a:ext uri="{FF2B5EF4-FFF2-40B4-BE49-F238E27FC236}">
                <a16:creationId xmlns:a16="http://schemas.microsoft.com/office/drawing/2014/main" id="{D94046AA-FCF3-7AFD-E88A-562FB3AC8B7A}"/>
              </a:ext>
            </a:extLst>
          </p:cNvPr>
          <p:cNvPicPr>
            <a:picLocks noChangeAspect="1"/>
          </p:cNvPicPr>
          <p:nvPr/>
        </p:nvPicPr>
        <p:blipFill>
          <a:blip r:embed="rId2"/>
          <a:stretch>
            <a:fillRect/>
          </a:stretch>
        </p:blipFill>
        <p:spPr>
          <a:xfrm>
            <a:off x="4241948" y="415565"/>
            <a:ext cx="6553221" cy="5620156"/>
          </a:xfrm>
          <a:prstGeom prst="rect">
            <a:avLst/>
          </a:prstGeom>
        </p:spPr>
      </p:pic>
      <p:sp>
        <p:nvSpPr>
          <p:cNvPr id="15" name="Rectangle 14">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58557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CC28CA2-4D7B-F93A-95E5-756B3AC16B17}"/>
              </a:ext>
            </a:extLst>
          </p:cNvPr>
          <p:cNvSpPr/>
          <p:nvPr/>
        </p:nvSpPr>
        <p:spPr>
          <a:xfrm>
            <a:off x="107781" y="117809"/>
            <a:ext cx="3900236" cy="6146130"/>
          </a:xfrm>
          <a:prstGeom prst="roundRect">
            <a:avLst/>
          </a:prstGeom>
          <a:solidFill>
            <a:schemeClr val="bg1">
              <a:lumMod val="7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AE884AC1-B470-D1E8-387F-8FDBE4267250}"/>
              </a:ext>
            </a:extLst>
          </p:cNvPr>
          <p:cNvSpPr/>
          <p:nvPr/>
        </p:nvSpPr>
        <p:spPr>
          <a:xfrm>
            <a:off x="250729" y="260120"/>
            <a:ext cx="3576427" cy="5883750"/>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T</a:t>
            </a:r>
          </a:p>
        </p:txBody>
      </p:sp>
      <p:sp>
        <p:nvSpPr>
          <p:cNvPr id="7" name="TextBox 6">
            <a:extLst>
              <a:ext uri="{FF2B5EF4-FFF2-40B4-BE49-F238E27FC236}">
                <a16:creationId xmlns:a16="http://schemas.microsoft.com/office/drawing/2014/main" id="{B3AF3499-A9C1-5302-1C7B-91E4DC4C9DCF}"/>
              </a:ext>
            </a:extLst>
          </p:cNvPr>
          <p:cNvSpPr txBox="1"/>
          <p:nvPr/>
        </p:nvSpPr>
        <p:spPr>
          <a:xfrm>
            <a:off x="579019" y="258177"/>
            <a:ext cx="2957763" cy="62170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u="sng"/>
              <a:t>Structure</a:t>
            </a:r>
          </a:p>
          <a:p>
            <a:endParaRPr lang="en-US" u="sng"/>
          </a:p>
          <a:p>
            <a:r>
              <a:rPr lang="en-US" u="sng"/>
              <a:t>Controllers:</a:t>
            </a:r>
          </a:p>
          <a:p>
            <a:r>
              <a:rPr lang="en-US"/>
              <a:t>DistanceCalculator</a:t>
            </a:r>
          </a:p>
          <a:p>
            <a:r>
              <a:rPr lang="en-US"/>
              <a:t>GeoCodeController</a:t>
            </a:r>
          </a:p>
          <a:p>
            <a:r>
              <a:rPr lang="en-US"/>
              <a:t>RegisterController</a:t>
            </a:r>
          </a:p>
          <a:p>
            <a:r>
              <a:rPr lang="en-US"/>
              <a:t>ShuttleController</a:t>
            </a:r>
          </a:p>
          <a:p>
            <a:r>
              <a:rPr lang="en-US"/>
              <a:t>ShuttleLocation</a:t>
            </a:r>
          </a:p>
          <a:p>
            <a:r>
              <a:rPr lang="en-US"/>
              <a:t>StudentController</a:t>
            </a:r>
          </a:p>
          <a:p>
            <a:endParaRPr lang="en-US"/>
          </a:p>
          <a:p>
            <a:r>
              <a:rPr lang="en-US" u="sng"/>
              <a:t>Entity:</a:t>
            </a:r>
          </a:p>
          <a:p>
            <a:r>
              <a:rPr lang="en-US"/>
              <a:t>Coordinates</a:t>
            </a:r>
          </a:p>
          <a:p>
            <a:r>
              <a:rPr lang="en-US"/>
              <a:t>Passenger</a:t>
            </a:r>
          </a:p>
          <a:p>
            <a:r>
              <a:rPr lang="en-US"/>
              <a:t>Shuttle</a:t>
            </a:r>
          </a:p>
          <a:p>
            <a:r>
              <a:rPr lang="en-US"/>
              <a:t>Student</a:t>
            </a:r>
          </a:p>
          <a:p>
            <a:r>
              <a:rPr lang="en-US"/>
              <a:t>UserStatus</a:t>
            </a:r>
          </a:p>
          <a:p>
            <a:endParaRPr lang="en-US"/>
          </a:p>
          <a:p>
            <a:r>
              <a:rPr lang="en-US" u="sng"/>
              <a:t>Repository:</a:t>
            </a:r>
          </a:p>
          <a:p>
            <a:r>
              <a:rPr lang="en-US" err="1"/>
              <a:t>PassangerRespository</a:t>
            </a:r>
            <a:endParaRPr lang="en-US"/>
          </a:p>
          <a:p>
            <a:r>
              <a:rPr lang="en-US" err="1"/>
              <a:t>StudentRespository</a:t>
            </a:r>
            <a:endParaRPr lang="en-US"/>
          </a:p>
          <a:p>
            <a:endParaRPr lang="en-US"/>
          </a:p>
          <a:p>
            <a:endParaRPr lang="en-US"/>
          </a:p>
        </p:txBody>
      </p:sp>
      <p:sp>
        <p:nvSpPr>
          <p:cNvPr id="9" name="Rectangle: Rounded Corners 8">
            <a:extLst>
              <a:ext uri="{FF2B5EF4-FFF2-40B4-BE49-F238E27FC236}">
                <a16:creationId xmlns:a16="http://schemas.microsoft.com/office/drawing/2014/main" id="{751E6BC2-0267-4D00-78A3-C32C6B602F91}"/>
              </a:ext>
            </a:extLst>
          </p:cNvPr>
          <p:cNvSpPr/>
          <p:nvPr/>
        </p:nvSpPr>
        <p:spPr>
          <a:xfrm>
            <a:off x="4148386" y="117809"/>
            <a:ext cx="3900236" cy="6146130"/>
          </a:xfrm>
          <a:prstGeom prst="roundRect">
            <a:avLst/>
          </a:prstGeom>
          <a:solidFill>
            <a:schemeClr val="bg1">
              <a:lumMod val="7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CB2085F0-9562-565E-672D-9E8880545F01}"/>
              </a:ext>
            </a:extLst>
          </p:cNvPr>
          <p:cNvSpPr/>
          <p:nvPr/>
        </p:nvSpPr>
        <p:spPr>
          <a:xfrm>
            <a:off x="8158912" y="117809"/>
            <a:ext cx="3900236" cy="6146130"/>
          </a:xfrm>
          <a:prstGeom prst="roundRect">
            <a:avLst/>
          </a:prstGeom>
          <a:solidFill>
            <a:schemeClr val="bg1">
              <a:lumMod val="7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B8225F78-2014-7B2C-DCA7-3738416329AC}"/>
              </a:ext>
            </a:extLst>
          </p:cNvPr>
          <p:cNvSpPr/>
          <p:nvPr/>
        </p:nvSpPr>
        <p:spPr>
          <a:xfrm>
            <a:off x="4256171" y="250658"/>
            <a:ext cx="3679656" cy="5885445"/>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rtl="0"/>
            <a:endParaRPr lang="en-US" sz="2000" b="0" i="0">
              <a:solidFill>
                <a:srgbClr val="000000"/>
              </a:solidFill>
              <a:latin typeface="Speak Pro"/>
              <a:ea typeface="Segoe UI"/>
              <a:cs typeface="Segoe UI"/>
            </a:endParaRPr>
          </a:p>
          <a:p>
            <a:pPr algn="l" rtl="0"/>
            <a:r>
              <a:rPr lang="en-US" sz="1800" b="0" i="0">
                <a:solidFill>
                  <a:srgbClr val="000000"/>
                </a:solidFill>
                <a:latin typeface="Speak Pro"/>
                <a:ea typeface="Segoe UI"/>
                <a:cs typeface="Segoe UI"/>
              </a:rPr>
              <a:t>​</a:t>
            </a:r>
            <a:endParaRPr lang="en-US"/>
          </a:p>
        </p:txBody>
      </p:sp>
      <p:sp>
        <p:nvSpPr>
          <p:cNvPr id="12" name="Rectangle: Rounded Corners 11">
            <a:extLst>
              <a:ext uri="{FF2B5EF4-FFF2-40B4-BE49-F238E27FC236}">
                <a16:creationId xmlns:a16="http://schemas.microsoft.com/office/drawing/2014/main" id="{F047B3AE-19DA-C336-912A-5AEE408D88E3}"/>
              </a:ext>
            </a:extLst>
          </p:cNvPr>
          <p:cNvSpPr/>
          <p:nvPr/>
        </p:nvSpPr>
        <p:spPr>
          <a:xfrm>
            <a:off x="8291127" y="260119"/>
            <a:ext cx="3662286" cy="5886573"/>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T</a:t>
            </a:r>
          </a:p>
        </p:txBody>
      </p:sp>
      <p:sp>
        <p:nvSpPr>
          <p:cNvPr id="13" name="TextBox 12">
            <a:extLst>
              <a:ext uri="{FF2B5EF4-FFF2-40B4-BE49-F238E27FC236}">
                <a16:creationId xmlns:a16="http://schemas.microsoft.com/office/drawing/2014/main" id="{8FDD1E12-ED10-3D8B-E5DB-3A3B52391E09}"/>
              </a:ext>
            </a:extLst>
          </p:cNvPr>
          <p:cNvSpPr txBox="1"/>
          <p:nvPr/>
        </p:nvSpPr>
        <p:spPr>
          <a:xfrm>
            <a:off x="8434425" y="258175"/>
            <a:ext cx="3659602" cy="73250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u="sng" dirty="0"/>
              <a:t>APIs</a:t>
            </a:r>
          </a:p>
          <a:p>
            <a:pPr algn="ctr"/>
            <a:r>
              <a:rPr lang="en-US" sz="1500" u="sng" dirty="0"/>
              <a:t>Distance Calculator</a:t>
            </a:r>
          </a:p>
          <a:p>
            <a:r>
              <a:rPr lang="en-US" sz="1500" dirty="0"/>
              <a:t>GET /</a:t>
            </a:r>
            <a:r>
              <a:rPr lang="en-US" sz="1500" dirty="0" err="1"/>
              <a:t>api</a:t>
            </a:r>
            <a:r>
              <a:rPr lang="en-US" sz="1500" dirty="0"/>
              <a:t>/</a:t>
            </a:r>
            <a:r>
              <a:rPr lang="en-US" sz="1500" dirty="0" err="1"/>
              <a:t>distanceCalculator</a:t>
            </a:r>
            <a:endParaRPr lang="en-US" sz="1500" dirty="0"/>
          </a:p>
          <a:p>
            <a:r>
              <a:rPr lang="en-US" sz="1500" dirty="0"/>
              <a:t>Request Parameters: Latitude(x, a) Longitude(y, b)</a:t>
            </a:r>
          </a:p>
          <a:p>
            <a:r>
              <a:rPr lang="en-US" sz="1500" dirty="0"/>
              <a:t>Response Object: String</a:t>
            </a:r>
          </a:p>
          <a:p>
            <a:pPr algn="ctr"/>
            <a:r>
              <a:rPr lang="en-US" sz="1500" u="sng" dirty="0"/>
              <a:t>Geo Code Controller</a:t>
            </a:r>
          </a:p>
          <a:p>
            <a:r>
              <a:rPr lang="en-US" sz="1500" dirty="0"/>
              <a:t>GET /</a:t>
            </a:r>
            <a:r>
              <a:rPr lang="en-US" sz="1500" dirty="0" err="1"/>
              <a:t>api</a:t>
            </a:r>
            <a:r>
              <a:rPr lang="en-US" sz="1500" dirty="0"/>
              <a:t>/</a:t>
            </a:r>
            <a:r>
              <a:rPr lang="en-US" sz="1500" dirty="0" err="1"/>
              <a:t>geoCoord</a:t>
            </a:r>
            <a:endParaRPr lang="en-US" sz="1500" u="sng" dirty="0"/>
          </a:p>
          <a:p>
            <a:r>
              <a:rPr lang="en-US" sz="1500" dirty="0">
                <a:ea typeface="+mn-lt"/>
                <a:cs typeface="+mn-lt"/>
              </a:rPr>
              <a:t>Request Parameters: address</a:t>
            </a:r>
          </a:p>
          <a:p>
            <a:r>
              <a:rPr lang="en-US" sz="1500" dirty="0">
                <a:ea typeface="+mn-lt"/>
                <a:cs typeface="+mn-lt"/>
              </a:rPr>
              <a:t>Response Object: String</a:t>
            </a:r>
          </a:p>
          <a:p>
            <a:pPr algn="ctr"/>
            <a:r>
              <a:rPr lang="en-US" sz="1500" u="sng" dirty="0"/>
              <a:t>Register Controller</a:t>
            </a:r>
          </a:p>
          <a:p>
            <a:r>
              <a:rPr lang="en-US" sz="1500" dirty="0"/>
              <a:t>POST /</a:t>
            </a:r>
            <a:r>
              <a:rPr lang="en-US" sz="1500" dirty="0" err="1"/>
              <a:t>api</a:t>
            </a:r>
            <a:r>
              <a:rPr lang="en-US" sz="1500" dirty="0"/>
              <a:t>/register</a:t>
            </a:r>
          </a:p>
          <a:p>
            <a:r>
              <a:rPr lang="en-US" sz="1500" dirty="0"/>
              <a:t>Request Parameters: JSON Object</a:t>
            </a:r>
          </a:p>
          <a:p>
            <a:r>
              <a:rPr lang="en-US" sz="1500" dirty="0"/>
              <a:t>Response Object: Student</a:t>
            </a:r>
          </a:p>
          <a:p>
            <a:pPr algn="ctr"/>
            <a:r>
              <a:rPr lang="en-US" sz="1500" u="sng" dirty="0"/>
              <a:t>Shuttle Controller</a:t>
            </a:r>
          </a:p>
          <a:p>
            <a:r>
              <a:rPr lang="en-US" sz="1500" dirty="0"/>
              <a:t>GET /</a:t>
            </a:r>
            <a:r>
              <a:rPr lang="en-US" sz="1500" dirty="0" err="1"/>
              <a:t>api</a:t>
            </a:r>
            <a:r>
              <a:rPr lang="en-US" sz="1500" dirty="0"/>
              <a:t>/</a:t>
            </a:r>
            <a:r>
              <a:rPr lang="en-US" sz="1500" dirty="0" err="1"/>
              <a:t>pickedPassenger</a:t>
            </a:r>
            <a:endParaRPr lang="en-US" sz="1500" dirty="0"/>
          </a:p>
          <a:p>
            <a:r>
              <a:rPr lang="en-US" sz="1500" dirty="0"/>
              <a:t>Response object: String</a:t>
            </a:r>
          </a:p>
          <a:p>
            <a:pPr algn="ctr"/>
            <a:r>
              <a:rPr lang="en-US" sz="1500" u="sng" dirty="0"/>
              <a:t>Shuttle Location</a:t>
            </a:r>
          </a:p>
          <a:p>
            <a:r>
              <a:rPr lang="en-US" sz="1500" dirty="0">
                <a:latin typeface="Speak Pro"/>
                <a:cs typeface="Segoe UI"/>
              </a:rPr>
              <a:t>GET /</a:t>
            </a:r>
            <a:r>
              <a:rPr lang="en-US" sz="1500" dirty="0" err="1">
                <a:latin typeface="Speak Pro"/>
                <a:cs typeface="Segoe UI"/>
              </a:rPr>
              <a:t>api</a:t>
            </a:r>
            <a:r>
              <a:rPr lang="en-US" sz="1500" dirty="0">
                <a:latin typeface="Speak Pro"/>
                <a:cs typeface="Segoe UI"/>
              </a:rPr>
              <a:t>/</a:t>
            </a:r>
            <a:r>
              <a:rPr lang="en-US" sz="1500" dirty="0" err="1">
                <a:latin typeface="Speak Pro"/>
                <a:cs typeface="Segoe UI"/>
              </a:rPr>
              <a:t>shuttleLocation</a:t>
            </a:r>
            <a:endParaRPr lang="en-US" sz="1500" dirty="0">
              <a:latin typeface="Speak Pro"/>
              <a:cs typeface="Segoe UI"/>
            </a:endParaRPr>
          </a:p>
          <a:p>
            <a:r>
              <a:rPr lang="en-US" sz="1500" dirty="0">
                <a:ea typeface="+mn-lt"/>
                <a:cs typeface="+mn-lt"/>
              </a:rPr>
              <a:t>Response object: String</a:t>
            </a:r>
            <a:endParaRPr lang="en-US" sz="1500" dirty="0"/>
          </a:p>
          <a:p>
            <a:pPr algn="ctr"/>
            <a:r>
              <a:rPr lang="en-US" sz="1500" u="sng" dirty="0"/>
              <a:t>Student Controller</a:t>
            </a:r>
          </a:p>
          <a:p>
            <a:r>
              <a:rPr lang="en-US" sz="1500" dirty="0"/>
              <a:t>GET /</a:t>
            </a:r>
            <a:r>
              <a:rPr lang="en-US" sz="1500" dirty="0" err="1"/>
              <a:t>api</a:t>
            </a:r>
            <a:r>
              <a:rPr lang="en-US" sz="1500" dirty="0"/>
              <a:t>/</a:t>
            </a:r>
            <a:r>
              <a:rPr lang="en-US" sz="1500" dirty="0" err="1"/>
              <a:t>requestPickup</a:t>
            </a:r>
            <a:endParaRPr lang="en-US" sz="1500" u="sng" dirty="0"/>
          </a:p>
          <a:p>
            <a:r>
              <a:rPr lang="en-US" sz="1500" dirty="0"/>
              <a:t>Request Parameters: suid, </a:t>
            </a:r>
            <a:r>
              <a:rPr lang="en-US" sz="1500" dirty="0" err="1"/>
              <a:t>pickup_address</a:t>
            </a:r>
            <a:r>
              <a:rPr lang="en-US" sz="1500" dirty="0"/>
              <a:t>, </a:t>
            </a:r>
            <a:r>
              <a:rPr lang="en-US" sz="1500" dirty="0" err="1"/>
              <a:t>drop_address</a:t>
            </a:r>
            <a:endParaRPr lang="en-US" sz="1500" dirty="0"/>
          </a:p>
          <a:p>
            <a:r>
              <a:rPr lang="en-US" sz="1500" dirty="0">
                <a:ea typeface="+mn-lt"/>
                <a:cs typeface="+mn-lt"/>
              </a:rPr>
              <a:t>Response object: String</a:t>
            </a:r>
            <a:endParaRPr lang="en-US" sz="1500" dirty="0"/>
          </a:p>
          <a:p>
            <a:br>
              <a:rPr lang="en-US" dirty="0"/>
            </a:br>
            <a:endParaRPr lang="en-US"/>
          </a:p>
          <a:p>
            <a:br>
              <a:rPr lang="en-US" dirty="0"/>
            </a:br>
            <a:endParaRPr lang="en-US"/>
          </a:p>
          <a:p>
            <a:endParaRPr lang="en-US"/>
          </a:p>
        </p:txBody>
      </p:sp>
      <p:sp>
        <p:nvSpPr>
          <p:cNvPr id="14" name="TextBox 13">
            <a:extLst>
              <a:ext uri="{FF2B5EF4-FFF2-40B4-BE49-F238E27FC236}">
                <a16:creationId xmlns:a16="http://schemas.microsoft.com/office/drawing/2014/main" id="{DC329CC9-4FF9-745A-DCCE-43FE11ED75B3}"/>
              </a:ext>
            </a:extLst>
          </p:cNvPr>
          <p:cNvSpPr txBox="1"/>
          <p:nvPr/>
        </p:nvSpPr>
        <p:spPr>
          <a:xfrm>
            <a:off x="4336487" y="257470"/>
            <a:ext cx="3659602" cy="86331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u="sng" dirty="0"/>
              <a:t>Database Schema</a:t>
            </a:r>
          </a:p>
          <a:p>
            <a:pPr algn="ctr"/>
            <a:endParaRPr lang="en-US" sz="2000" u="sng"/>
          </a:p>
          <a:p>
            <a:pPr algn="ctr"/>
            <a:r>
              <a:rPr lang="en-US" sz="1500" u="sng" dirty="0"/>
              <a:t>Table Name: coordinates</a:t>
            </a:r>
          </a:p>
          <a:p>
            <a:r>
              <a:rPr lang="en-US" sz="1500" i="1" dirty="0"/>
              <a:t>Columns</a:t>
            </a:r>
            <a:r>
              <a:rPr lang="en-US" sz="1500" dirty="0"/>
              <a:t>: id(Primary key), latitude, longitude</a:t>
            </a:r>
          </a:p>
          <a:p>
            <a:endParaRPr lang="en-US" sz="1500"/>
          </a:p>
          <a:p>
            <a:pPr algn="ctr"/>
            <a:r>
              <a:rPr lang="en-US" sz="1500" u="sng" dirty="0"/>
              <a:t>Table Name: passengers</a:t>
            </a:r>
            <a:endParaRPr lang="en-US" sz="1500" dirty="0"/>
          </a:p>
          <a:p>
            <a:r>
              <a:rPr lang="en-US" sz="1500" i="1" dirty="0"/>
              <a:t>Columns</a:t>
            </a:r>
            <a:r>
              <a:rPr lang="en-US" sz="1500" dirty="0"/>
              <a:t>: suid (Primary Key)</a:t>
            </a:r>
          </a:p>
          <a:p>
            <a:r>
              <a:rPr lang="en-US" sz="1500" dirty="0" err="1"/>
              <a:t>pickup_lat</a:t>
            </a:r>
            <a:r>
              <a:rPr lang="en-US" sz="1500" dirty="0"/>
              <a:t>, </a:t>
            </a:r>
            <a:r>
              <a:rPr lang="en-US" sz="1500" dirty="0" err="1"/>
              <a:t>drop_lat</a:t>
            </a:r>
            <a:r>
              <a:rPr lang="en-US" sz="1500" dirty="0"/>
              <a:t>, </a:t>
            </a:r>
            <a:r>
              <a:rPr lang="en-US" sz="1500" dirty="0" err="1"/>
              <a:t>pickup_lng</a:t>
            </a:r>
            <a:r>
              <a:rPr lang="en-US" sz="1500" dirty="0"/>
              <a:t>, </a:t>
            </a:r>
            <a:r>
              <a:rPr lang="en-US" sz="1500" dirty="0" err="1"/>
              <a:t>drop_lng</a:t>
            </a:r>
            <a:r>
              <a:rPr lang="en-US" sz="1500" dirty="0"/>
              <a:t>,</a:t>
            </a:r>
          </a:p>
          <a:p>
            <a:r>
              <a:rPr lang="en-US" sz="1500" dirty="0" err="1"/>
              <a:t>counter_since_requested</a:t>
            </a:r>
            <a:r>
              <a:rPr lang="en-US" sz="1500" dirty="0"/>
              <a:t>, eta, </a:t>
            </a:r>
            <a:r>
              <a:rPr lang="en-US" sz="1500" dirty="0" err="1"/>
              <a:t>user_status</a:t>
            </a:r>
            <a:r>
              <a:rPr lang="en-US" sz="1500" dirty="0"/>
              <a:t> (Enum: IDLE, WAITING, PICKEDUP)</a:t>
            </a:r>
          </a:p>
          <a:p>
            <a:r>
              <a:rPr lang="en-US" sz="1500" i="1" dirty="0"/>
              <a:t>Foreign Key:</a:t>
            </a:r>
            <a:r>
              <a:rPr lang="en-US" sz="1500" dirty="0"/>
              <a:t> </a:t>
            </a:r>
            <a:r>
              <a:rPr lang="en-US" sz="1500" dirty="0" err="1"/>
              <a:t>pickup_coordinates_id</a:t>
            </a:r>
            <a:r>
              <a:rPr lang="en-US" sz="1500" dirty="0"/>
              <a:t> (References coordinates.id)</a:t>
            </a:r>
          </a:p>
          <a:p>
            <a:r>
              <a:rPr lang="en-US" sz="1500" dirty="0" err="1"/>
              <a:t>drop_coordinates_id</a:t>
            </a:r>
            <a:r>
              <a:rPr lang="en-US" sz="1500" dirty="0"/>
              <a:t> (References coordinates.id)</a:t>
            </a:r>
          </a:p>
          <a:p>
            <a:pPr algn="ctr"/>
            <a:r>
              <a:rPr lang="en-US" sz="1500" u="sng"/>
              <a:t>Table </a:t>
            </a:r>
            <a:r>
              <a:rPr lang="en-US" sz="1500" u="sng" err="1"/>
              <a:t>Name:shuttles</a:t>
            </a:r>
            <a:endParaRPr lang="en-US" sz="1500" u="sng"/>
          </a:p>
          <a:p>
            <a:r>
              <a:rPr lang="en-US" sz="1500" i="1" dirty="0"/>
              <a:t>Columns</a:t>
            </a:r>
            <a:r>
              <a:rPr lang="en-US" sz="1500" dirty="0"/>
              <a:t>: id (Primary Key)</a:t>
            </a:r>
            <a:endParaRPr lang="en-US" sz="1500" u="sng" dirty="0"/>
          </a:p>
          <a:p>
            <a:r>
              <a:rPr lang="en-US" sz="1500" dirty="0"/>
              <a:t>Speed, </a:t>
            </a:r>
            <a:r>
              <a:rPr lang="en-US" sz="1500" dirty="0" err="1"/>
              <a:t>college_place_lat</a:t>
            </a:r>
            <a:r>
              <a:rPr lang="en-US" sz="1500" dirty="0"/>
              <a:t>, </a:t>
            </a:r>
            <a:r>
              <a:rPr lang="en-US" sz="1500" dirty="0" err="1"/>
              <a:t>college_place_lng</a:t>
            </a:r>
            <a:endParaRPr lang="en-US" sz="1500" dirty="0"/>
          </a:p>
          <a:p>
            <a:r>
              <a:rPr lang="en-US" sz="1500" i="1" dirty="0"/>
              <a:t>Foreign Key</a:t>
            </a:r>
            <a:r>
              <a:rPr lang="en-US" sz="1500" dirty="0"/>
              <a:t>: </a:t>
            </a:r>
            <a:r>
              <a:rPr lang="en-US" sz="1500" dirty="0" err="1"/>
              <a:t>coordinates_id</a:t>
            </a:r>
            <a:r>
              <a:rPr lang="en-US" sz="1500" dirty="0"/>
              <a:t> (References coordinates.id)</a:t>
            </a:r>
          </a:p>
          <a:p>
            <a:endParaRPr lang="en-US" sz="1500"/>
          </a:p>
          <a:p>
            <a:pPr algn="ctr"/>
            <a:r>
              <a:rPr lang="en-US" sz="1500" u="sng" dirty="0"/>
              <a:t>Table </a:t>
            </a:r>
            <a:r>
              <a:rPr lang="en-US" sz="1500" u="sng" dirty="0" err="1"/>
              <a:t>Name:students</a:t>
            </a:r>
            <a:endParaRPr lang="en-US" sz="1500" u="sng" dirty="0"/>
          </a:p>
          <a:p>
            <a:r>
              <a:rPr lang="en-US" sz="1500" i="1" dirty="0"/>
              <a:t>Columns: </a:t>
            </a:r>
            <a:r>
              <a:rPr lang="en-US" sz="1500" dirty="0"/>
              <a:t>suid (Primary Key), name, </a:t>
            </a:r>
            <a:r>
              <a:rPr lang="en-US" sz="1500" dirty="0" err="1"/>
              <a:t>home_address</a:t>
            </a:r>
            <a:r>
              <a:rPr lang="en-US" sz="1500" dirty="0"/>
              <a:t>, </a:t>
            </a:r>
            <a:r>
              <a:rPr lang="en-US" sz="1500" dirty="0" err="1"/>
              <a:t>user_status</a:t>
            </a:r>
            <a:r>
              <a:rPr lang="en-US" sz="1500" dirty="0"/>
              <a:t> (Enum: IDLE,      WAITING, PICKEDUP)</a:t>
            </a:r>
          </a:p>
          <a:p>
            <a:endParaRPr lang="en-US" sz="1600"/>
          </a:p>
          <a:p>
            <a:pPr algn="ctr"/>
            <a:endParaRPr lang="en-US" sz="1600"/>
          </a:p>
          <a:p>
            <a:endParaRPr lang="en-US" sz="1600"/>
          </a:p>
          <a:p>
            <a:pPr algn="ctr"/>
            <a:endParaRPr lang="en-US" sz="1600"/>
          </a:p>
          <a:p>
            <a:endParaRPr lang="en-US" sz="1600"/>
          </a:p>
          <a:p>
            <a:br>
              <a:rPr lang="en-US" dirty="0"/>
            </a:br>
            <a:endParaRPr lang="en-US"/>
          </a:p>
          <a:p>
            <a:br>
              <a:rPr lang="en-US" dirty="0"/>
            </a:br>
            <a:endParaRPr lang="en-US"/>
          </a:p>
          <a:p>
            <a:endParaRPr lang="en-US"/>
          </a:p>
        </p:txBody>
      </p:sp>
    </p:spTree>
    <p:extLst>
      <p:ext uri="{BB962C8B-B14F-4D97-AF65-F5344CB8AC3E}">
        <p14:creationId xmlns:p14="http://schemas.microsoft.com/office/powerpoint/2010/main" val="2596489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881C7-1DC3-F1C4-583F-E2CFA6A9CE8C}"/>
              </a:ext>
            </a:extLst>
          </p:cNvPr>
          <p:cNvSpPr>
            <a:spLocks noGrp="1"/>
          </p:cNvSpPr>
          <p:nvPr>
            <p:ph type="title"/>
          </p:nvPr>
        </p:nvSpPr>
        <p:spPr>
          <a:xfrm>
            <a:off x="1247675" y="2071287"/>
            <a:ext cx="10058400" cy="1450757"/>
          </a:xfrm>
        </p:spPr>
        <p:txBody>
          <a:bodyPr/>
          <a:lstStyle/>
          <a:p>
            <a:r>
              <a:rPr lang="en-US"/>
              <a:t>Thank You. </a:t>
            </a:r>
            <a:br>
              <a:rPr lang="en-US"/>
            </a:br>
            <a:r>
              <a:rPr lang="en-US"/>
              <a:t>Now let's move to the demonstration</a:t>
            </a:r>
          </a:p>
        </p:txBody>
      </p:sp>
    </p:spTree>
    <p:extLst>
      <p:ext uri="{BB962C8B-B14F-4D97-AF65-F5344CB8AC3E}">
        <p14:creationId xmlns:p14="http://schemas.microsoft.com/office/powerpoint/2010/main" val="1772263323"/>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RetrospectVTI</vt:lpstr>
      <vt:lpstr>PowerPoint Presentation</vt:lpstr>
      <vt:lpstr>Motivation</vt:lpstr>
      <vt:lpstr>Introduction</vt:lpstr>
      <vt:lpstr>Algorithm</vt:lpstr>
      <vt:lpstr>PowerPoint Presentation</vt:lpstr>
      <vt:lpstr>Thank You.  Now let's move to the 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22</cp:revision>
  <dcterms:created xsi:type="dcterms:W3CDTF">2023-11-29T04:01:13Z</dcterms:created>
  <dcterms:modified xsi:type="dcterms:W3CDTF">2023-12-06T01:45:15Z</dcterms:modified>
</cp:coreProperties>
</file>