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4"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378"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F850569-34AF-4982-94D8-9BF34D6C2457}" type="datetimeFigureOut">
              <a:rPr lang="en-US" smtClean="0"/>
              <a:t>3/5/2020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A13BC82-518F-4A3F-AC53-BE260397BC6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F850569-34AF-4982-94D8-9BF34D6C2457}" type="datetimeFigureOut">
              <a:rPr lang="en-US" smtClean="0"/>
              <a:t>3/5/2020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A13BC82-518F-4A3F-AC53-BE260397BC6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F850569-34AF-4982-94D8-9BF34D6C2457}" type="datetimeFigureOut">
              <a:rPr lang="en-US" smtClean="0"/>
              <a:t>3/5/2020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A13BC82-518F-4A3F-AC53-BE260397BC6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F850569-34AF-4982-94D8-9BF34D6C2457}" type="datetimeFigureOut">
              <a:rPr lang="en-US" smtClean="0"/>
              <a:t>3/5/2020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A13BC82-518F-4A3F-AC53-BE260397BC62}"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F850569-34AF-4982-94D8-9BF34D6C2457}" type="datetimeFigureOut">
              <a:rPr lang="en-US" smtClean="0"/>
              <a:t>3/5/2020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A13BC82-518F-4A3F-AC53-BE260397BC62}"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F850569-34AF-4982-94D8-9BF34D6C2457}" type="datetimeFigureOut">
              <a:rPr lang="en-US" smtClean="0"/>
              <a:t>3/5/2020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A13BC82-518F-4A3F-AC53-BE260397BC62}"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F850569-34AF-4982-94D8-9BF34D6C2457}" type="datetimeFigureOut">
              <a:rPr lang="en-US" smtClean="0"/>
              <a:t>3/5/2020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A13BC82-518F-4A3F-AC53-BE260397BC6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F850569-34AF-4982-94D8-9BF34D6C2457}" type="datetimeFigureOut">
              <a:rPr lang="en-US" smtClean="0"/>
              <a:t>3/5/2020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A13BC82-518F-4A3F-AC53-BE260397BC62}"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F850569-34AF-4982-94D8-9BF34D6C2457}" type="datetimeFigureOut">
              <a:rPr lang="en-US" smtClean="0"/>
              <a:t>3/5/2020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A13BC82-518F-4A3F-AC53-BE260397BC6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F850569-34AF-4982-94D8-9BF34D6C2457}" type="datetimeFigureOut">
              <a:rPr lang="en-US" smtClean="0"/>
              <a:t>3/5/2020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A13BC82-518F-4A3F-AC53-BE260397BC6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F850569-34AF-4982-94D8-9BF34D6C2457}" type="datetimeFigureOut">
              <a:rPr lang="en-US" smtClean="0"/>
              <a:t>3/5/2020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A13BC82-518F-4A3F-AC53-BE260397BC62}"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F850569-34AF-4982-94D8-9BF34D6C2457}" type="datetimeFigureOut">
              <a:rPr lang="en-US" smtClean="0"/>
              <a:t>3/5/2020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A13BC82-518F-4A3F-AC53-BE260397BC6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Research Papers</a:t>
            </a:r>
            <a:endParaRPr lang="en-US" dirty="0"/>
          </a:p>
        </p:txBody>
      </p:sp>
      <p:sp>
        <p:nvSpPr>
          <p:cNvPr id="4" name="Subtitle 3"/>
          <p:cNvSpPr>
            <a:spLocks noGrp="1"/>
          </p:cNvSpPr>
          <p:nvPr>
            <p:ph type="subTitle" idx="1"/>
          </p:nvPr>
        </p:nvSpPr>
        <p:spPr>
          <a:xfrm>
            <a:off x="685800" y="3611606"/>
            <a:ext cx="7772400" cy="1722393"/>
          </a:xfrm>
        </p:spPr>
        <p:txBody>
          <a:bodyPr>
            <a:normAutofit fontScale="85000" lnSpcReduction="20000"/>
          </a:bodyPr>
          <a:lstStyle/>
          <a:p>
            <a:endParaRPr lang="en-US" dirty="0" smtClean="0"/>
          </a:p>
          <a:p>
            <a:r>
              <a:rPr lang="en-US" dirty="0" smtClean="0"/>
              <a:t> </a:t>
            </a:r>
            <a:r>
              <a:rPr lang="en-US" b="1" dirty="0" smtClean="0">
                <a:solidFill>
                  <a:srgbClr val="002060"/>
                </a:solidFill>
              </a:rPr>
              <a:t>AN IMPROVED ROUND ROBIN CPU SCHEDULING </a:t>
            </a:r>
            <a:r>
              <a:rPr lang="en-US" b="1" dirty="0" smtClean="0">
                <a:solidFill>
                  <a:srgbClr val="002060"/>
                </a:solidFill>
              </a:rPr>
              <a:t>ALGORITHM(IRR)</a:t>
            </a:r>
          </a:p>
          <a:p>
            <a:endParaRPr lang="en-US" dirty="0" smtClean="0">
              <a:solidFill>
                <a:srgbClr val="002060"/>
              </a:solidFill>
            </a:endParaRPr>
          </a:p>
          <a:p>
            <a:r>
              <a:rPr lang="en-US" dirty="0" smtClean="0">
                <a:solidFill>
                  <a:srgbClr val="002060"/>
                </a:solidFill>
              </a:rPr>
              <a:t> </a:t>
            </a:r>
            <a:endParaRPr lang="en-US"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The improved Round Robin (IRR) CPU scheduling algorithm works similar to Round Robin (RR) with a small improvement. IRR picks the first process from the ready queue and allocate the CPU to it for a time interval of up to 1 time quantum</a:t>
            </a:r>
            <a:r>
              <a:rPr lang="en-US" dirty="0" smtClean="0"/>
              <a:t>.</a:t>
            </a:r>
          </a:p>
          <a:p>
            <a:r>
              <a:rPr lang="en-US" dirty="0" smtClean="0"/>
              <a:t> </a:t>
            </a:r>
            <a:r>
              <a:rPr lang="en-US" dirty="0" smtClean="0"/>
              <a:t>After completion of process’s time quantum, it checks the remaining CPU burst time of the currently running process. If the remaining CPU burst time of the currently running process is less than 1 time quantum, the CPU again allocated to the currently running process for remaining CPU burst time. </a:t>
            </a:r>
            <a:endParaRPr lang="en-US" dirty="0"/>
          </a:p>
        </p:txBody>
      </p:sp>
      <p:sp>
        <p:nvSpPr>
          <p:cNvPr id="3" name="Title 2"/>
          <p:cNvSpPr>
            <a:spLocks noGrp="1"/>
          </p:cNvSpPr>
          <p:nvPr>
            <p:ph type="title"/>
          </p:nvPr>
        </p:nvSpPr>
        <p:spPr/>
        <p:txBody>
          <a:bodyPr/>
          <a:lstStyle/>
          <a:p>
            <a:r>
              <a:rPr lang="en-US" dirty="0" smtClean="0"/>
              <a:t>IRR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Otherwise, if the remaining CPU burst time of the currently running process is longer than 1 time quantum, the process will be put at the tail of the ready queue. The CPU scheduler will then select the next process in the ready </a:t>
            </a:r>
            <a:r>
              <a:rPr lang="en-US" dirty="0" smtClean="0"/>
              <a:t>queue.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67072"/>
          </a:xfrm>
        </p:spPr>
        <p:txBody>
          <a:bodyPr>
            <a:normAutofit fontScale="70000" lnSpcReduction="20000"/>
          </a:bodyPr>
          <a:lstStyle/>
          <a:p>
            <a:endParaRPr lang="en-US" dirty="0" smtClean="0"/>
          </a:p>
          <a:p>
            <a:r>
              <a:rPr lang="en-US" dirty="0" smtClean="0"/>
              <a:t>Step 1. START </a:t>
            </a:r>
          </a:p>
          <a:p>
            <a:r>
              <a:rPr lang="en-US" dirty="0" smtClean="0"/>
              <a:t>Step 2. Make a ready queue of the Processes say REQUEST. </a:t>
            </a:r>
          </a:p>
          <a:p>
            <a:r>
              <a:rPr lang="en-US" dirty="0" smtClean="0"/>
              <a:t>Step 3. Do steps 4, 5 and 6 WHILE queue REQUEST becomes empty. </a:t>
            </a:r>
          </a:p>
          <a:p>
            <a:r>
              <a:rPr lang="en-US" dirty="0" smtClean="0"/>
              <a:t>Step 4. Pick the first process from the ready queue and allocate the CPU to it for a time interval of up to 1 time quantum. </a:t>
            </a:r>
          </a:p>
          <a:p>
            <a:r>
              <a:rPr lang="en-US" dirty="0" smtClean="0"/>
              <a:t>Step 5. If the remaining CPU burst time of the currently running process is less than 1 time quantum then allocate CPU again to the currently running process for remaining CPU burst time. After completion of execution, removed it from the ready queue and go to step 3. </a:t>
            </a:r>
          </a:p>
          <a:p>
            <a:r>
              <a:rPr lang="en-US" dirty="0" smtClean="0"/>
              <a:t>Step 6. Remove the currently running process from the ready queue REQUEST and put it at the tail of the ready queue. </a:t>
            </a:r>
          </a:p>
          <a:p>
            <a:r>
              <a:rPr lang="en-US" dirty="0" smtClean="0"/>
              <a:t>Step 7. END </a:t>
            </a:r>
          </a:p>
          <a:p>
            <a:endParaRPr lang="en-US" dirty="0"/>
          </a:p>
        </p:txBody>
      </p:sp>
      <p:sp>
        <p:nvSpPr>
          <p:cNvPr id="3" name="Title 2"/>
          <p:cNvSpPr>
            <a:spLocks noGrp="1"/>
          </p:cNvSpPr>
          <p:nvPr>
            <p:ph type="title"/>
          </p:nvPr>
        </p:nvSpPr>
        <p:spPr/>
        <p:txBody>
          <a:bodyPr/>
          <a:lstStyle/>
          <a:p>
            <a:r>
              <a:rPr lang="en-US" dirty="0" smtClean="0"/>
              <a:t>Algorithm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tretch>
            <a:fillRect/>
          </a:stretch>
        </p:blipFill>
        <p:spPr bwMode="auto">
          <a:xfrm>
            <a:off x="1691640" y="1903889"/>
            <a:ext cx="5760720" cy="3680460"/>
          </a:xfrm>
          <a:prstGeom prst="rect">
            <a:avLst/>
          </a:prstGeom>
          <a:noFill/>
          <a:ln w="9525">
            <a:noFill/>
            <a:miter lim="800000"/>
            <a:headEnd/>
            <a:tailEnd/>
          </a:ln>
        </p:spPr>
      </p:pic>
      <p:sp>
        <p:nvSpPr>
          <p:cNvPr id="5" name="Title 4"/>
          <p:cNvSpPr>
            <a:spLocks noGrp="1"/>
          </p:cNvSpPr>
          <p:nvPr>
            <p:ph type="title"/>
          </p:nvPr>
        </p:nvSpPr>
        <p:spPr/>
        <p:txBody>
          <a:bodyPr/>
          <a:lstStyle/>
          <a:p>
            <a:r>
              <a:rPr lang="en-US" sz="3000" dirty="0" smtClean="0"/>
              <a:t>IRR</a:t>
            </a:r>
            <a:endParaRPr lang="en-US" sz="3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000" dirty="0" smtClean="0"/>
              <a:t>RR</a:t>
            </a:r>
            <a:endParaRPr lang="en-US" sz="3000"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139190" y="1915319"/>
            <a:ext cx="6865620" cy="36576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IRR</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478280" y="2166779"/>
            <a:ext cx="6187440" cy="315468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RR</a:t>
            </a:r>
            <a:endParaRPr lang="en-US"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1543050" y="2185829"/>
            <a:ext cx="6057900" cy="311658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23</TotalTime>
  <Words>309</Words>
  <Application>Microsoft Office PowerPoint</Application>
  <PresentationFormat>On-screen Show (4:3)</PresentationFormat>
  <Paragraphs>22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Concourse</vt:lpstr>
      <vt:lpstr>Research Papers</vt:lpstr>
      <vt:lpstr>IRR</vt:lpstr>
      <vt:lpstr>Slide 3</vt:lpstr>
      <vt:lpstr>Algorithm</vt:lpstr>
      <vt:lpstr>IRR</vt:lpstr>
      <vt:lpstr>RR</vt:lpstr>
      <vt:lpstr>IRR</vt:lpstr>
      <vt:lpstr>RR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Papers</dc:title>
  <dc:creator>Maruthi Palivela</dc:creator>
  <cp:lastModifiedBy>Maruthi Palivela</cp:lastModifiedBy>
  <cp:revision>3</cp:revision>
  <dcterms:created xsi:type="dcterms:W3CDTF">2020-03-05T14:56:41Z</dcterms:created>
  <dcterms:modified xsi:type="dcterms:W3CDTF">2020-03-05T15:20:02Z</dcterms:modified>
</cp:coreProperties>
</file>