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B08FD7-D43B-416B-99FE-94C0E23E7D6E}" type="datetimeFigureOut">
              <a:rPr lang="en-US" smtClean="0"/>
              <a:t>3/5/2020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57A2297-5765-49DD-9D05-01429753D8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7A2297-5765-49DD-9D05-01429753D8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7A2297-5765-49DD-9D05-01429753D8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7A2297-5765-49DD-9D05-01429753D84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7A2297-5765-49DD-9D05-01429753D84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7A2297-5765-49DD-9D05-01429753D84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57A2297-5765-49DD-9D05-01429753D8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57A2297-5765-49DD-9D05-01429753D84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B08FD7-D43B-416B-99FE-94C0E23E7D6E}" type="datetimeFigureOut">
              <a:rPr lang="en-US" smtClean="0"/>
              <a:t>3/5/2020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57A2297-5765-49DD-9D05-01429753D8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6B08FD7-D43B-416B-99FE-94C0E23E7D6E}" type="datetimeFigureOut">
              <a:rPr lang="en-US" smtClean="0"/>
              <a:t>3/5/2020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7A2297-5765-49DD-9D05-01429753D8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B08FD7-D43B-416B-99FE-94C0E23E7D6E}" type="datetimeFigureOut">
              <a:rPr lang="en-US" smtClean="0"/>
              <a:t>3/5/2020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57A2297-5765-49DD-9D05-01429753D84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6B08FD7-D43B-416B-99FE-94C0E23E7D6E}" type="datetimeFigureOut">
              <a:rPr lang="en-US" smtClean="0"/>
              <a:t>3/5/2020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57A2297-5765-49DD-9D05-01429753D8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Smart Job First Dynamic Round Robin (SJFDRR</a:t>
            </a:r>
            <a:r>
              <a:rPr lang="en-US" dirty="0" smtClean="0"/>
              <a:t>)</a:t>
            </a:r>
            <a:endParaRPr lang="en-US" dirty="0"/>
          </a:p>
        </p:txBody>
      </p:sp>
      <p:sp>
        <p:nvSpPr>
          <p:cNvPr id="3" name="Subtitle 2"/>
          <p:cNvSpPr>
            <a:spLocks noGrp="1"/>
          </p:cNvSpPr>
          <p:nvPr>
            <p:ph type="subTitle" idx="1"/>
          </p:nvPr>
        </p:nvSpPr>
        <p:spPr/>
        <p:txBody>
          <a:bodyPr/>
          <a:lstStyle/>
          <a:p>
            <a:r>
              <a:rPr lang="en-US" dirty="0" smtClean="0"/>
              <a:t>Scheduling Algorithm with Smart Time Quantum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r>
              <a:rPr lang="en-US" dirty="0" smtClean="0"/>
              <a:t> </a:t>
            </a:r>
            <a:r>
              <a:rPr lang="en-US" dirty="0" smtClean="0"/>
              <a:t>The </a:t>
            </a:r>
            <a:r>
              <a:rPr lang="en-US" dirty="0" smtClean="0"/>
              <a:t>idea of this approach is to make the CPU Scheduler arrange the process in ascending order on the burst time and assign the system priority and calculate a smart priority factor ‘</a:t>
            </a:r>
            <a:r>
              <a:rPr lang="en-US" b="1" dirty="0" smtClean="0"/>
              <a:t>SPF’ for each process. </a:t>
            </a:r>
            <a:endParaRPr lang="en-US" b="1" dirty="0" smtClean="0"/>
          </a:p>
          <a:p>
            <a:r>
              <a:rPr lang="en-US" b="1" dirty="0" smtClean="0"/>
              <a:t>The </a:t>
            </a:r>
            <a:r>
              <a:rPr lang="en-US" b="1" dirty="0" smtClean="0"/>
              <a:t>process having the smallest ‘SPF’ value will be scheduled first. The time quantum is calculated dynamically. Based on the analysis, we show that the new proposed algorithm (SJFDRR) solves the fixed time quantum problem and increases the performance of Round Robin. </a:t>
            </a:r>
            <a:r>
              <a:rPr lang="en-US" b="1" dirty="0" smtClean="0"/>
              <a:t>v</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 proposed plan of work, </a:t>
            </a:r>
            <a:r>
              <a:rPr lang="en-US" b="1" dirty="0" smtClean="0"/>
              <a:t>first we will calculate a smart priority factor ‘SPF’ is for every process</a:t>
            </a:r>
            <a:r>
              <a:rPr lang="en-US" b="1" dirty="0" smtClean="0"/>
              <a:t>.</a:t>
            </a:r>
          </a:p>
          <a:p>
            <a:r>
              <a:rPr lang="en-US" b="1" dirty="0" smtClean="0"/>
              <a:t> </a:t>
            </a:r>
            <a:r>
              <a:rPr lang="en-US" b="1" dirty="0" smtClean="0"/>
              <a:t>The process which has smallest ‘SPF’ value will be scheduled first. </a:t>
            </a:r>
            <a:endParaRPr lang="en-US" b="1" dirty="0" smtClean="0"/>
          </a:p>
          <a:p>
            <a:r>
              <a:rPr lang="en-US" b="1" dirty="0" smtClean="0"/>
              <a:t>In </a:t>
            </a:r>
            <a:r>
              <a:rPr lang="en-US" b="1" dirty="0" smtClean="0"/>
              <a:t>this work every process has two types of priority one is user priority which is given by user itself (PRU) and second is the system priority which is defined by scheduling system in such a way that lowest burst time has highest system priority (PRS). </a:t>
            </a:r>
            <a:endParaRPr lang="en-US"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The two important factors are also taken for calculating smart priority factor (SPF) which is user priority ratio (UPR) and system priority ratio (SPR). The user priority has more importance so the user priority ratio is given 55% weight and system priority ratio is given 45% weight. Suppose that all the processes has arrived at same time i.e. arrival time = 0. Then Smart Priority Factor ‘SPF’ is calculated as </a:t>
            </a:r>
          </a:p>
          <a:p>
            <a:r>
              <a:rPr lang="en-US" dirty="0" smtClean="0"/>
              <a:t>SPF=PRU*UPR+PRS*SPR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Second we will calculate smart time quantum (STQ) which is calculated as </a:t>
            </a:r>
          </a:p>
          <a:p>
            <a:r>
              <a:rPr lang="en-US" dirty="0" smtClean="0"/>
              <a:t>First </a:t>
            </a:r>
            <a:r>
              <a:rPr lang="en-US" dirty="0" smtClean="0"/>
              <a:t>we will median for the set of processes in ready </a:t>
            </a:r>
            <a:r>
              <a:rPr lang="en-US" dirty="0" smtClean="0"/>
              <a:t>queue</a:t>
            </a:r>
            <a:endParaRPr lang="en-US" dirty="0" smtClean="0"/>
          </a:p>
          <a:p>
            <a:endParaRPr lang="en-US" dirty="0" smtClean="0"/>
          </a:p>
          <a:p>
            <a:r>
              <a:rPr lang="en-US" dirty="0" smtClean="0"/>
              <a:t>(</a:t>
            </a:r>
            <a:r>
              <a:rPr lang="en-US" dirty="0" smtClean="0"/>
              <a:t>b) Then, the smart time quantum is calculated as follows: </a:t>
            </a:r>
          </a:p>
          <a:p>
            <a:r>
              <a:rPr lang="en-US" dirty="0" smtClean="0"/>
              <a:t>Smart Time Quantum (STQ) = (</a:t>
            </a:r>
            <a:r>
              <a:rPr lang="en-US" dirty="0" err="1" smtClean="0"/>
              <a:t>Btmax</a:t>
            </a:r>
            <a:r>
              <a:rPr lang="en-US" dirty="0" smtClean="0"/>
              <a:t> + M ) /2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SJFDRR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2133600"/>
            <a:ext cx="6443794" cy="278780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Priority based round robin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62100" y="1640999"/>
            <a:ext cx="6019800" cy="420624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TotalTime>
  <Words>327</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  Smart Job First Dynamic Round Robin (SJFDRR)</vt:lpstr>
      <vt:lpstr>Slide 2</vt:lpstr>
      <vt:lpstr>Slide 3</vt:lpstr>
      <vt:lpstr>Slide 4</vt:lpstr>
      <vt:lpstr>Slide 5</vt:lpstr>
      <vt:lpstr>SJFDRR</vt:lpstr>
      <vt:lpstr>Priority based round robin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Job First Dynamic Round Robin (SJFDRR)</dc:title>
  <dc:creator>Maruthi Palivela</dc:creator>
  <cp:lastModifiedBy>Maruthi Palivela</cp:lastModifiedBy>
  <cp:revision>3</cp:revision>
  <dcterms:created xsi:type="dcterms:W3CDTF">2020-03-05T15:21:21Z</dcterms:created>
  <dcterms:modified xsi:type="dcterms:W3CDTF">2020-03-05T15:44:36Z</dcterms:modified>
</cp:coreProperties>
</file>