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 autoAdjust="0"/>
    <p:restoredTop sz="95845" autoAdjust="0"/>
  </p:normalViewPr>
  <p:slideViewPr>
    <p:cSldViewPr snapToGrid="0">
      <p:cViewPr varScale="1">
        <p:scale>
          <a:sx n="95" d="100"/>
          <a:sy n="95" d="100"/>
        </p:scale>
        <p:origin x="10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Sadkova" userId="dde4c2b36b561c90" providerId="LiveId" clId="{F00A1A46-4EB4-4590-B977-3701E8D05C10}"/>
    <pc:docChg chg="undo custSel addSld modSld sldOrd">
      <pc:chgData name="Elena Sadkova" userId="dde4c2b36b561c90" providerId="LiveId" clId="{F00A1A46-4EB4-4590-B977-3701E8D05C10}" dt="2023-11-18T09:50:29.728" v="1471"/>
      <pc:docMkLst>
        <pc:docMk/>
      </pc:docMkLst>
      <pc:sldChg chg="addSp delSp modSp new mod">
        <pc:chgData name="Elena Sadkova" userId="dde4c2b36b561c90" providerId="LiveId" clId="{F00A1A46-4EB4-4590-B977-3701E8D05C10}" dt="2023-11-16T22:29:03.257" v="1392" actId="20577"/>
        <pc:sldMkLst>
          <pc:docMk/>
          <pc:sldMk cId="3543224114" sldId="256"/>
        </pc:sldMkLst>
        <pc:spChg chg="mod">
          <ac:chgData name="Elena Sadkova" userId="dde4c2b36b561c90" providerId="LiveId" clId="{F00A1A46-4EB4-4590-B977-3701E8D05C10}" dt="2023-11-16T19:51:38.592" v="441" actId="1076"/>
          <ac:spMkLst>
            <pc:docMk/>
            <pc:sldMk cId="3543224114" sldId="256"/>
            <ac:spMk id="2" creationId="{B1448EE2-2A20-49BC-88FC-7B148433EC6F}"/>
          </ac:spMkLst>
        </pc:spChg>
        <pc:spChg chg="mod">
          <ac:chgData name="Elena Sadkova" userId="dde4c2b36b561c90" providerId="LiveId" clId="{F00A1A46-4EB4-4590-B977-3701E8D05C10}" dt="2023-11-16T19:12:05.187" v="377" actId="1076"/>
          <ac:spMkLst>
            <pc:docMk/>
            <pc:sldMk cId="3543224114" sldId="256"/>
            <ac:spMk id="3" creationId="{CDDA7E0C-8B54-40B6-964D-C86B927CBFE2}"/>
          </ac:spMkLst>
        </pc:spChg>
        <pc:spChg chg="add mod ord">
          <ac:chgData name="Elena Sadkova" userId="dde4c2b36b561c90" providerId="LiveId" clId="{F00A1A46-4EB4-4590-B977-3701E8D05C10}" dt="2023-11-16T18:56:31.782" v="129" actId="164"/>
          <ac:spMkLst>
            <pc:docMk/>
            <pc:sldMk cId="3543224114" sldId="256"/>
            <ac:spMk id="4" creationId="{7F2318CA-2338-4AE9-811C-DC15309A7BEF}"/>
          </ac:spMkLst>
        </pc:spChg>
        <pc:spChg chg="add del ord">
          <ac:chgData name="Elena Sadkova" userId="dde4c2b36b561c90" providerId="LiveId" clId="{F00A1A46-4EB4-4590-B977-3701E8D05C10}" dt="2023-11-16T18:55:20.961" v="120" actId="11529"/>
          <ac:spMkLst>
            <pc:docMk/>
            <pc:sldMk cId="3543224114" sldId="256"/>
            <ac:spMk id="5" creationId="{61029D5E-15B3-4615-904D-3B1705D16685}"/>
          </ac:spMkLst>
        </pc:spChg>
        <pc:spChg chg="add mod">
          <ac:chgData name="Elena Sadkova" userId="dde4c2b36b561c90" providerId="LiveId" clId="{F00A1A46-4EB4-4590-B977-3701E8D05C10}" dt="2023-11-16T18:56:31.782" v="129" actId="164"/>
          <ac:spMkLst>
            <pc:docMk/>
            <pc:sldMk cId="3543224114" sldId="256"/>
            <ac:spMk id="6" creationId="{A1A4684D-5062-459A-9E71-D186AB4ACE4C}"/>
          </ac:spMkLst>
        </pc:spChg>
        <pc:spChg chg="add del mod">
          <ac:chgData name="Elena Sadkova" userId="dde4c2b36b561c90" providerId="LiveId" clId="{F00A1A46-4EB4-4590-B977-3701E8D05C10}" dt="2023-11-16T19:04:48.218" v="159" actId="478"/>
          <ac:spMkLst>
            <pc:docMk/>
            <pc:sldMk cId="3543224114" sldId="256"/>
            <ac:spMk id="8" creationId="{210EA530-E47C-4628-9836-83C0213C1D31}"/>
          </ac:spMkLst>
        </pc:spChg>
        <pc:spChg chg="add mod">
          <ac:chgData name="Elena Sadkova" userId="dde4c2b36b561c90" providerId="LiveId" clId="{F00A1A46-4EB4-4590-B977-3701E8D05C10}" dt="2023-11-16T19:09:27.446" v="354" actId="208"/>
          <ac:spMkLst>
            <pc:docMk/>
            <pc:sldMk cId="3543224114" sldId="256"/>
            <ac:spMk id="9" creationId="{7CE320CA-B492-4B9A-966C-F84B565AA440}"/>
          </ac:spMkLst>
        </pc:spChg>
        <pc:spChg chg="add del mod">
          <ac:chgData name="Elena Sadkova" userId="dde4c2b36b561c90" providerId="LiveId" clId="{F00A1A46-4EB4-4590-B977-3701E8D05C10}" dt="2023-11-16T19:12:30.330" v="381"/>
          <ac:spMkLst>
            <pc:docMk/>
            <pc:sldMk cId="3543224114" sldId="256"/>
            <ac:spMk id="10" creationId="{2F5D639C-802E-4D99-BA79-D60F84B0C287}"/>
          </ac:spMkLst>
        </pc:spChg>
        <pc:spChg chg="add mod">
          <ac:chgData name="Elena Sadkova" userId="dde4c2b36b561c90" providerId="LiveId" clId="{F00A1A46-4EB4-4590-B977-3701E8D05C10}" dt="2023-11-16T22:29:03.257" v="1392" actId="20577"/>
          <ac:spMkLst>
            <pc:docMk/>
            <pc:sldMk cId="3543224114" sldId="256"/>
            <ac:spMk id="11" creationId="{1452A1B3-B051-4B06-823A-464F7E3B0950}"/>
          </ac:spMkLst>
        </pc:spChg>
        <pc:grpChg chg="add del mod">
          <ac:chgData name="Elena Sadkova" userId="dde4c2b36b561c90" providerId="LiveId" clId="{F00A1A46-4EB4-4590-B977-3701E8D05C10}" dt="2023-11-16T18:56:35.144" v="131" actId="478"/>
          <ac:grpSpMkLst>
            <pc:docMk/>
            <pc:sldMk cId="3543224114" sldId="256"/>
            <ac:grpSpMk id="7" creationId="{8BC05E8A-6A44-4FFA-BC60-58B3C4BA415E}"/>
          </ac:grpSpMkLst>
        </pc:grpChg>
        <pc:picChg chg="add mod">
          <ac:chgData name="Elena Sadkova" userId="dde4c2b36b561c90" providerId="LiveId" clId="{F00A1A46-4EB4-4590-B977-3701E8D05C10}" dt="2023-11-16T19:14:21.775" v="435" actId="1076"/>
          <ac:picMkLst>
            <pc:docMk/>
            <pc:sldMk cId="3543224114" sldId="256"/>
            <ac:picMk id="1026" creationId="{AB3C5C78-5FBE-4A20-86B0-36C6E3673DBE}"/>
          </ac:picMkLst>
        </pc:picChg>
      </pc:sldChg>
      <pc:sldChg chg="addSp delSp modSp new mod ord">
        <pc:chgData name="Elena Sadkova" userId="dde4c2b36b561c90" providerId="LiveId" clId="{F00A1A46-4EB4-4590-B977-3701E8D05C10}" dt="2023-11-18T09:50:29.728" v="1471"/>
        <pc:sldMkLst>
          <pc:docMk/>
          <pc:sldMk cId="885185545" sldId="257"/>
        </pc:sldMkLst>
        <pc:spChg chg="del">
          <ac:chgData name="Elena Sadkova" userId="dde4c2b36b561c90" providerId="LiveId" clId="{F00A1A46-4EB4-4590-B977-3701E8D05C10}" dt="2023-11-16T20:03:52.813" v="443" actId="478"/>
          <ac:spMkLst>
            <pc:docMk/>
            <pc:sldMk cId="885185545" sldId="257"/>
            <ac:spMk id="2" creationId="{0885E270-F63F-4AEA-A9D5-48F52A5CD8E3}"/>
          </ac:spMkLst>
        </pc:spChg>
        <pc:spChg chg="mod">
          <ac:chgData name="Elena Sadkova" userId="dde4c2b36b561c90" providerId="LiveId" clId="{F00A1A46-4EB4-4590-B977-3701E8D05C10}" dt="2023-11-16T23:05:02.074" v="1410"/>
          <ac:spMkLst>
            <pc:docMk/>
            <pc:sldMk cId="885185545" sldId="257"/>
            <ac:spMk id="3" creationId="{0D0055CA-E228-4448-AD6D-984A62A40ED5}"/>
          </ac:spMkLst>
        </pc:spChg>
        <pc:spChg chg="add del mod">
          <ac:chgData name="Elena Sadkova" userId="dde4c2b36b561c90" providerId="LiveId" clId="{F00A1A46-4EB4-4590-B977-3701E8D05C10}" dt="2023-11-16T19:51:04.050" v="437" actId="478"/>
          <ac:spMkLst>
            <pc:docMk/>
            <pc:sldMk cId="885185545" sldId="257"/>
            <ac:spMk id="4" creationId="{1105C97F-31B8-4A8C-9201-F80FDD525A22}"/>
          </ac:spMkLst>
        </pc:spChg>
        <pc:spChg chg="add">
          <ac:chgData name="Elena Sadkova" userId="dde4c2b36b561c90" providerId="LiveId" clId="{F00A1A46-4EB4-4590-B977-3701E8D05C10}" dt="2023-11-16T19:51:08.872" v="438"/>
          <ac:spMkLst>
            <pc:docMk/>
            <pc:sldMk cId="885185545" sldId="257"/>
            <ac:spMk id="5" creationId="{B4F3CA9E-FE0F-49EB-B4E8-746BDC83A039}"/>
          </ac:spMkLst>
        </pc:spChg>
      </pc:sldChg>
      <pc:sldChg chg="addSp delSp modSp new mod">
        <pc:chgData name="Elena Sadkova" userId="dde4c2b36b561c90" providerId="LiveId" clId="{F00A1A46-4EB4-4590-B977-3701E8D05C10}" dt="2023-11-16T22:23:52.575" v="1330" actId="1076"/>
        <pc:sldMkLst>
          <pc:docMk/>
          <pc:sldMk cId="3877146988" sldId="258"/>
        </pc:sldMkLst>
        <pc:spChg chg="del">
          <ac:chgData name="Elena Sadkova" userId="dde4c2b36b561c90" providerId="LiveId" clId="{F00A1A46-4EB4-4590-B977-3701E8D05C10}" dt="2023-11-16T20:09:33.298" v="462" actId="478"/>
          <ac:spMkLst>
            <pc:docMk/>
            <pc:sldMk cId="3877146988" sldId="258"/>
            <ac:spMk id="2" creationId="{DD47E3AB-0580-45D7-8497-FEDB25CF7F37}"/>
          </ac:spMkLst>
        </pc:spChg>
        <pc:spChg chg="mod">
          <ac:chgData name="Elena Sadkova" userId="dde4c2b36b561c90" providerId="LiveId" clId="{F00A1A46-4EB4-4590-B977-3701E8D05C10}" dt="2023-11-16T22:23:51.368" v="1329" actId="1076"/>
          <ac:spMkLst>
            <pc:docMk/>
            <pc:sldMk cId="3877146988" sldId="258"/>
            <ac:spMk id="3" creationId="{1988FFF7-9F03-4C46-A9EB-9042FDA737FF}"/>
          </ac:spMkLst>
        </pc:spChg>
        <pc:spChg chg="add mod">
          <ac:chgData name="Elena Sadkova" userId="dde4c2b36b561c90" providerId="LiveId" clId="{F00A1A46-4EB4-4590-B977-3701E8D05C10}" dt="2023-11-16T22:23:52.575" v="1330" actId="1076"/>
          <ac:spMkLst>
            <pc:docMk/>
            <pc:sldMk cId="3877146988" sldId="258"/>
            <ac:spMk id="4" creationId="{F6B37B1F-7D5B-4CA0-87EE-7AB436BACC45}"/>
          </ac:spMkLst>
        </pc:spChg>
      </pc:sldChg>
      <pc:sldChg chg="addSp modSp new mod">
        <pc:chgData name="Elena Sadkova" userId="dde4c2b36b561c90" providerId="LiveId" clId="{F00A1A46-4EB4-4590-B977-3701E8D05C10}" dt="2023-11-16T22:17:19.204" v="1308" actId="1076"/>
        <pc:sldMkLst>
          <pc:docMk/>
          <pc:sldMk cId="2885424593" sldId="259"/>
        </pc:sldMkLst>
        <pc:spChg chg="mod">
          <ac:chgData name="Elena Sadkova" userId="dde4c2b36b561c90" providerId="LiveId" clId="{F00A1A46-4EB4-4590-B977-3701E8D05C10}" dt="2023-11-16T22:16:21.220" v="1301" actId="1076"/>
          <ac:spMkLst>
            <pc:docMk/>
            <pc:sldMk cId="2885424593" sldId="259"/>
            <ac:spMk id="2" creationId="{5053332D-3EB8-4A86-8E38-1EF689734A4D}"/>
          </ac:spMkLst>
        </pc:spChg>
        <pc:spChg chg="mod">
          <ac:chgData name="Elena Sadkova" userId="dde4c2b36b561c90" providerId="LiveId" clId="{F00A1A46-4EB4-4590-B977-3701E8D05C10}" dt="2023-11-16T22:17:19.204" v="1308" actId="1076"/>
          <ac:spMkLst>
            <pc:docMk/>
            <pc:sldMk cId="2885424593" sldId="259"/>
            <ac:spMk id="3" creationId="{6D69217F-F867-4036-B0CA-38C68B36164E}"/>
          </ac:spMkLst>
        </pc:spChg>
        <pc:spChg chg="add">
          <ac:chgData name="Elena Sadkova" userId="dde4c2b36b561c90" providerId="LiveId" clId="{F00A1A46-4EB4-4590-B977-3701E8D05C10}" dt="2023-11-16T19:51:12.712" v="440"/>
          <ac:spMkLst>
            <pc:docMk/>
            <pc:sldMk cId="2885424593" sldId="259"/>
            <ac:spMk id="4" creationId="{12C0E695-CF59-4FDD-9B8B-5BDD0B9E0F48}"/>
          </ac:spMkLst>
        </pc:spChg>
      </pc:sldChg>
      <pc:sldChg chg="addSp delSp modSp new mod">
        <pc:chgData name="Elena Sadkova" userId="dde4c2b36b561c90" providerId="LiveId" clId="{F00A1A46-4EB4-4590-B977-3701E8D05C10}" dt="2023-11-16T23:33:19.348" v="1411" actId="20577"/>
        <pc:sldMkLst>
          <pc:docMk/>
          <pc:sldMk cId="832896713" sldId="260"/>
        </pc:sldMkLst>
        <pc:spChg chg="del mod">
          <ac:chgData name="Elena Sadkova" userId="dde4c2b36b561c90" providerId="LiveId" clId="{F00A1A46-4EB4-4590-B977-3701E8D05C10}" dt="2023-11-16T21:53:53.077" v="829" actId="478"/>
          <ac:spMkLst>
            <pc:docMk/>
            <pc:sldMk cId="832896713" sldId="260"/>
            <ac:spMk id="2" creationId="{6AA6CA55-FE46-4C02-B42D-3F7BD56EED53}"/>
          </ac:spMkLst>
        </pc:spChg>
        <pc:spChg chg="mod">
          <ac:chgData name="Elena Sadkova" userId="dde4c2b36b561c90" providerId="LiveId" clId="{F00A1A46-4EB4-4590-B977-3701E8D05C10}" dt="2023-11-16T23:33:19.348" v="1411" actId="20577"/>
          <ac:spMkLst>
            <pc:docMk/>
            <pc:sldMk cId="832896713" sldId="260"/>
            <ac:spMk id="3" creationId="{6AB3530D-B2D1-4118-8E5A-027FE484538D}"/>
          </ac:spMkLst>
        </pc:spChg>
        <pc:spChg chg="add">
          <ac:chgData name="Elena Sadkova" userId="dde4c2b36b561c90" providerId="LiveId" clId="{F00A1A46-4EB4-4590-B977-3701E8D05C10}" dt="2023-11-16T21:40:28.964" v="535"/>
          <ac:spMkLst>
            <pc:docMk/>
            <pc:sldMk cId="832896713" sldId="260"/>
            <ac:spMk id="4" creationId="{6D81A324-E980-4D22-B74A-EE223B0338B5}"/>
          </ac:spMkLst>
        </pc:spChg>
      </pc:sldChg>
      <pc:sldChg chg="addSp modSp new mod ord">
        <pc:chgData name="Elena Sadkova" userId="dde4c2b36b561c90" providerId="LiveId" clId="{F00A1A46-4EB4-4590-B977-3701E8D05C10}" dt="2023-11-16T22:30:53.072" v="1407" actId="20577"/>
        <pc:sldMkLst>
          <pc:docMk/>
          <pc:sldMk cId="2546822319" sldId="261"/>
        </pc:sldMkLst>
        <pc:spChg chg="mod">
          <ac:chgData name="Elena Sadkova" userId="dde4c2b36b561c90" providerId="LiveId" clId="{F00A1A46-4EB4-4590-B977-3701E8D05C10}" dt="2023-11-16T22:27:43.128" v="1371" actId="1076"/>
          <ac:spMkLst>
            <pc:docMk/>
            <pc:sldMk cId="2546822319" sldId="261"/>
            <ac:spMk id="2" creationId="{F89E558E-3DD6-413F-ACA6-326741D629C8}"/>
          </ac:spMkLst>
        </pc:spChg>
        <pc:spChg chg="mod">
          <ac:chgData name="Elena Sadkova" userId="dde4c2b36b561c90" providerId="LiveId" clId="{F00A1A46-4EB4-4590-B977-3701E8D05C10}" dt="2023-11-16T22:30:53.072" v="1407" actId="20577"/>
          <ac:spMkLst>
            <pc:docMk/>
            <pc:sldMk cId="2546822319" sldId="261"/>
            <ac:spMk id="3" creationId="{0B98CE6E-4252-44AE-ABB9-0DBF2D14F903}"/>
          </ac:spMkLst>
        </pc:spChg>
        <pc:spChg chg="add">
          <ac:chgData name="Elena Sadkova" userId="dde4c2b36b561c90" providerId="LiveId" clId="{F00A1A46-4EB4-4590-B977-3701E8D05C10}" dt="2023-11-16T21:41:57.770" v="560"/>
          <ac:spMkLst>
            <pc:docMk/>
            <pc:sldMk cId="2546822319" sldId="261"/>
            <ac:spMk id="4" creationId="{41E995E0-7357-4584-8C94-C3F538FDA256}"/>
          </ac:spMkLst>
        </pc:spChg>
      </pc:sldChg>
      <pc:sldChg chg="addSp modSp new mod">
        <pc:chgData name="Elena Sadkova" userId="dde4c2b36b561c90" providerId="LiveId" clId="{F00A1A46-4EB4-4590-B977-3701E8D05C10}" dt="2023-11-16T22:16:59.356" v="1307" actId="1076"/>
        <pc:sldMkLst>
          <pc:docMk/>
          <pc:sldMk cId="3264983571" sldId="262"/>
        </pc:sldMkLst>
        <pc:spChg chg="mod">
          <ac:chgData name="Elena Sadkova" userId="dde4c2b36b561c90" providerId="LiveId" clId="{F00A1A46-4EB4-4590-B977-3701E8D05C10}" dt="2023-11-16T22:16:59.356" v="1307" actId="1076"/>
          <ac:spMkLst>
            <pc:docMk/>
            <pc:sldMk cId="3264983571" sldId="262"/>
            <ac:spMk id="2" creationId="{08392AF0-C097-45C8-87A4-2ED46DE0B1CD}"/>
          </ac:spMkLst>
        </pc:spChg>
        <pc:spChg chg="mod">
          <ac:chgData name="Elena Sadkova" userId="dde4c2b36b561c90" providerId="LiveId" clId="{F00A1A46-4EB4-4590-B977-3701E8D05C10}" dt="2023-11-16T22:16:52.236" v="1305" actId="1076"/>
          <ac:spMkLst>
            <pc:docMk/>
            <pc:sldMk cId="3264983571" sldId="262"/>
            <ac:spMk id="3" creationId="{F41775A0-12EE-4B3C-90B0-F11EDFAB061A}"/>
          </ac:spMkLst>
        </pc:spChg>
        <pc:spChg chg="add">
          <ac:chgData name="Elena Sadkova" userId="dde4c2b36b561c90" providerId="LiveId" clId="{F00A1A46-4EB4-4590-B977-3701E8D05C10}" dt="2023-11-16T21:43:31.875" v="563"/>
          <ac:spMkLst>
            <pc:docMk/>
            <pc:sldMk cId="3264983571" sldId="262"/>
            <ac:spMk id="4" creationId="{8206EB61-45DC-4748-832F-4644A5A36A30}"/>
          </ac:spMkLst>
        </pc:spChg>
      </pc:sldChg>
      <pc:sldChg chg="addSp delSp modSp new mod">
        <pc:chgData name="Elena Sadkova" userId="dde4c2b36b561c90" providerId="LiveId" clId="{F00A1A46-4EB4-4590-B977-3701E8D05C10}" dt="2023-11-18T09:27:28.165" v="1456" actId="1076"/>
        <pc:sldMkLst>
          <pc:docMk/>
          <pc:sldMk cId="1949573615" sldId="263"/>
        </pc:sldMkLst>
        <pc:spChg chg="mod">
          <ac:chgData name="Elena Sadkova" userId="dde4c2b36b561c90" providerId="LiveId" clId="{F00A1A46-4EB4-4590-B977-3701E8D05C10}" dt="2023-11-18T09:26:58.311" v="1453" actId="1076"/>
          <ac:spMkLst>
            <pc:docMk/>
            <pc:sldMk cId="1949573615" sldId="263"/>
            <ac:spMk id="2" creationId="{EF2AB29A-2BFC-4A50-A32F-50788EAB3DB3}"/>
          </ac:spMkLst>
        </pc:spChg>
        <pc:spChg chg="del">
          <ac:chgData name="Elena Sadkova" userId="dde4c2b36b561c90" providerId="LiveId" clId="{F00A1A46-4EB4-4590-B977-3701E8D05C10}" dt="2023-11-18T09:23:18.370" v="1414"/>
          <ac:spMkLst>
            <pc:docMk/>
            <pc:sldMk cId="1949573615" sldId="263"/>
            <ac:spMk id="3" creationId="{9F64DF8E-3C2D-4003-8C65-1A7685CFE048}"/>
          </ac:spMkLst>
        </pc:spChg>
        <pc:spChg chg="add">
          <ac:chgData name="Elena Sadkova" userId="dde4c2b36b561c90" providerId="LiveId" clId="{F00A1A46-4EB4-4590-B977-3701E8D05C10}" dt="2023-11-18T09:23:05.873" v="1413"/>
          <ac:spMkLst>
            <pc:docMk/>
            <pc:sldMk cId="1949573615" sldId="263"/>
            <ac:spMk id="4" creationId="{2B27F155-C6C3-4807-8F36-526E18CC8AEC}"/>
          </ac:spMkLst>
        </pc:spChg>
        <pc:picChg chg="add mod">
          <ac:chgData name="Elena Sadkova" userId="dde4c2b36b561c90" providerId="LiveId" clId="{F00A1A46-4EB4-4590-B977-3701E8D05C10}" dt="2023-11-18T09:27:28.165" v="1456" actId="1076"/>
          <ac:picMkLst>
            <pc:docMk/>
            <pc:sldMk cId="1949573615" sldId="263"/>
            <ac:picMk id="6" creationId="{55710BCF-C3C0-4705-B58F-010853B0D4B1}"/>
          </ac:picMkLst>
        </pc:picChg>
      </pc:sldChg>
      <pc:sldChg chg="addSp delSp modSp new mod">
        <pc:chgData name="Elena Sadkova" userId="dde4c2b36b561c90" providerId="LiveId" clId="{F00A1A46-4EB4-4590-B977-3701E8D05C10}" dt="2023-11-18T09:43:14.777" v="1469" actId="1076"/>
        <pc:sldMkLst>
          <pc:docMk/>
          <pc:sldMk cId="2459254453" sldId="264"/>
        </pc:sldMkLst>
        <pc:spChg chg="del">
          <ac:chgData name="Elena Sadkova" userId="dde4c2b36b561c90" providerId="LiveId" clId="{F00A1A46-4EB4-4590-B977-3701E8D05C10}" dt="2023-11-18T09:35:18.089" v="1459" actId="478"/>
          <ac:spMkLst>
            <pc:docMk/>
            <pc:sldMk cId="2459254453" sldId="264"/>
            <ac:spMk id="2" creationId="{A8134FB8-6DCA-498B-9090-F297943FFE70}"/>
          </ac:spMkLst>
        </pc:spChg>
        <pc:spChg chg="del">
          <ac:chgData name="Elena Sadkova" userId="dde4c2b36b561c90" providerId="LiveId" clId="{F00A1A46-4EB4-4590-B977-3701E8D05C10}" dt="2023-11-18T09:35:25.827" v="1460"/>
          <ac:spMkLst>
            <pc:docMk/>
            <pc:sldMk cId="2459254453" sldId="264"/>
            <ac:spMk id="3" creationId="{ED724823-A9E5-4B64-A68C-F0F891478222}"/>
          </ac:spMkLst>
        </pc:spChg>
        <pc:spChg chg="add">
          <ac:chgData name="Elena Sadkova" userId="dde4c2b36b561c90" providerId="LiveId" clId="{F00A1A46-4EB4-4590-B977-3701E8D05C10}" dt="2023-11-18T09:35:13.812" v="1458"/>
          <ac:spMkLst>
            <pc:docMk/>
            <pc:sldMk cId="2459254453" sldId="264"/>
            <ac:spMk id="4" creationId="{D6209DBC-B5FA-41D8-82BB-3B0D2CBCFDB4}"/>
          </ac:spMkLst>
        </pc:spChg>
        <pc:spChg chg="add mod">
          <ac:chgData name="Elena Sadkova" userId="dde4c2b36b561c90" providerId="LiveId" clId="{F00A1A46-4EB4-4590-B977-3701E8D05C10}" dt="2023-11-18T09:36:01.740" v="1468" actId="1076"/>
          <ac:spMkLst>
            <pc:docMk/>
            <pc:sldMk cId="2459254453" sldId="264"/>
            <ac:spMk id="7" creationId="{1FCEA4DE-A2BE-4014-8A71-7BE4581E4CCD}"/>
          </ac:spMkLst>
        </pc:spChg>
        <pc:picChg chg="add mod">
          <ac:chgData name="Elena Sadkova" userId="dde4c2b36b561c90" providerId="LiveId" clId="{F00A1A46-4EB4-4590-B977-3701E8D05C10}" dt="2023-11-18T09:43:14.777" v="1469" actId="1076"/>
          <ac:picMkLst>
            <pc:docMk/>
            <pc:sldMk cId="2459254453" sldId="264"/>
            <ac:picMk id="6" creationId="{B4B4699B-1FF7-496D-AEB1-F32960A7DC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FE41-63D6-4235-95E5-C6EAB236D97B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74AAD-51F5-43F0-A2A0-A39F4528B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8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74AAD-51F5-43F0-A2A0-A39F4528B7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7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74AAD-51F5-43F0-A2A0-A39F4528B7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8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FCC0-4284-4193-858F-EFABE9B4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903535-080D-4BF6-8F01-4026DA82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73563-E3E5-491A-B0A6-0F76DA7F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55ABA-827F-4B0A-87A6-A03346EE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DE408-FFC5-4191-9485-92705BDA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BB6E-FD6C-405C-9BE1-D92BB85E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CD2EF4-9EAE-46F7-8A3D-4CBF9263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B8F16-F062-4C93-B571-1B6366F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F2804-29A7-44B7-8AF3-C04CEAD3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3ACF5-A7BB-48F7-BDE9-B2982D94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1D7ABF-274C-4ADD-898A-399FCF0C8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DB0118-8A2D-424D-9956-195164CE5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947D8-7964-4025-BFAA-52400499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FA4A3-AD5D-4B75-94FF-CCD680D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E34AC-43F4-4753-8135-A1A24C80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9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0CDCB-174B-46F8-8FEA-3100A6F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30B86-C1F9-42E9-92B8-988ABFF3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D1BF4-3CF1-493B-88D7-EA7A28B1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74FE8-1F98-4350-9370-2BAE5E9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AD1DB-DFF7-4626-AA67-C59D619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0F158-9F45-45A2-BF4B-BDE49956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4D2000-ECFD-4F08-8BFB-22263D125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FE039-AFD4-4451-8D58-153B09B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71401-BD2C-49F3-92FA-A5739313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5A1AF-FF69-4240-9FFC-D4C40529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9D5CE-953C-44CB-B983-9C3D2E90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1B0D0-690F-4A69-8A36-C0F4861CC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2A116-F87D-488D-B74D-E0EFAA11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3EB11-7491-4416-88D8-14806A8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C6CA7-4007-4DF1-86A6-CFE9531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6D24D1-E957-47F5-8C51-18AFF6E8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C9751-6058-4EA0-B99F-CBBBEF21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61E7EE-F034-40D1-A1AA-95052183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4882E-5D89-4834-AEB7-C539A692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529225-D2EB-4038-AF81-294F49F10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E7B669-6857-447A-86D6-CFA7CCC9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D8C3ED-0231-4D9E-92E3-5DBF53C3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26DD60-4CC7-46C7-8C8C-B655E69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06336A-3247-47D3-A8A6-26F68ABA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2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40387-5BA8-4856-AEB2-40C47E56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D61557-6301-40D8-95DA-533680C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FB682-85AB-4435-AE13-47D8B7D3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B09DA4-B5A9-4A5B-AB8D-F501B05B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0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FAD8BB-5236-4DB5-B78F-C3C987A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171E96-974F-44AD-ACDB-1EA8D002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8F470-E20D-44E2-95B7-3735DB02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2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48143-C384-434A-9828-65480110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7E752-92E6-45BC-8B8B-89974E2D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508CC-EA7F-4348-9E6C-A957F4B1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740B2-AF6B-4747-B8B0-822B6F45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9C126-8225-4B7A-BC85-DA0BF8C2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AACA4-17EB-46AD-BA56-B6CE463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3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90794-4937-4FF3-9094-C0105018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ED55AB-1E6B-4CEA-B910-2B7ACCB4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0B388B-2CE9-46E0-AFB7-927992EE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008A8-56F7-439F-B8B1-D9A8FD49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736FE-CBA6-40FF-B15F-5A23BABD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190D7-833C-4BEF-9FF1-24FE3F14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CBB69-0AB7-4436-829A-4355D498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8BD3D7-A912-4C3F-BC08-636502DA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5B4DB-4219-4426-A584-5163A53F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8823-B716-4AA4-8703-97660F1809E0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5838C-78A4-44F1-A4B2-D31ED1EB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A3BF3-7A7D-4351-A4CE-846B4D47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F32D-194C-429C-BAB8-E3D6313D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48EE2-2A20-49BC-88FC-7B148433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107" y="123415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Выбор аспекта в модальной конструкции:</a:t>
            </a:r>
            <a:b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Raleway"/>
              </a:rPr>
            </a:b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приходиться/прийтись + инфинитив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Raleway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E320CA-B492-4B9A-966C-F84B565AA440}"/>
              </a:ext>
            </a:extLst>
          </p:cNvPr>
          <p:cNvSpPr/>
          <p:nvPr/>
        </p:nvSpPr>
        <p:spPr>
          <a:xfrm>
            <a:off x="163551" y="94827"/>
            <a:ext cx="11926850" cy="6658186"/>
          </a:xfrm>
          <a:prstGeom prst="rect">
            <a:avLst/>
          </a:prstGeom>
          <a:noFill/>
          <a:ln w="460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74625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1026" name="Picture 2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B3C5C78-5FBE-4A20-86B0-36C6E367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7" y="596581"/>
            <a:ext cx="983826" cy="9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52A1B3-B051-4B06-823A-464F7E3B0950}"/>
              </a:ext>
            </a:extLst>
          </p:cNvPr>
          <p:cNvSpPr/>
          <p:nvPr/>
        </p:nvSpPr>
        <p:spPr>
          <a:xfrm>
            <a:off x="1192107" y="3859225"/>
            <a:ext cx="3650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accent2"/>
                </a:solidFill>
                <a:latin typeface="Raleway"/>
              </a:rPr>
              <a:t>Предыдущие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54322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B3530D-B2D1-4118-8E5A-027FE484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92" y="1927243"/>
            <a:ext cx="10791613" cy="3195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The study uses a corpus-based approach to investigate how aspect choice in Russian modal constructions is influenced by various factors.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Raleway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Results: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Specific grammatical features, such as the tense of the modal verb, presence of direct and dative objects, and negation, do influence aspect choice but not always in a straightforward or isolated manner.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Modality Type and Polarity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and non-grammatical factors like lexical meaning, contextual variability, and cognitive construal collectively influence aspect selection.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81A324-E980-4D22-B74A-EE223B0338B5}"/>
              </a:ext>
            </a:extLst>
          </p:cNvPr>
          <p:cNvSpPr/>
          <p:nvPr/>
        </p:nvSpPr>
        <p:spPr>
          <a:xfrm>
            <a:off x="163551" y="94827"/>
            <a:ext cx="11926850" cy="6658186"/>
          </a:xfrm>
          <a:prstGeom prst="rect">
            <a:avLst/>
          </a:prstGeom>
          <a:noFill/>
          <a:ln w="460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74625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44BCB4-9201-4A01-BEB0-D1A0317C0EB9}"/>
              </a:ext>
            </a:extLst>
          </p:cNvPr>
          <p:cNvSpPr/>
          <p:nvPr/>
        </p:nvSpPr>
        <p:spPr>
          <a:xfrm>
            <a:off x="954092" y="880347"/>
            <a:ext cx="8909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Raleway"/>
              </a:rPr>
              <a:t>«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Corpus-based evidence for an idiosyncratic aspect-modality relation in Russian</a:t>
            </a:r>
            <a:r>
              <a:rPr lang="ru-RU" sz="2400" b="1" dirty="0">
                <a:solidFill>
                  <a:schemeClr val="accent2"/>
                </a:solidFill>
                <a:latin typeface="Raleway"/>
              </a:rPr>
              <a:t>»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 by Dagmar </a:t>
            </a:r>
            <a:r>
              <a:rPr lang="en-US" sz="2400" b="1" dirty="0" err="1">
                <a:solidFill>
                  <a:schemeClr val="accent2"/>
                </a:solidFill>
                <a:latin typeface="Raleway"/>
              </a:rPr>
              <a:t>Divjak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 (2010)</a:t>
            </a:r>
            <a:endParaRPr lang="ru-RU" sz="2400" b="1" dirty="0">
              <a:solidFill>
                <a:schemeClr val="accent2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328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3CA9E-FE0F-49EB-B4E8-746BDC83A039}"/>
              </a:ext>
            </a:extLst>
          </p:cNvPr>
          <p:cNvSpPr/>
          <p:nvPr/>
        </p:nvSpPr>
        <p:spPr>
          <a:xfrm>
            <a:off x="163551" y="94827"/>
            <a:ext cx="11926850" cy="6658186"/>
          </a:xfrm>
          <a:prstGeom prst="rect">
            <a:avLst/>
          </a:prstGeom>
          <a:noFill/>
          <a:ln w="460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74625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7C914-CD72-47D9-ADBD-D448F288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The study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explores how the aspect of Russian verbs can be predicted based on their frequency across different genres. 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Raleway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Results: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 Certain grammatical features, like past tense, mood, infinitive, imperative etc.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Non-grammatical factors, including genre, lexical preferences, and contextual usage.</a:t>
            </a:r>
          </a:p>
          <a:p>
            <a:endParaRPr lang="ru-RU" sz="1400" dirty="0">
              <a:solidFill>
                <a:schemeClr val="accent1">
                  <a:lumMod val="75000"/>
                </a:schemeClr>
              </a:solidFill>
              <a:latin typeface="Raleway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20C63A-43BE-4AA1-9A4F-95A19DFBFDE6}"/>
              </a:ext>
            </a:extLst>
          </p:cNvPr>
          <p:cNvSpPr/>
          <p:nvPr/>
        </p:nvSpPr>
        <p:spPr>
          <a:xfrm>
            <a:off x="838200" y="880347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Raleway"/>
              </a:rPr>
              <a:t>«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Predicting Russian Aspect by Frequency Across Genres</a:t>
            </a:r>
            <a:r>
              <a:rPr lang="ru-RU" sz="2400" b="1" dirty="0">
                <a:solidFill>
                  <a:schemeClr val="accent2"/>
                </a:solidFill>
                <a:latin typeface="Raleway"/>
              </a:rPr>
              <a:t>»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 by Hanne M. </a:t>
            </a:r>
            <a:r>
              <a:rPr lang="en-US" sz="2400" b="1" dirty="0" err="1">
                <a:solidFill>
                  <a:schemeClr val="accent2"/>
                </a:solidFill>
                <a:latin typeface="Raleway"/>
              </a:rPr>
              <a:t>Eckhoff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, Laura A. </a:t>
            </a:r>
            <a:r>
              <a:rPr lang="en-US" sz="2400" b="1" dirty="0" err="1">
                <a:solidFill>
                  <a:schemeClr val="accent2"/>
                </a:solidFill>
                <a:latin typeface="Raleway"/>
              </a:rPr>
              <a:t>Janda</a:t>
            </a:r>
            <a:r>
              <a:rPr lang="en-US" sz="2400" b="1" dirty="0">
                <a:solidFill>
                  <a:schemeClr val="accent2"/>
                </a:solidFill>
                <a:latin typeface="Raleway"/>
              </a:rPr>
              <a:t>, and Olga </a:t>
            </a:r>
            <a:r>
              <a:rPr lang="en-US" sz="2400" b="1" dirty="0" err="1">
                <a:solidFill>
                  <a:schemeClr val="accent2"/>
                </a:solidFill>
                <a:latin typeface="Raleway"/>
              </a:rPr>
              <a:t>Lyashevskaya</a:t>
            </a:r>
            <a:r>
              <a:rPr lang="ru-RU" sz="2400" b="1" dirty="0">
                <a:solidFill>
                  <a:schemeClr val="accent2"/>
                </a:solidFill>
                <a:latin typeface="Raleway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8851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E995E0-7357-4584-8C94-C3F538FDA256}"/>
              </a:ext>
            </a:extLst>
          </p:cNvPr>
          <p:cNvSpPr/>
          <p:nvPr/>
        </p:nvSpPr>
        <p:spPr>
          <a:xfrm>
            <a:off x="163551" y="94827"/>
            <a:ext cx="11926850" cy="6658186"/>
          </a:xfrm>
          <a:prstGeom prst="rect">
            <a:avLst/>
          </a:prstGeom>
          <a:noFill/>
          <a:ln w="460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74625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D4A97C1-14E8-47EA-80C4-490D69D6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accent2"/>
                </a:solidFill>
                <a:latin typeface="Raleway"/>
              </a:rPr>
              <a:t>Заключение</a:t>
            </a:r>
            <a:endParaRPr lang="ru-RU" sz="2800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83A7B47-E1F5-4471-B928-F12ABE57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175" y="1825625"/>
            <a:ext cx="1086338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Таким образом, полученные результаты в текущем проекте и результаты предыдущих исследований схожи в том, что помимо грамматических признаков, влияющих на выбор аспекта инфинитива/глагола, есть неграмматические (контекст, семантика, интерпретации и </a:t>
            </a:r>
            <a:r>
              <a:rPr lang="ru-RU" sz="2600" dirty="0" err="1">
                <a:solidFill>
                  <a:schemeClr val="accent1">
                    <a:lumMod val="75000"/>
                  </a:schemeClr>
                </a:solidFill>
                <a:latin typeface="Raleway"/>
              </a:rPr>
              <a:t>тп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.). 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Raleway"/>
              </a:rPr>
              <a:t>Такой  комплексный подход подчеркивает сложность аспектуального употребления в русском языке и необходимость учета множества взаимодействующих факторов при лингвистическом анализе. </a:t>
            </a:r>
          </a:p>
        </p:txBody>
      </p:sp>
    </p:spTree>
    <p:extLst>
      <p:ext uri="{BB962C8B-B14F-4D97-AF65-F5344CB8AC3E}">
        <p14:creationId xmlns:p14="http://schemas.microsoft.com/office/powerpoint/2010/main" val="2546822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253</Words>
  <Application>Microsoft Office PowerPoint</Application>
  <PresentationFormat>Широкоэкранный</PresentationFormat>
  <Paragraphs>19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Тема Office</vt:lpstr>
      <vt:lpstr>Выбор аспекта в модальной конструкции: приходиться/прийтись + инфинитив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 Sadkova</dc:creator>
  <cp:lastModifiedBy>Elena Sadkova</cp:lastModifiedBy>
  <cp:revision>18</cp:revision>
  <dcterms:created xsi:type="dcterms:W3CDTF">2023-11-16T18:30:02Z</dcterms:created>
  <dcterms:modified xsi:type="dcterms:W3CDTF">2024-06-26T01:58:24Z</dcterms:modified>
</cp:coreProperties>
</file>