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58" r:id="rId7"/>
    <p:sldId id="264" r:id="rId8"/>
    <p:sldId id="263" r:id="rId9"/>
    <p:sldId id="265" r:id="rId10"/>
    <p:sldId id="266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3B9B1-5FEE-4781-9D42-3012000A66D1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3BBE8-603B-423E-B78C-B0FBA82B5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25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550E-098A-428B-B877-5E646AC7B5D9}" type="datetime1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47AD-2A13-4EB2-A3C3-9C7976E56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74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0B60-04C6-4E5B-803D-1F0F51FFF7A5}" type="datetime1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47AD-2A13-4EB2-A3C3-9C7976E56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4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1E28-A3AB-4D77-8089-C06E7D091FE0}" type="datetime1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47AD-2A13-4EB2-A3C3-9C7976E56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8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A428-C65D-408A-ADA7-CAA3F2E79592}" type="datetime1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47AD-2A13-4EB2-A3C3-9C7976E56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6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C653-4473-46DA-B89D-029C92175E7A}" type="datetime1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47AD-2A13-4EB2-A3C3-9C7976E56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3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4DA5-F3E2-4DBC-A314-33562D9171EA}" type="datetime1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47AD-2A13-4EB2-A3C3-9C7976E56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6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6AF7-BEA3-4A7C-850B-85AD02865D80}" type="datetime1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47AD-2A13-4EB2-A3C3-9C7976E56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77D4-8CEA-4EEA-817C-6C9A76D85313}" type="datetime1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47AD-2A13-4EB2-A3C3-9C7976E56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1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8ECB-3E0A-4DF0-A190-E0BACF2B23F3}" type="datetime1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47AD-2A13-4EB2-A3C3-9C7976E56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5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4ADC-3489-4690-BF5D-A94D3267CDB2}" type="datetime1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47AD-2A13-4EB2-A3C3-9C7976E56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865C-215D-46E8-910A-2730D2FA7E54}" type="datetime1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47AD-2A13-4EB2-A3C3-9C7976E56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2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46AB5-CDA3-40BD-94C7-ED99D2972B5E}" type="datetime1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647AD-2A13-4EB2-A3C3-9C7976E56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3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IE2010 – Digital Electronics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886200"/>
            <a:ext cx="8686800" cy="1752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Assignment 2020</a:t>
            </a:r>
          </a:p>
          <a:p>
            <a:r>
              <a:rPr lang="en-US" dirty="0">
                <a:solidFill>
                  <a:schemeClr val="tx1"/>
                </a:solidFill>
              </a:rPr>
              <a:t>Basics in PCB Construction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47AD-2A13-4EB2-A3C3-9C7976E563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55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B24B-4632-41AC-8CBA-FDAB197C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Buzzer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C3380-CC7C-4C52-9D32-5F598F94C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Buzzer module has 3 pins</a:t>
            </a:r>
          </a:p>
          <a:p>
            <a:r>
              <a:rPr lang="en-US" dirty="0" err="1"/>
              <a:t>Vcc</a:t>
            </a:r>
            <a:r>
              <a:rPr lang="en-US" dirty="0"/>
              <a:t> – 5V</a:t>
            </a:r>
          </a:p>
          <a:p>
            <a:r>
              <a:rPr lang="en-US" dirty="0"/>
              <a:t>GND – 0V</a:t>
            </a:r>
          </a:p>
          <a:p>
            <a:r>
              <a:rPr lang="en-US" dirty="0"/>
              <a:t>Input Pin – provide 1 or 0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CD4E2-1C35-4DBA-B2E7-0EDA0FAB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47AD-2A13-4EB2-A3C3-9C7976E563CA}" type="slidenum">
              <a:rPr lang="en-US" smtClean="0"/>
              <a:t>10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4B184E3-6F49-43DA-B328-C0FF1F884E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2"/>
          <a:stretch/>
        </p:blipFill>
        <p:spPr bwMode="auto">
          <a:xfrm>
            <a:off x="5410200" y="1219200"/>
            <a:ext cx="3657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24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Segment Display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47AD-2A13-4EB2-A3C3-9C7976E563CA}" type="slidenum">
              <a:rPr lang="en-US" smtClean="0"/>
              <a:t>11</a:t>
            </a:fld>
            <a:endParaRPr lang="en-US"/>
          </a:p>
        </p:txBody>
      </p:sp>
      <p:pic>
        <p:nvPicPr>
          <p:cNvPr id="12290" name="Picture 2" descr="C:\Users\rajitha.d\Desktop\downloa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725"/>
          <a:stretch/>
        </p:blipFill>
        <p:spPr bwMode="auto">
          <a:xfrm>
            <a:off x="5105400" y="2095500"/>
            <a:ext cx="1290637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rajitha.d\Desktop\1200px-Seven_segment_02_Pen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3657600" cy="27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C:\Users\rajitha.d\Desktop\7-seg-connection-7447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114800"/>
            <a:ext cx="3809524" cy="2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00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47AD-2A13-4EB2-A3C3-9C7976E563CA}" type="slidenum">
              <a:rPr lang="en-US" smtClean="0"/>
              <a:t>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4724400" cy="48024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Construct a digital circuit for an elevator which can carry a maximum of 9 people.</a:t>
            </a:r>
          </a:p>
          <a:p>
            <a:pPr lvl="0"/>
            <a:r>
              <a:rPr lang="en-US" dirty="0"/>
              <a:t>Use a digital IR sensor to detect a person. </a:t>
            </a:r>
          </a:p>
          <a:p>
            <a:pPr lvl="0"/>
            <a:r>
              <a:rPr lang="en-US" dirty="0"/>
              <a:t>The people count must be displayed on a single seven segment display.</a:t>
            </a:r>
          </a:p>
          <a:p>
            <a:pPr lvl="0"/>
            <a:r>
              <a:rPr lang="en-US" dirty="0"/>
              <a:t>The green LED must turn on if the people count is less than 9 and the red LED and a buzzer must turn on if the people count is more than or equal to 9.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6E2DD-D35A-4AE9-ACD4-E4A7015FF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5" y="1627926"/>
            <a:ext cx="34575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5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Veroboard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47AD-2A13-4EB2-A3C3-9C7976E563CA}" type="slidenum">
              <a:rPr lang="en-US" smtClean="0"/>
              <a:t>3</a:t>
            </a:fld>
            <a:endParaRPr lang="en-US"/>
          </a:p>
        </p:txBody>
      </p:sp>
      <p:pic>
        <p:nvPicPr>
          <p:cNvPr id="9218" name="Picture 2" descr="C:\Users\rajitha.d\Desktop\fig7_0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200400"/>
            <a:ext cx="30670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rajitha.d\Desktop\5-Stripboard-veroboard-Vero-6-4x14-4-2-54.jpg_640x6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84425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39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Dot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47AD-2A13-4EB2-A3C3-9C7976E563CA}" type="slidenum">
              <a:rPr lang="en-US" smtClean="0"/>
              <a:t>4</a:t>
            </a:fld>
            <a:endParaRPr lang="en-US"/>
          </a:p>
        </p:txBody>
      </p:sp>
      <p:pic>
        <p:nvPicPr>
          <p:cNvPr id="10242" name="Picture 2" descr="C:\Users\rajitha.d\Desktop\dot-vero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19400"/>
            <a:ext cx="4144749" cy="279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rajitha.d\Desktop\sbs_connect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658697"/>
            <a:ext cx="3638550" cy="293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83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C:\Users\rajitha.d\Desktop\screw-terminal-connector-250x2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495" y="2031228"/>
            <a:ext cx="1901009" cy="190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Supply to PCB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PCB Connectors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Power Switch</a:t>
            </a:r>
          </a:p>
          <a:p>
            <a:pPr lvl="1"/>
            <a:r>
              <a:rPr lang="en-US" dirty="0"/>
              <a:t>Rocker Switch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71E691-BD48-4F8D-98F1-18C05B9ACE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" t="29813" r="81" b="34496"/>
          <a:stretch/>
        </p:blipFill>
        <p:spPr bwMode="auto">
          <a:xfrm>
            <a:off x="427037" y="2229783"/>
            <a:ext cx="3322638" cy="118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47AD-2A13-4EB2-A3C3-9C7976E563CA}" type="slidenum">
              <a:rPr lang="en-US" smtClean="0"/>
              <a:t>5</a:t>
            </a:fld>
            <a:endParaRPr lang="en-US"/>
          </a:p>
        </p:txBody>
      </p:sp>
      <p:pic>
        <p:nvPicPr>
          <p:cNvPr id="11266" name="Picture 2" descr="C:\Users\rajitha.d\Desktop\imag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599" y="4267200"/>
            <a:ext cx="1152525" cy="245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C:\Users\rajitha.d\Desktop\Photo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95400"/>
            <a:ext cx="3001963" cy="263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C:\Users\rajitha.d\Desktop\41Lr9x-HIQL._SY355_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0292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1" name="Picture 7" descr="C:\Users\rajitha.d\Desktop\CWSB21CACF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4731203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20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DIP Switches and Pull Down Resistors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down resistors are used with dip switches to avoid floating input pins.</a:t>
            </a:r>
          </a:p>
          <a:p>
            <a:r>
              <a:rPr lang="en-US" dirty="0"/>
              <a:t>1k</a:t>
            </a:r>
            <a:r>
              <a:rPr lang="el-GR" dirty="0"/>
              <a:t>Ω</a:t>
            </a:r>
            <a:r>
              <a:rPr lang="en-US" dirty="0"/>
              <a:t> Resistors are typically used as pull down resistors.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47AD-2A13-4EB2-A3C3-9C7976E563CA}" type="slidenum">
              <a:rPr lang="en-US" smtClean="0"/>
              <a:t>6</a:t>
            </a:fld>
            <a:endParaRPr lang="en-US"/>
          </a:p>
        </p:txBody>
      </p:sp>
      <p:pic>
        <p:nvPicPr>
          <p:cNvPr id="8195" name="Picture 3" descr="C:\Users\rajitha.d\Desktop\qf3i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305175"/>
            <a:ext cx="25622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rajitha.d\Desktop\DIP2_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10000"/>
            <a:ext cx="206062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3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 Locking Push 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Self locking push button has 6 pins.</a:t>
            </a:r>
          </a:p>
          <a:p>
            <a:r>
              <a:rPr lang="en-US" dirty="0"/>
              <a:t>There are two independent switches inside.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47AD-2A13-4EB2-A3C3-9C7976E563CA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31605"/>
            <a:ext cx="3276600" cy="327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1" t="8246" r="4859" b="31629"/>
          <a:stretch/>
        </p:blipFill>
        <p:spPr>
          <a:xfrm>
            <a:off x="1371599" y="4035017"/>
            <a:ext cx="3200401" cy="166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75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 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47AD-2A13-4EB2-A3C3-9C7976E563CA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C:\Users\rajitha.d\Desktop\14-Pin-IC-Socke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238125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ajitha.d\Desktop\1MY8051-Small-Development-Board-with-MAX232-IC-Project-Board-MY-TechnoCar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925095"/>
            <a:ext cx="2895600" cy="177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rajitha.d\Desktop\2MY8051-Small-Development-Board-Project-Board-MY-TechnoCar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712214"/>
            <a:ext cx="3467100" cy="190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2514600" y="3581400"/>
            <a:ext cx="628650" cy="1202436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486400" y="3429000"/>
            <a:ext cx="914400" cy="1781372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726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FBB6A8F-C187-4439-81DE-D556829FD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49078"/>
            <a:ext cx="30670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C90DC7-0AD5-4609-AC89-D2FCE5D5D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08B16-C710-4556-A1F7-25BF16EB5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 Sensor has 3 pins</a:t>
            </a:r>
          </a:p>
          <a:p>
            <a:r>
              <a:rPr lang="en-US" dirty="0" err="1"/>
              <a:t>Vcc</a:t>
            </a:r>
            <a:r>
              <a:rPr lang="en-US" dirty="0"/>
              <a:t> – 5V</a:t>
            </a:r>
          </a:p>
          <a:p>
            <a:r>
              <a:rPr lang="en-US" dirty="0"/>
              <a:t>GND – 0V</a:t>
            </a:r>
          </a:p>
          <a:p>
            <a:r>
              <a:rPr lang="en-US" dirty="0"/>
              <a:t>Output Pin – giving 1 or 0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5668D-66F5-4E36-AD6B-79FFFFB5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47AD-2A13-4EB2-A3C3-9C7976E563CA}" type="slidenum">
              <a:rPr lang="en-US" smtClean="0"/>
              <a:t>9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A14AF5D-0A4B-4E4F-82A6-6FF3015D5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011612"/>
            <a:ext cx="61722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040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211</Words>
  <Application>Microsoft Office PowerPoint</Application>
  <PresentationFormat>On-screen Show (4:3)</PresentationFormat>
  <Paragraphs>48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IE2010 – Digital Electronics</vt:lpstr>
      <vt:lpstr>Assignment Task</vt:lpstr>
      <vt:lpstr>Circuit Boards</vt:lpstr>
      <vt:lpstr>Circuit Boards</vt:lpstr>
      <vt:lpstr>Power Supply to PCB</vt:lpstr>
      <vt:lpstr>DIP Switches and Pull Down Resistors</vt:lpstr>
      <vt:lpstr>Self Locking Push Button</vt:lpstr>
      <vt:lpstr>IC Base</vt:lpstr>
      <vt:lpstr>IR Sensor</vt:lpstr>
      <vt:lpstr>Buzzer Module</vt:lpstr>
      <vt:lpstr>Seven Segment Display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IE2010 – Digital Electronics</dc:title>
  <dc:creator>Rajitha de Silva</dc:creator>
  <cp:lastModifiedBy>Rajitha de Silva</cp:lastModifiedBy>
  <cp:revision>179</cp:revision>
  <dcterms:created xsi:type="dcterms:W3CDTF">2018-01-26T07:28:07Z</dcterms:created>
  <dcterms:modified xsi:type="dcterms:W3CDTF">2020-02-28T06:34:07Z</dcterms:modified>
</cp:coreProperties>
</file>