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7" r:id="rId2"/>
    <p:sldId id="312" r:id="rId3"/>
    <p:sldId id="314" r:id="rId4"/>
    <p:sldId id="264" r:id="rId5"/>
    <p:sldId id="315" r:id="rId6"/>
    <p:sldId id="302" r:id="rId7"/>
    <p:sldId id="316" r:id="rId8"/>
    <p:sldId id="287" r:id="rId9"/>
    <p:sldId id="317" r:id="rId10"/>
    <p:sldId id="298" r:id="rId11"/>
    <p:sldId id="318" r:id="rId12"/>
    <p:sldId id="291" r:id="rId13"/>
    <p:sldId id="307" r:id="rId14"/>
    <p:sldId id="311" r:id="rId15"/>
  </p:sldIdLst>
  <p:sldSz cx="12192000" cy="6858000"/>
  <p:notesSz cx="6858000" cy="9144000"/>
  <p:custDataLst>
    <p:tags r:id="rId1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E3E"/>
    <a:srgbClr val="70AD47"/>
    <a:srgbClr val="F7B63E"/>
    <a:srgbClr val="76AAD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599" autoAdjust="0"/>
    <p:restoredTop sz="95750" autoAdjust="0"/>
  </p:normalViewPr>
  <p:slideViewPr>
    <p:cSldViewPr snapToGrid="0">
      <p:cViewPr varScale="1">
        <p:scale>
          <a:sx n="108" d="100"/>
          <a:sy n="108" d="100"/>
        </p:scale>
        <p:origin x="224" y="56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39" d="100"/>
        <a:sy n="139" d="100"/>
      </p:scale>
      <p:origin x="0" y="0"/>
    </p:cViewPr>
  </p:sorterViewPr>
  <p:notesViewPr>
    <p:cSldViewPr snapToGrid="0">
      <p:cViewPr varScale="1">
        <p:scale>
          <a:sx n="85" d="100"/>
          <a:sy n="85" d="100"/>
        </p:scale>
        <p:origin x="3168"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CB93D7-575E-4195-A0BD-90E2C727CDE2}" type="datetimeFigureOut">
              <a:rPr lang="zh-CN" altLang="en-US" smtClean="0"/>
              <a:t>2021/10/23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D03FA2-A613-42FA-9687-609A920DA779}" type="slidenum">
              <a:rPr lang="zh-CN" altLang="en-US" smtClean="0"/>
              <a:t>‹N°›</a:t>
            </a:fld>
            <a:endParaRPr lang="zh-CN" altLang="en-US"/>
          </a:p>
        </p:txBody>
      </p:sp>
    </p:spTree>
    <p:extLst>
      <p:ext uri="{BB962C8B-B14F-4D97-AF65-F5344CB8AC3E}">
        <p14:creationId xmlns:p14="http://schemas.microsoft.com/office/powerpoint/2010/main" val="17651934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0D03FA2-A613-42FA-9687-609A920DA779}" type="slidenum">
              <a:rPr lang="zh-CN" altLang="en-US" smtClean="0"/>
              <a:t>1</a:t>
            </a:fld>
            <a:endParaRPr lang="zh-CN" altLang="en-US"/>
          </a:p>
        </p:txBody>
      </p:sp>
    </p:spTree>
    <p:extLst>
      <p:ext uri="{BB962C8B-B14F-4D97-AF65-F5344CB8AC3E}">
        <p14:creationId xmlns:p14="http://schemas.microsoft.com/office/powerpoint/2010/main" val="24576461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2A0F9D-3357-4A94-85C8-3B842B870DC6}" type="slidenum">
              <a:rPr lang="zh-CN" altLang="en-US" smtClean="0"/>
              <a:t>10</a:t>
            </a:fld>
            <a:endParaRPr lang="zh-CN" altLang="en-US"/>
          </a:p>
        </p:txBody>
      </p:sp>
    </p:spTree>
    <p:extLst>
      <p:ext uri="{BB962C8B-B14F-4D97-AF65-F5344CB8AC3E}">
        <p14:creationId xmlns:p14="http://schemas.microsoft.com/office/powerpoint/2010/main" val="4330781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C788F8D-94BC-43CD-A0DF-0660451385C5}" type="slidenum">
              <a:rPr lang="zh-CN" altLang="en-US" smtClean="0"/>
              <a:t>11</a:t>
            </a:fld>
            <a:endParaRPr lang="zh-CN" altLang="en-US"/>
          </a:p>
        </p:txBody>
      </p:sp>
    </p:spTree>
    <p:extLst>
      <p:ext uri="{BB962C8B-B14F-4D97-AF65-F5344CB8AC3E}">
        <p14:creationId xmlns:p14="http://schemas.microsoft.com/office/powerpoint/2010/main" val="30963085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A077379-79C3-48C0-9079-1DFBF4698412}" type="slidenum">
              <a:rPr lang="zh-CN" altLang="en-US" smtClean="0"/>
              <a:t>12</a:t>
            </a:fld>
            <a:endParaRPr lang="zh-CN" altLang="en-US"/>
          </a:p>
        </p:txBody>
      </p:sp>
    </p:spTree>
    <p:extLst>
      <p:ext uri="{BB962C8B-B14F-4D97-AF65-F5344CB8AC3E}">
        <p14:creationId xmlns:p14="http://schemas.microsoft.com/office/powerpoint/2010/main" val="39627902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C788F8D-94BC-43CD-A0DF-0660451385C5}" type="slidenum">
              <a:rPr lang="zh-CN" altLang="en-US" smtClean="0"/>
              <a:t>13</a:t>
            </a:fld>
            <a:endParaRPr lang="zh-CN" altLang="en-US"/>
          </a:p>
        </p:txBody>
      </p:sp>
    </p:spTree>
    <p:extLst>
      <p:ext uri="{BB962C8B-B14F-4D97-AF65-F5344CB8AC3E}">
        <p14:creationId xmlns:p14="http://schemas.microsoft.com/office/powerpoint/2010/main" val="751688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0D03FA2-A613-42FA-9687-609A920DA779}" type="slidenum">
              <a:rPr lang="zh-CN" altLang="en-US" smtClean="0"/>
              <a:t>14</a:t>
            </a:fld>
            <a:endParaRPr lang="zh-CN" altLang="en-US"/>
          </a:p>
        </p:txBody>
      </p:sp>
    </p:spTree>
    <p:extLst>
      <p:ext uri="{BB962C8B-B14F-4D97-AF65-F5344CB8AC3E}">
        <p14:creationId xmlns:p14="http://schemas.microsoft.com/office/powerpoint/2010/main" val="26620348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A077379-79C3-48C0-9079-1DFBF4698412}" type="slidenum">
              <a:rPr lang="zh-CN" altLang="en-US" smtClean="0"/>
              <a:t>2</a:t>
            </a:fld>
            <a:endParaRPr lang="zh-CN" altLang="en-US"/>
          </a:p>
        </p:txBody>
      </p:sp>
    </p:spTree>
    <p:extLst>
      <p:ext uri="{BB962C8B-B14F-4D97-AF65-F5344CB8AC3E}">
        <p14:creationId xmlns:p14="http://schemas.microsoft.com/office/powerpoint/2010/main" val="24594169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C788F8D-94BC-43CD-A0DF-0660451385C5}" type="slidenum">
              <a:rPr lang="zh-CN" altLang="en-US" smtClean="0"/>
              <a:t>3</a:t>
            </a:fld>
            <a:endParaRPr lang="zh-CN" altLang="en-US"/>
          </a:p>
        </p:txBody>
      </p:sp>
    </p:spTree>
    <p:extLst>
      <p:ext uri="{BB962C8B-B14F-4D97-AF65-F5344CB8AC3E}">
        <p14:creationId xmlns:p14="http://schemas.microsoft.com/office/powerpoint/2010/main" val="10098843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0D03FA2-A613-42FA-9687-609A920DA779}" type="slidenum">
              <a:rPr lang="zh-CN" altLang="en-US" smtClean="0"/>
              <a:t>4</a:t>
            </a:fld>
            <a:endParaRPr lang="zh-CN" altLang="en-US"/>
          </a:p>
        </p:txBody>
      </p:sp>
    </p:spTree>
    <p:extLst>
      <p:ext uri="{BB962C8B-B14F-4D97-AF65-F5344CB8AC3E}">
        <p14:creationId xmlns:p14="http://schemas.microsoft.com/office/powerpoint/2010/main" val="41329157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C788F8D-94BC-43CD-A0DF-0660451385C5}" type="slidenum">
              <a:rPr lang="zh-CN" altLang="en-US" smtClean="0"/>
              <a:t>5</a:t>
            </a:fld>
            <a:endParaRPr lang="zh-CN" altLang="en-US"/>
          </a:p>
        </p:txBody>
      </p:sp>
    </p:spTree>
    <p:extLst>
      <p:ext uri="{BB962C8B-B14F-4D97-AF65-F5344CB8AC3E}">
        <p14:creationId xmlns:p14="http://schemas.microsoft.com/office/powerpoint/2010/main" val="31124821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2A0F9D-3357-4A94-85C8-3B842B870DC6}" type="slidenum">
              <a:rPr lang="zh-CN" altLang="en-US" smtClean="0"/>
              <a:t>6</a:t>
            </a:fld>
            <a:endParaRPr lang="zh-CN" altLang="en-US"/>
          </a:p>
        </p:txBody>
      </p:sp>
    </p:spTree>
    <p:extLst>
      <p:ext uri="{BB962C8B-B14F-4D97-AF65-F5344CB8AC3E}">
        <p14:creationId xmlns:p14="http://schemas.microsoft.com/office/powerpoint/2010/main" val="1492400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C788F8D-94BC-43CD-A0DF-0660451385C5}" type="slidenum">
              <a:rPr lang="zh-CN" altLang="en-US" smtClean="0"/>
              <a:t>7</a:t>
            </a:fld>
            <a:endParaRPr lang="zh-CN" altLang="en-US"/>
          </a:p>
        </p:txBody>
      </p:sp>
    </p:spTree>
    <p:extLst>
      <p:ext uri="{BB962C8B-B14F-4D97-AF65-F5344CB8AC3E}">
        <p14:creationId xmlns:p14="http://schemas.microsoft.com/office/powerpoint/2010/main" val="1441057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C788F8D-94BC-43CD-A0DF-0660451385C5}" type="slidenum">
              <a:rPr lang="zh-CN" altLang="en-US" smtClean="0"/>
              <a:t>8</a:t>
            </a:fld>
            <a:endParaRPr lang="zh-CN" altLang="en-US"/>
          </a:p>
        </p:txBody>
      </p:sp>
    </p:spTree>
    <p:extLst>
      <p:ext uri="{BB962C8B-B14F-4D97-AF65-F5344CB8AC3E}">
        <p14:creationId xmlns:p14="http://schemas.microsoft.com/office/powerpoint/2010/main" val="3124094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C788F8D-94BC-43CD-A0DF-0660451385C5}" type="slidenum">
              <a:rPr lang="zh-CN" altLang="en-US" smtClean="0"/>
              <a:t>9</a:t>
            </a:fld>
            <a:endParaRPr lang="zh-CN" altLang="en-US"/>
          </a:p>
        </p:txBody>
      </p:sp>
    </p:spTree>
    <p:extLst>
      <p:ext uri="{BB962C8B-B14F-4D97-AF65-F5344CB8AC3E}">
        <p14:creationId xmlns:p14="http://schemas.microsoft.com/office/powerpoint/2010/main" val="17041772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1">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122363"/>
            <a:ext cx="9144000" cy="2387600"/>
          </a:xfrm>
        </p:spPr>
        <p:txBody>
          <a:bodyPr anchor="b"/>
          <a:lstStyle>
            <a:lvl1pPr algn="ctr">
              <a:defRPr sz="6000"/>
            </a:lvl1pPr>
          </a:lstStyle>
          <a:p>
            <a:r>
              <a:rPr lang="tr-TR" altLang="zh-CN" dirty="0"/>
              <a:t>Freepptbackgrounds.net</a:t>
            </a:r>
            <a:endParaRPr lang="zh-CN" altLang="en-US" dirty="0"/>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ltLang="zh-CN" dirty="0"/>
              <a:t>www.freepptbackgrounds.net</a:t>
            </a:r>
            <a:endParaRPr lang="zh-CN" altLang="en-US" dirty="0"/>
          </a:p>
        </p:txBody>
      </p:sp>
      <p:sp>
        <p:nvSpPr>
          <p:cNvPr id="4" name="日期占位符 3"/>
          <p:cNvSpPr>
            <a:spLocks noGrp="1"/>
          </p:cNvSpPr>
          <p:nvPr>
            <p:ph type="dt" sz="half" idx="10"/>
          </p:nvPr>
        </p:nvSpPr>
        <p:spPr/>
        <p:txBody>
          <a:bodyPr/>
          <a:lstStyle/>
          <a:p>
            <a:fld id="{9B99D43B-8A00-44B8-9B81-0C251BDB1F3E}" type="datetimeFigureOut">
              <a:rPr lang="zh-CN" altLang="en-US" smtClean="0"/>
              <a:t>2021/10/23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6433520-50DC-46AA-9E66-3DCD1E115259}" type="slidenum">
              <a:rPr lang="zh-CN" altLang="en-US" smtClean="0"/>
              <a:t>‹N°›</a:t>
            </a:fld>
            <a:endParaRPr lang="zh-CN" altLang="en-US"/>
          </a:p>
        </p:txBody>
      </p:sp>
    </p:spTree>
    <p:extLst>
      <p:ext uri="{BB962C8B-B14F-4D97-AF65-F5344CB8AC3E}">
        <p14:creationId xmlns:p14="http://schemas.microsoft.com/office/powerpoint/2010/main" val="3638862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Slide 10">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p>
            <a:r>
              <a:rPr lang="tr-TR" altLang="zh-CN" dirty="0"/>
              <a:t>Freepptbackgrounds.net</a:t>
            </a:r>
            <a:endParaRPr lang="zh-CN" altLang="en-US" dirty="0"/>
          </a:p>
        </p:txBody>
      </p:sp>
      <p:sp>
        <p:nvSpPr>
          <p:cNvPr id="3" name="竖排文字占位符 2"/>
          <p:cNvSpPr>
            <a:spLocks noGrp="1"/>
          </p:cNvSpPr>
          <p:nvPr>
            <p:ph type="body" orient="vert" idx="1" hasCustomPrompt="1"/>
          </p:nvPr>
        </p:nvSpPr>
        <p:spPr/>
        <p:txBody>
          <a:bodyPr vert="eaVert"/>
          <a:lstStyle/>
          <a:p>
            <a:pPr lvl="0"/>
            <a:r>
              <a:rPr lang="en-US" altLang="zh-CN" dirty="0"/>
              <a:t>Download free</a:t>
            </a:r>
            <a:endParaRPr lang="tr-TR" altLang="zh-CN" dirty="0"/>
          </a:p>
          <a:p>
            <a:pPr lvl="1"/>
            <a:r>
              <a:rPr lang="en-US" altLang="zh-CN" dirty="0" err="1"/>
              <a:t>Powerpoint</a:t>
            </a:r>
            <a:r>
              <a:rPr lang="en-US" altLang="zh-CN" dirty="0"/>
              <a:t> Template</a:t>
            </a:r>
            <a:endParaRPr lang="tr-TR" altLang="zh-CN" dirty="0"/>
          </a:p>
          <a:p>
            <a:pPr lvl="2"/>
            <a:r>
              <a:rPr lang="en-US" altLang="zh-CN" dirty="0"/>
              <a:t>and </a:t>
            </a:r>
            <a:endParaRPr lang="tr-TR" altLang="zh-CN" dirty="0"/>
          </a:p>
          <a:p>
            <a:pPr lvl="3"/>
            <a:r>
              <a:rPr lang="en-US" altLang="zh-CN" dirty="0"/>
              <a:t>Google slides</a:t>
            </a:r>
            <a:endParaRPr lang="tr-TR" altLang="zh-CN" dirty="0"/>
          </a:p>
          <a:p>
            <a:pPr lvl="4"/>
            <a:r>
              <a:rPr lang="en-US" altLang="zh-CN" dirty="0"/>
              <a:t>Presentation for you.</a:t>
            </a:r>
            <a:endParaRPr lang="zh-CN" altLang="en-US" dirty="0"/>
          </a:p>
        </p:txBody>
      </p:sp>
      <p:sp>
        <p:nvSpPr>
          <p:cNvPr id="4" name="日期占位符 3"/>
          <p:cNvSpPr>
            <a:spLocks noGrp="1"/>
          </p:cNvSpPr>
          <p:nvPr>
            <p:ph type="dt" sz="half" idx="10"/>
          </p:nvPr>
        </p:nvSpPr>
        <p:spPr/>
        <p:txBody>
          <a:bodyPr/>
          <a:lstStyle/>
          <a:p>
            <a:fld id="{9B99D43B-8A00-44B8-9B81-0C251BDB1F3E}" type="datetimeFigureOut">
              <a:rPr lang="zh-CN" altLang="en-US" smtClean="0"/>
              <a:t>2021/10/23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6433520-50DC-46AA-9E66-3DCD1E115259}" type="slidenum">
              <a:rPr lang="zh-CN" altLang="en-US" smtClean="0"/>
              <a:t>‹N°›</a:t>
            </a:fld>
            <a:endParaRPr lang="zh-CN" altLang="en-US"/>
          </a:p>
        </p:txBody>
      </p:sp>
    </p:spTree>
    <p:extLst>
      <p:ext uri="{BB962C8B-B14F-4D97-AF65-F5344CB8AC3E}">
        <p14:creationId xmlns:p14="http://schemas.microsoft.com/office/powerpoint/2010/main" val="1889113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Slide 11">
    <p:spTree>
      <p:nvGrpSpPr>
        <p:cNvPr id="1" name=""/>
        <p:cNvGrpSpPr/>
        <p:nvPr/>
      </p:nvGrpSpPr>
      <p:grpSpPr>
        <a:xfrm>
          <a:off x="0" y="0"/>
          <a:ext cx="0" cy="0"/>
          <a:chOff x="0" y="0"/>
          <a:chExt cx="0" cy="0"/>
        </a:xfrm>
      </p:grpSpPr>
      <p:sp>
        <p:nvSpPr>
          <p:cNvPr id="2" name="竖排标题 1"/>
          <p:cNvSpPr>
            <a:spLocks noGrp="1"/>
          </p:cNvSpPr>
          <p:nvPr>
            <p:ph type="title" orient="vert" hasCustomPrompt="1"/>
          </p:nvPr>
        </p:nvSpPr>
        <p:spPr>
          <a:xfrm>
            <a:off x="8724900" y="365125"/>
            <a:ext cx="2628900" cy="5811838"/>
          </a:xfrm>
        </p:spPr>
        <p:txBody>
          <a:bodyPr vert="eaVert"/>
          <a:lstStyle/>
          <a:p>
            <a:r>
              <a:rPr lang="tr-TR" altLang="zh-CN" dirty="0"/>
              <a:t>Freepptbackgrounds.net</a:t>
            </a:r>
            <a:endParaRPr lang="zh-CN" altLang="en-US" dirty="0"/>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en-US" altLang="zh-CN" dirty="0"/>
              <a:t>Download free</a:t>
            </a:r>
            <a:endParaRPr lang="tr-TR" altLang="zh-CN" dirty="0"/>
          </a:p>
          <a:p>
            <a:pPr lvl="1"/>
            <a:r>
              <a:rPr lang="en-US" altLang="zh-CN" dirty="0" err="1"/>
              <a:t>Powerpoint</a:t>
            </a:r>
            <a:r>
              <a:rPr lang="en-US" altLang="zh-CN" dirty="0"/>
              <a:t> Template</a:t>
            </a:r>
            <a:endParaRPr lang="tr-TR" altLang="zh-CN" dirty="0"/>
          </a:p>
          <a:p>
            <a:pPr lvl="2"/>
            <a:r>
              <a:rPr lang="en-US" altLang="zh-CN" dirty="0"/>
              <a:t>and </a:t>
            </a:r>
            <a:endParaRPr lang="tr-TR" altLang="zh-CN" dirty="0"/>
          </a:p>
          <a:p>
            <a:pPr lvl="3"/>
            <a:r>
              <a:rPr lang="en-US" altLang="zh-CN" dirty="0"/>
              <a:t>Google slides</a:t>
            </a:r>
            <a:endParaRPr lang="tr-TR" altLang="zh-CN" dirty="0"/>
          </a:p>
          <a:p>
            <a:pPr lvl="4"/>
            <a:r>
              <a:rPr lang="en-US" altLang="zh-CN" dirty="0"/>
              <a:t>Presentation for you.</a:t>
            </a:r>
            <a:endParaRPr lang="zh-CN" altLang="en-US" dirty="0"/>
          </a:p>
        </p:txBody>
      </p:sp>
      <p:sp>
        <p:nvSpPr>
          <p:cNvPr id="4" name="日期占位符 3"/>
          <p:cNvSpPr>
            <a:spLocks noGrp="1"/>
          </p:cNvSpPr>
          <p:nvPr>
            <p:ph type="dt" sz="half" idx="10"/>
          </p:nvPr>
        </p:nvSpPr>
        <p:spPr/>
        <p:txBody>
          <a:bodyPr/>
          <a:lstStyle/>
          <a:p>
            <a:fld id="{9B99D43B-8A00-44B8-9B81-0C251BDB1F3E}" type="datetimeFigureOut">
              <a:rPr lang="zh-CN" altLang="en-US" smtClean="0"/>
              <a:t>2021/10/23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6433520-50DC-46AA-9E66-3DCD1E115259}" type="slidenum">
              <a:rPr lang="zh-CN" altLang="en-US" smtClean="0"/>
              <a:t>‹N°›</a:t>
            </a:fld>
            <a:endParaRPr lang="zh-CN" altLang="en-US"/>
          </a:p>
        </p:txBody>
      </p:sp>
    </p:spTree>
    <p:extLst>
      <p:ext uri="{BB962C8B-B14F-4D97-AF65-F5344CB8AC3E}">
        <p14:creationId xmlns:p14="http://schemas.microsoft.com/office/powerpoint/2010/main" val="7940940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lide 12">
    <p:spTree>
      <p:nvGrpSpPr>
        <p:cNvPr id="1" name=""/>
        <p:cNvGrpSpPr/>
        <p:nvPr/>
      </p:nvGrpSpPr>
      <p:grpSpPr>
        <a:xfrm>
          <a:off x="0" y="0"/>
          <a:ext cx="0" cy="0"/>
          <a:chOff x="0" y="0"/>
          <a:chExt cx="0" cy="0"/>
        </a:xfrm>
      </p:grpSpPr>
      <p:sp>
        <p:nvSpPr>
          <p:cNvPr id="8" name="Flowchart: Off-page Connector 4"/>
          <p:cNvSpPr/>
          <p:nvPr userDrawn="1"/>
        </p:nvSpPr>
        <p:spPr>
          <a:xfrm rot="5400000">
            <a:off x="11674812" y="6247142"/>
            <a:ext cx="455692" cy="565726"/>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54" dirty="0"/>
          </a:p>
        </p:txBody>
      </p:sp>
      <p:sp>
        <p:nvSpPr>
          <p:cNvPr id="9" name="Slide Number Placeholder 4"/>
          <p:cNvSpPr txBox="1">
            <a:spLocks/>
          </p:cNvSpPr>
          <p:nvPr userDrawn="1"/>
        </p:nvSpPr>
        <p:spPr>
          <a:xfrm>
            <a:off x="11636729" y="6340868"/>
            <a:ext cx="610241" cy="366183"/>
          </a:xfrm>
          <a:prstGeom prst="rect">
            <a:avLst/>
          </a:prstGeom>
        </p:spPr>
        <p:txBody>
          <a:bodyPr anchor="ctr"/>
          <a:lstStyle>
            <a:defPPr>
              <a:defRPr lang="en-US"/>
            </a:defPPr>
            <a:lvl1pPr marL="0" algn="ctr" defTabSz="1375261" rtl="0" eaLnBrk="1" latinLnBrk="0" hangingPunct="1">
              <a:defRPr sz="1600" b="0" kern="1200">
                <a:solidFill>
                  <a:schemeClr val="tx1">
                    <a:lumMod val="50000"/>
                    <a:lumOff val="50000"/>
                  </a:schemeClr>
                </a:solidFill>
                <a:latin typeface="+mn-lt"/>
                <a:ea typeface="+mn-ea"/>
                <a:cs typeface="+mn-cs"/>
              </a:defRPr>
            </a:lvl1pPr>
            <a:lvl2pPr marL="687630" algn="l" defTabSz="1375261" rtl="0" eaLnBrk="1" latinLnBrk="0" hangingPunct="1">
              <a:defRPr sz="2666" kern="1200">
                <a:solidFill>
                  <a:schemeClr val="tx1"/>
                </a:solidFill>
                <a:latin typeface="+mn-lt"/>
                <a:ea typeface="+mn-ea"/>
                <a:cs typeface="+mn-cs"/>
              </a:defRPr>
            </a:lvl2pPr>
            <a:lvl3pPr marL="1375261" algn="l" defTabSz="1375261" rtl="0" eaLnBrk="1" latinLnBrk="0" hangingPunct="1">
              <a:defRPr sz="2666" kern="1200">
                <a:solidFill>
                  <a:schemeClr val="tx1"/>
                </a:solidFill>
                <a:latin typeface="+mn-lt"/>
                <a:ea typeface="+mn-ea"/>
                <a:cs typeface="+mn-cs"/>
              </a:defRPr>
            </a:lvl3pPr>
            <a:lvl4pPr marL="2062891" algn="l" defTabSz="1375261" rtl="0" eaLnBrk="1" latinLnBrk="0" hangingPunct="1">
              <a:defRPr sz="2666" kern="1200">
                <a:solidFill>
                  <a:schemeClr val="tx1"/>
                </a:solidFill>
                <a:latin typeface="+mn-lt"/>
                <a:ea typeface="+mn-ea"/>
                <a:cs typeface="+mn-cs"/>
              </a:defRPr>
            </a:lvl4pPr>
            <a:lvl5pPr marL="2750521" algn="l" defTabSz="1375261" rtl="0" eaLnBrk="1" latinLnBrk="0" hangingPunct="1">
              <a:defRPr sz="2666" kern="1200">
                <a:solidFill>
                  <a:schemeClr val="tx1"/>
                </a:solidFill>
                <a:latin typeface="+mn-lt"/>
                <a:ea typeface="+mn-ea"/>
                <a:cs typeface="+mn-cs"/>
              </a:defRPr>
            </a:lvl5pPr>
            <a:lvl6pPr marL="3438152" algn="l" defTabSz="1375261" rtl="0" eaLnBrk="1" latinLnBrk="0" hangingPunct="1">
              <a:defRPr sz="2666" kern="1200">
                <a:solidFill>
                  <a:schemeClr val="tx1"/>
                </a:solidFill>
                <a:latin typeface="+mn-lt"/>
                <a:ea typeface="+mn-ea"/>
                <a:cs typeface="+mn-cs"/>
              </a:defRPr>
            </a:lvl6pPr>
            <a:lvl7pPr marL="4125782" algn="l" defTabSz="1375261" rtl="0" eaLnBrk="1" latinLnBrk="0" hangingPunct="1">
              <a:defRPr sz="2666" kern="1200">
                <a:solidFill>
                  <a:schemeClr val="tx1"/>
                </a:solidFill>
                <a:latin typeface="+mn-lt"/>
                <a:ea typeface="+mn-ea"/>
                <a:cs typeface="+mn-cs"/>
              </a:defRPr>
            </a:lvl7pPr>
            <a:lvl8pPr marL="4813412" algn="l" defTabSz="1375261" rtl="0" eaLnBrk="1" latinLnBrk="0" hangingPunct="1">
              <a:defRPr sz="2666" kern="1200">
                <a:solidFill>
                  <a:schemeClr val="tx1"/>
                </a:solidFill>
                <a:latin typeface="+mn-lt"/>
                <a:ea typeface="+mn-ea"/>
                <a:cs typeface="+mn-cs"/>
              </a:defRPr>
            </a:lvl8pPr>
            <a:lvl9pPr marL="5501042" algn="l" defTabSz="1375261" rtl="0" eaLnBrk="1" latinLnBrk="0" hangingPunct="1">
              <a:defRPr sz="2666" kern="1200">
                <a:solidFill>
                  <a:schemeClr val="tx1"/>
                </a:solidFill>
                <a:latin typeface="+mn-lt"/>
                <a:ea typeface="+mn-ea"/>
                <a:cs typeface="+mn-cs"/>
              </a:defRPr>
            </a:lvl9pPr>
          </a:lstStyle>
          <a:p>
            <a:fld id="{C136B7D2-B98C-44FD-8D04-7EC62A564975}" type="slidenum">
              <a:rPr lang="en-US" sz="1600" smtClean="0"/>
              <a:pPr/>
              <a:t>‹N°›</a:t>
            </a:fld>
            <a:endParaRPr lang="en-US" sz="1600" dirty="0"/>
          </a:p>
        </p:txBody>
      </p:sp>
    </p:spTree>
    <p:extLst>
      <p:ext uri="{BB962C8B-B14F-4D97-AF65-F5344CB8AC3E}">
        <p14:creationId xmlns:p14="http://schemas.microsoft.com/office/powerpoint/2010/main" val="23818275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Slide 13">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2336801" y="356629"/>
            <a:ext cx="7518400" cy="471365"/>
          </a:xfrm>
          <a:prstGeom prst="rect">
            <a:avLst/>
          </a:prstGeom>
        </p:spPr>
        <p:txBody>
          <a:bodyPr wrap="none" lIns="0" tIns="0" rIns="0" bIns="0" anchor="ctr">
            <a:noAutofit/>
          </a:bodyPr>
          <a:lstStyle>
            <a:lvl1pPr algn="ctr">
              <a:defRPr sz="3199" b="1" baseline="0">
                <a:solidFill>
                  <a:schemeClr val="tx1">
                    <a:lumMod val="90000"/>
                    <a:lumOff val="10000"/>
                  </a:schemeClr>
                </a:solidFill>
              </a:defRPr>
            </a:lvl1pPr>
          </a:lstStyle>
          <a:p>
            <a:r>
              <a:rPr lang="en-US" dirty="0"/>
              <a:t>Freepptbackgrounds.net</a:t>
            </a:r>
          </a:p>
        </p:txBody>
      </p:sp>
      <p:sp>
        <p:nvSpPr>
          <p:cNvPr id="6" name="Text Placeholder 3"/>
          <p:cNvSpPr>
            <a:spLocks noGrp="1"/>
          </p:cNvSpPr>
          <p:nvPr>
            <p:ph type="body" sz="half" idx="2" hasCustomPrompt="1"/>
          </p:nvPr>
        </p:nvSpPr>
        <p:spPr>
          <a:xfrm>
            <a:off x="3352801" y="825951"/>
            <a:ext cx="5486400" cy="267661"/>
          </a:xfrm>
          <a:prstGeom prst="rect">
            <a:avLst/>
          </a:prstGeom>
        </p:spPr>
        <p:txBody>
          <a:bodyPr wrap="square" lIns="0" tIns="0" rIns="0" bIns="0" anchor="ctr">
            <a:noAutofit/>
          </a:bodyPr>
          <a:lstStyle>
            <a:lvl1pPr marL="0" indent="0" algn="ctr">
              <a:buNone/>
              <a:defRPr sz="1600" b="1" i="0" baseline="0">
                <a:solidFill>
                  <a:schemeClr val="bg1">
                    <a:lumMod val="75000"/>
                  </a:schemeClr>
                </a:solidFill>
                <a:latin typeface="+mn-lt"/>
              </a:defRPr>
            </a:lvl1pPr>
            <a:lvl2pPr marL="609448" indent="0">
              <a:buNone/>
              <a:defRPr sz="1600"/>
            </a:lvl2pPr>
            <a:lvl3pPr marL="1218895" indent="0">
              <a:buNone/>
              <a:defRPr sz="1333"/>
            </a:lvl3pPr>
            <a:lvl4pPr marL="1828343" indent="0">
              <a:buNone/>
              <a:defRPr sz="1200"/>
            </a:lvl4pPr>
            <a:lvl5pPr marL="2437790" indent="0">
              <a:buNone/>
              <a:defRPr sz="1200"/>
            </a:lvl5pPr>
            <a:lvl6pPr marL="3047238" indent="0">
              <a:buNone/>
              <a:defRPr sz="1200"/>
            </a:lvl6pPr>
            <a:lvl7pPr marL="3656686" indent="0">
              <a:buNone/>
              <a:defRPr sz="1200"/>
            </a:lvl7pPr>
            <a:lvl8pPr marL="4266133" indent="0">
              <a:buNone/>
              <a:defRPr sz="1200"/>
            </a:lvl8pPr>
            <a:lvl9pPr marL="4875581" indent="0">
              <a:buNone/>
              <a:defRPr sz="1200"/>
            </a:lvl9pPr>
          </a:lstStyle>
          <a:p>
            <a:pPr lvl="0"/>
            <a:r>
              <a:rPr lang="en-US" dirty="0"/>
              <a:t>www.freepptbackgrounds.net</a:t>
            </a:r>
          </a:p>
        </p:txBody>
      </p:sp>
      <p:sp>
        <p:nvSpPr>
          <p:cNvPr id="8" name="Flowchart: Off-page Connector 6"/>
          <p:cNvSpPr/>
          <p:nvPr userDrawn="1"/>
        </p:nvSpPr>
        <p:spPr>
          <a:xfrm rot="5400000">
            <a:off x="11705984" y="6244110"/>
            <a:ext cx="455692" cy="565726"/>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54" dirty="0"/>
          </a:p>
        </p:txBody>
      </p:sp>
      <p:sp>
        <p:nvSpPr>
          <p:cNvPr id="9" name="Slide Number Placeholder 4"/>
          <p:cNvSpPr txBox="1">
            <a:spLocks/>
          </p:cNvSpPr>
          <p:nvPr userDrawn="1"/>
        </p:nvSpPr>
        <p:spPr>
          <a:xfrm>
            <a:off x="11667901" y="6337836"/>
            <a:ext cx="610241" cy="366183"/>
          </a:xfrm>
          <a:prstGeom prst="rect">
            <a:avLst/>
          </a:prstGeom>
        </p:spPr>
        <p:txBody>
          <a:bodyPr anchor="ctr"/>
          <a:lstStyle>
            <a:defPPr>
              <a:defRPr lang="en-US"/>
            </a:defPPr>
            <a:lvl1pPr marL="0" algn="ctr" defTabSz="1375261" rtl="0" eaLnBrk="1" latinLnBrk="0" hangingPunct="1">
              <a:defRPr sz="1600" b="0" kern="1200">
                <a:solidFill>
                  <a:schemeClr val="tx1">
                    <a:lumMod val="75000"/>
                    <a:lumOff val="25000"/>
                  </a:schemeClr>
                </a:solidFill>
                <a:latin typeface="+mn-lt"/>
                <a:ea typeface="+mn-ea"/>
                <a:cs typeface="+mn-cs"/>
              </a:defRPr>
            </a:lvl1pPr>
            <a:lvl2pPr marL="687630" algn="l" defTabSz="1375261" rtl="0" eaLnBrk="1" latinLnBrk="0" hangingPunct="1">
              <a:defRPr sz="2666" kern="1200">
                <a:solidFill>
                  <a:schemeClr val="tx1"/>
                </a:solidFill>
                <a:latin typeface="+mn-lt"/>
                <a:ea typeface="+mn-ea"/>
                <a:cs typeface="+mn-cs"/>
              </a:defRPr>
            </a:lvl2pPr>
            <a:lvl3pPr marL="1375261" algn="l" defTabSz="1375261" rtl="0" eaLnBrk="1" latinLnBrk="0" hangingPunct="1">
              <a:defRPr sz="2666" kern="1200">
                <a:solidFill>
                  <a:schemeClr val="tx1"/>
                </a:solidFill>
                <a:latin typeface="+mn-lt"/>
                <a:ea typeface="+mn-ea"/>
                <a:cs typeface="+mn-cs"/>
              </a:defRPr>
            </a:lvl3pPr>
            <a:lvl4pPr marL="2062891" algn="l" defTabSz="1375261" rtl="0" eaLnBrk="1" latinLnBrk="0" hangingPunct="1">
              <a:defRPr sz="2666" kern="1200">
                <a:solidFill>
                  <a:schemeClr val="tx1"/>
                </a:solidFill>
                <a:latin typeface="+mn-lt"/>
                <a:ea typeface="+mn-ea"/>
                <a:cs typeface="+mn-cs"/>
              </a:defRPr>
            </a:lvl4pPr>
            <a:lvl5pPr marL="2750521" algn="l" defTabSz="1375261" rtl="0" eaLnBrk="1" latinLnBrk="0" hangingPunct="1">
              <a:defRPr sz="2666" kern="1200">
                <a:solidFill>
                  <a:schemeClr val="tx1"/>
                </a:solidFill>
                <a:latin typeface="+mn-lt"/>
                <a:ea typeface="+mn-ea"/>
                <a:cs typeface="+mn-cs"/>
              </a:defRPr>
            </a:lvl5pPr>
            <a:lvl6pPr marL="3438152" algn="l" defTabSz="1375261" rtl="0" eaLnBrk="1" latinLnBrk="0" hangingPunct="1">
              <a:defRPr sz="2666" kern="1200">
                <a:solidFill>
                  <a:schemeClr val="tx1"/>
                </a:solidFill>
                <a:latin typeface="+mn-lt"/>
                <a:ea typeface="+mn-ea"/>
                <a:cs typeface="+mn-cs"/>
              </a:defRPr>
            </a:lvl6pPr>
            <a:lvl7pPr marL="4125782" algn="l" defTabSz="1375261" rtl="0" eaLnBrk="1" latinLnBrk="0" hangingPunct="1">
              <a:defRPr sz="2666" kern="1200">
                <a:solidFill>
                  <a:schemeClr val="tx1"/>
                </a:solidFill>
                <a:latin typeface="+mn-lt"/>
                <a:ea typeface="+mn-ea"/>
                <a:cs typeface="+mn-cs"/>
              </a:defRPr>
            </a:lvl7pPr>
            <a:lvl8pPr marL="4813412" algn="l" defTabSz="1375261" rtl="0" eaLnBrk="1" latinLnBrk="0" hangingPunct="1">
              <a:defRPr sz="2666" kern="1200">
                <a:solidFill>
                  <a:schemeClr val="tx1"/>
                </a:solidFill>
                <a:latin typeface="+mn-lt"/>
                <a:ea typeface="+mn-ea"/>
                <a:cs typeface="+mn-cs"/>
              </a:defRPr>
            </a:lvl8pPr>
            <a:lvl9pPr marL="5501042" algn="l" defTabSz="1375261" rtl="0" eaLnBrk="1" latinLnBrk="0" hangingPunct="1">
              <a:defRPr sz="2666" kern="1200">
                <a:solidFill>
                  <a:schemeClr val="tx1"/>
                </a:solidFill>
                <a:latin typeface="+mn-lt"/>
                <a:ea typeface="+mn-ea"/>
                <a:cs typeface="+mn-cs"/>
              </a:defRPr>
            </a:lvl9pPr>
          </a:lstStyle>
          <a:p>
            <a:fld id="{C136B7D2-B98C-44FD-8D04-7EC62A564975}" type="slidenum">
              <a:rPr lang="en-US" sz="1600" smtClean="0"/>
              <a:pPr/>
              <a:t>‹N°›</a:t>
            </a:fld>
            <a:endParaRPr lang="en-US" sz="1600" dirty="0"/>
          </a:p>
        </p:txBody>
      </p:sp>
    </p:spTree>
    <p:extLst>
      <p:ext uri="{BB962C8B-B14F-4D97-AF65-F5344CB8AC3E}">
        <p14:creationId xmlns:p14="http://schemas.microsoft.com/office/powerpoint/2010/main" val="1503297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Effect transition="in" filter="fade">
                                      <p:cBhvr>
                                        <p:cTn id="13"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tmplLst>
          <p:tmpl lvl="1">
            <p:tnLst>
              <p:par>
                <p:cTn presetID="10" presetClass="entr" presetSubtype="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Slide 2">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p>
            <a:r>
              <a:rPr lang="tr-TR" altLang="zh-CN" dirty="0"/>
              <a:t>Freepptbackgrounds.net</a:t>
            </a:r>
            <a:endParaRPr lang="zh-CN" altLang="en-US" dirty="0"/>
          </a:p>
        </p:txBody>
      </p:sp>
      <p:sp>
        <p:nvSpPr>
          <p:cNvPr id="3" name="内容占位符 2"/>
          <p:cNvSpPr>
            <a:spLocks noGrp="1"/>
          </p:cNvSpPr>
          <p:nvPr>
            <p:ph idx="1" hasCustomPrompt="1"/>
          </p:nvPr>
        </p:nvSpPr>
        <p:spPr/>
        <p:txBody>
          <a:bodyPr/>
          <a:lstStyle/>
          <a:p>
            <a:pPr lvl="0"/>
            <a:r>
              <a:rPr lang="en-US" altLang="zh-CN" dirty="0"/>
              <a:t>Download free</a:t>
            </a:r>
            <a:endParaRPr lang="tr-TR" altLang="zh-CN" dirty="0"/>
          </a:p>
          <a:p>
            <a:pPr lvl="1"/>
            <a:r>
              <a:rPr lang="en-US" altLang="zh-CN" dirty="0" err="1"/>
              <a:t>Powerpoint</a:t>
            </a:r>
            <a:r>
              <a:rPr lang="en-US" altLang="zh-CN" dirty="0"/>
              <a:t> Template</a:t>
            </a:r>
            <a:endParaRPr lang="tr-TR" altLang="zh-CN" dirty="0"/>
          </a:p>
          <a:p>
            <a:pPr lvl="2"/>
            <a:r>
              <a:rPr lang="en-US" altLang="zh-CN" dirty="0"/>
              <a:t>and </a:t>
            </a:r>
            <a:endParaRPr lang="tr-TR" altLang="zh-CN" dirty="0"/>
          </a:p>
          <a:p>
            <a:pPr lvl="3"/>
            <a:r>
              <a:rPr lang="en-US" altLang="zh-CN" dirty="0"/>
              <a:t>Google slides</a:t>
            </a:r>
            <a:endParaRPr lang="tr-TR" altLang="zh-CN" dirty="0"/>
          </a:p>
          <a:p>
            <a:pPr lvl="4"/>
            <a:r>
              <a:rPr lang="en-US" altLang="zh-CN" dirty="0"/>
              <a:t>Presentation for you.</a:t>
            </a:r>
            <a:endParaRPr lang="zh-CN" altLang="en-US" dirty="0"/>
          </a:p>
        </p:txBody>
      </p:sp>
      <p:sp>
        <p:nvSpPr>
          <p:cNvPr id="4" name="日期占位符 3"/>
          <p:cNvSpPr>
            <a:spLocks noGrp="1"/>
          </p:cNvSpPr>
          <p:nvPr>
            <p:ph type="dt" sz="half" idx="10"/>
          </p:nvPr>
        </p:nvSpPr>
        <p:spPr/>
        <p:txBody>
          <a:bodyPr/>
          <a:lstStyle/>
          <a:p>
            <a:fld id="{9B99D43B-8A00-44B8-9B81-0C251BDB1F3E}" type="datetimeFigureOut">
              <a:rPr lang="zh-CN" altLang="en-US" smtClean="0"/>
              <a:t>2021/10/23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6433520-50DC-46AA-9E66-3DCD1E115259}" type="slidenum">
              <a:rPr lang="zh-CN" altLang="en-US" smtClean="0"/>
              <a:t>‹N°›</a:t>
            </a:fld>
            <a:endParaRPr lang="zh-CN" altLang="en-US"/>
          </a:p>
        </p:txBody>
      </p:sp>
    </p:spTree>
    <p:extLst>
      <p:ext uri="{BB962C8B-B14F-4D97-AF65-F5344CB8AC3E}">
        <p14:creationId xmlns:p14="http://schemas.microsoft.com/office/powerpoint/2010/main" val="26534399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lide 3">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1850" y="1709738"/>
            <a:ext cx="10515600" cy="2852737"/>
          </a:xfrm>
        </p:spPr>
        <p:txBody>
          <a:bodyPr anchor="b"/>
          <a:lstStyle>
            <a:lvl1pPr>
              <a:defRPr sz="6000"/>
            </a:lvl1pPr>
          </a:lstStyle>
          <a:p>
            <a:r>
              <a:rPr lang="tr-TR" altLang="zh-CN" dirty="0"/>
              <a:t>Freepptbackgrounds.net</a:t>
            </a:r>
            <a:endParaRPr lang="zh-CN" altLang="en-US" dirty="0"/>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ltLang="zh-CN" dirty="0"/>
              <a:t>www.freepptbackgrounds.net</a:t>
            </a:r>
            <a:endParaRPr lang="zh-CN" altLang="en-US" dirty="0"/>
          </a:p>
        </p:txBody>
      </p:sp>
      <p:sp>
        <p:nvSpPr>
          <p:cNvPr id="4" name="日期占位符 3"/>
          <p:cNvSpPr>
            <a:spLocks noGrp="1"/>
          </p:cNvSpPr>
          <p:nvPr>
            <p:ph type="dt" sz="half" idx="10"/>
          </p:nvPr>
        </p:nvSpPr>
        <p:spPr/>
        <p:txBody>
          <a:bodyPr/>
          <a:lstStyle/>
          <a:p>
            <a:fld id="{9B99D43B-8A00-44B8-9B81-0C251BDB1F3E}" type="datetimeFigureOut">
              <a:rPr lang="zh-CN" altLang="en-US" smtClean="0"/>
              <a:t>2021/10/23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6433520-50DC-46AA-9E66-3DCD1E115259}" type="slidenum">
              <a:rPr lang="zh-CN" altLang="en-US" smtClean="0"/>
              <a:t>‹N°›</a:t>
            </a:fld>
            <a:endParaRPr lang="zh-CN" altLang="en-US"/>
          </a:p>
        </p:txBody>
      </p:sp>
    </p:spTree>
    <p:extLst>
      <p:ext uri="{BB962C8B-B14F-4D97-AF65-F5344CB8AC3E}">
        <p14:creationId xmlns:p14="http://schemas.microsoft.com/office/powerpoint/2010/main" val="9832233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Slide 4">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p>
            <a:r>
              <a:rPr lang="tr-TR" altLang="zh-CN" dirty="0"/>
              <a:t>Freepptbackgrounds.net</a:t>
            </a:r>
            <a:endParaRPr lang="zh-CN" altLang="en-US" dirty="0"/>
          </a:p>
        </p:txBody>
      </p:sp>
      <p:sp>
        <p:nvSpPr>
          <p:cNvPr id="3" name="内容占位符 2"/>
          <p:cNvSpPr>
            <a:spLocks noGrp="1"/>
          </p:cNvSpPr>
          <p:nvPr>
            <p:ph sz="half" idx="1" hasCustomPrompt="1"/>
          </p:nvPr>
        </p:nvSpPr>
        <p:spPr>
          <a:xfrm>
            <a:off x="838200" y="1825625"/>
            <a:ext cx="5181600" cy="4351338"/>
          </a:xfrm>
        </p:spPr>
        <p:txBody>
          <a:bodyPr/>
          <a:lstStyle/>
          <a:p>
            <a:pPr lvl="0"/>
            <a:r>
              <a:rPr lang="en-US" altLang="zh-CN" dirty="0"/>
              <a:t>Download free</a:t>
            </a:r>
            <a:endParaRPr lang="tr-TR" altLang="zh-CN" dirty="0"/>
          </a:p>
          <a:p>
            <a:pPr lvl="1"/>
            <a:r>
              <a:rPr lang="en-US" altLang="zh-CN" dirty="0" err="1"/>
              <a:t>Powerpoint</a:t>
            </a:r>
            <a:r>
              <a:rPr lang="en-US" altLang="zh-CN" dirty="0"/>
              <a:t> Template</a:t>
            </a:r>
            <a:endParaRPr lang="tr-TR" altLang="zh-CN" dirty="0"/>
          </a:p>
          <a:p>
            <a:pPr lvl="2"/>
            <a:r>
              <a:rPr lang="en-US" altLang="zh-CN" dirty="0"/>
              <a:t>and </a:t>
            </a:r>
            <a:endParaRPr lang="tr-TR" altLang="zh-CN" dirty="0"/>
          </a:p>
          <a:p>
            <a:pPr lvl="3"/>
            <a:r>
              <a:rPr lang="en-US" altLang="zh-CN" dirty="0"/>
              <a:t>Google slides</a:t>
            </a:r>
            <a:endParaRPr lang="tr-TR" altLang="zh-CN" dirty="0"/>
          </a:p>
          <a:p>
            <a:pPr lvl="4"/>
            <a:r>
              <a:rPr lang="en-US" altLang="zh-CN" dirty="0"/>
              <a:t>Presentation for you.</a:t>
            </a:r>
            <a:endParaRPr lang="zh-CN" altLang="en-US" dirty="0"/>
          </a:p>
        </p:txBody>
      </p:sp>
      <p:sp>
        <p:nvSpPr>
          <p:cNvPr id="4" name="内容占位符 3"/>
          <p:cNvSpPr>
            <a:spLocks noGrp="1"/>
          </p:cNvSpPr>
          <p:nvPr>
            <p:ph sz="half" idx="2" hasCustomPrompt="1"/>
          </p:nvPr>
        </p:nvSpPr>
        <p:spPr>
          <a:xfrm>
            <a:off x="6172200" y="1825625"/>
            <a:ext cx="5181600" cy="4351338"/>
          </a:xfrm>
        </p:spPr>
        <p:txBody>
          <a:bodyPr/>
          <a:lstStyle/>
          <a:p>
            <a:pPr lvl="0"/>
            <a:r>
              <a:rPr lang="en-US" altLang="zh-CN" dirty="0"/>
              <a:t>Download free</a:t>
            </a:r>
            <a:endParaRPr lang="tr-TR" altLang="zh-CN" dirty="0"/>
          </a:p>
          <a:p>
            <a:pPr lvl="1"/>
            <a:r>
              <a:rPr lang="en-US" altLang="zh-CN" dirty="0" err="1"/>
              <a:t>Powerpoint</a:t>
            </a:r>
            <a:r>
              <a:rPr lang="en-US" altLang="zh-CN" dirty="0"/>
              <a:t> Template</a:t>
            </a:r>
            <a:endParaRPr lang="tr-TR" altLang="zh-CN" dirty="0"/>
          </a:p>
          <a:p>
            <a:pPr lvl="2"/>
            <a:r>
              <a:rPr lang="en-US" altLang="zh-CN" dirty="0"/>
              <a:t>and </a:t>
            </a:r>
            <a:endParaRPr lang="tr-TR" altLang="zh-CN" dirty="0"/>
          </a:p>
          <a:p>
            <a:pPr lvl="3"/>
            <a:r>
              <a:rPr lang="en-US" altLang="zh-CN" dirty="0"/>
              <a:t>Google slides</a:t>
            </a:r>
            <a:endParaRPr lang="tr-TR" altLang="zh-CN" dirty="0"/>
          </a:p>
          <a:p>
            <a:pPr lvl="4"/>
            <a:r>
              <a:rPr lang="en-US" altLang="zh-CN" dirty="0"/>
              <a:t>Presentation for you.</a:t>
            </a:r>
            <a:endParaRPr lang="zh-CN" altLang="en-US" dirty="0"/>
          </a:p>
        </p:txBody>
      </p:sp>
      <p:sp>
        <p:nvSpPr>
          <p:cNvPr id="5" name="日期占位符 4"/>
          <p:cNvSpPr>
            <a:spLocks noGrp="1"/>
          </p:cNvSpPr>
          <p:nvPr>
            <p:ph type="dt" sz="half" idx="10"/>
          </p:nvPr>
        </p:nvSpPr>
        <p:spPr/>
        <p:txBody>
          <a:bodyPr/>
          <a:lstStyle/>
          <a:p>
            <a:fld id="{9B99D43B-8A00-44B8-9B81-0C251BDB1F3E}" type="datetimeFigureOut">
              <a:rPr lang="zh-CN" altLang="en-US" smtClean="0"/>
              <a:t>2021/10/23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6433520-50DC-46AA-9E66-3DCD1E115259}" type="slidenum">
              <a:rPr lang="zh-CN" altLang="en-US" smtClean="0"/>
              <a:t>‹N°›</a:t>
            </a:fld>
            <a:endParaRPr lang="zh-CN" altLang="en-US"/>
          </a:p>
        </p:txBody>
      </p:sp>
    </p:spTree>
    <p:extLst>
      <p:ext uri="{BB962C8B-B14F-4D97-AF65-F5344CB8AC3E}">
        <p14:creationId xmlns:p14="http://schemas.microsoft.com/office/powerpoint/2010/main" val="11692008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lide 5">
    <p:spTree>
      <p:nvGrpSpPr>
        <p:cNvPr id="1" name=""/>
        <p:cNvGrpSpPr/>
        <p:nvPr/>
      </p:nvGrpSpPr>
      <p:grpSpPr>
        <a:xfrm>
          <a:off x="0" y="0"/>
          <a:ext cx="0" cy="0"/>
          <a:chOff x="0" y="0"/>
          <a:chExt cx="0" cy="0"/>
        </a:xfrm>
      </p:grpSpPr>
      <p:sp>
        <p:nvSpPr>
          <p:cNvPr id="11" name="矩形 10"/>
          <p:cNvSpPr/>
          <p:nvPr userDrawn="1"/>
        </p:nvSpPr>
        <p:spPr>
          <a:xfrm>
            <a:off x="8325228" y="3935575"/>
            <a:ext cx="775136" cy="230832"/>
          </a:xfrm>
          <a:prstGeom prst="rect">
            <a:avLst/>
          </a:prstGeom>
        </p:spPr>
        <p:txBody>
          <a:bodyPr wrap="square">
            <a:spAutoFit/>
          </a:bodyPr>
          <a:lstStyle/>
          <a:p>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a:t>
            </a:r>
            <a:r>
              <a:rPr lang="en-US" altLang="zh-CN" sz="100" dirty="0">
                <a:solidFill>
                  <a:prstClr val="white"/>
                </a:solidFill>
                <a:latin typeface="Calibri"/>
                <a:ea typeface="宋体"/>
              </a:rPr>
              <a:t>www.1ppt.com/sucai/</a:t>
            </a: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a:t>
            </a:r>
            <a:r>
              <a:rPr lang="en-US" altLang="zh-CN" sz="100" dirty="0">
                <a:solidFill>
                  <a:prstClr val="white"/>
                </a:solidFill>
                <a:latin typeface="Calibri"/>
                <a:ea typeface="宋体"/>
              </a:rPr>
              <a:t>www.1ppt.com/tubiao/      </a:t>
            </a:r>
          </a:p>
          <a:p>
            <a:r>
              <a:rPr lang="zh-CN" altLang="en-US" sz="100" dirty="0">
                <a:solidFill>
                  <a:prstClr val="white"/>
                </a:solidFill>
                <a:latin typeface="Calibri"/>
                <a:ea typeface="宋体"/>
              </a:rPr>
              <a:t>精美</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课件：</a:t>
            </a:r>
            <a:r>
              <a:rPr lang="en-US" altLang="zh-CN" sz="100" dirty="0">
                <a:solidFill>
                  <a:prstClr val="white"/>
                </a:solidFill>
                <a:latin typeface="Calibri"/>
                <a:ea typeface="宋体"/>
              </a:rPr>
              <a:t>www.1ppt.com/kejian/             </a:t>
            </a:r>
            <a:r>
              <a:rPr lang="zh-CN" altLang="en-US" sz="100" dirty="0">
                <a:solidFill>
                  <a:prstClr val="white"/>
                </a:solidFill>
                <a:latin typeface="Calibri"/>
                <a:ea typeface="宋体"/>
              </a:rPr>
              <a:t>字体下载：</a:t>
            </a:r>
            <a:r>
              <a:rPr lang="en-US" altLang="zh-CN" sz="100" dirty="0">
                <a:solidFill>
                  <a:prstClr val="white"/>
                </a:solidFill>
                <a:latin typeface="Calibri"/>
                <a:ea typeface="宋体"/>
              </a:rPr>
              <a:t>www.1ppt.com/ziti/</a:t>
            </a:r>
          </a:p>
          <a:p>
            <a:r>
              <a:rPr lang="zh-CN" altLang="en-US" sz="100" dirty="0">
                <a:solidFill>
                  <a:prstClr val="white"/>
                </a:solidFill>
                <a:latin typeface="Calibri"/>
                <a:ea typeface="宋体"/>
              </a:rPr>
              <a:t>工作总结</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www.1ppt.com/xiazai/zongjie/ </a:t>
            </a:r>
            <a:r>
              <a:rPr lang="zh-CN" altLang="en-US" sz="100" dirty="0">
                <a:solidFill>
                  <a:prstClr val="white"/>
                </a:solidFill>
                <a:latin typeface="Calibri"/>
                <a:ea typeface="宋体"/>
              </a:rPr>
              <a:t>工作计划：</a:t>
            </a:r>
            <a:r>
              <a:rPr lang="en-US" altLang="zh-CN" sz="100" dirty="0">
                <a:solidFill>
                  <a:prstClr val="white"/>
                </a:solidFill>
                <a:latin typeface="Calibri"/>
                <a:ea typeface="宋体"/>
              </a:rPr>
              <a:t>www.1ppt.com/xiazai/jihua/</a:t>
            </a:r>
          </a:p>
          <a:p>
            <a:r>
              <a:rPr lang="zh-CN" altLang="en-US" sz="100" dirty="0">
                <a:solidFill>
                  <a:prstClr val="white"/>
                </a:solidFill>
                <a:latin typeface="Calibri"/>
                <a:ea typeface="宋体"/>
              </a:rPr>
              <a:t>商务</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www.1ppt.com/moban/shangwu/  </a:t>
            </a:r>
            <a:r>
              <a:rPr lang="zh-CN" altLang="en-US" sz="100" dirty="0">
                <a:solidFill>
                  <a:prstClr val="white"/>
                </a:solidFill>
                <a:latin typeface="Calibri"/>
                <a:ea typeface="宋体"/>
              </a:rPr>
              <a:t>个人简历</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www.1ppt.com/xiazai/jianli/  </a:t>
            </a:r>
          </a:p>
          <a:p>
            <a:r>
              <a:rPr lang="zh-CN" altLang="en-US" sz="100" dirty="0">
                <a:solidFill>
                  <a:prstClr val="white"/>
                </a:solidFill>
                <a:latin typeface="Calibri"/>
                <a:ea typeface="宋体"/>
              </a:rPr>
              <a:t>毕业答辩</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www.1ppt.com/xiazai/dabian/  </a:t>
            </a:r>
            <a:r>
              <a:rPr lang="zh-CN" altLang="en-US" sz="100" dirty="0">
                <a:solidFill>
                  <a:prstClr val="white"/>
                </a:solidFill>
                <a:latin typeface="Calibri"/>
                <a:ea typeface="宋体"/>
              </a:rPr>
              <a:t>工作汇报</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www.1ppt.com/xiazai/huibao/    </a:t>
            </a:r>
          </a:p>
          <a:p>
            <a:r>
              <a:rPr lang="en-US" altLang="zh-CN" sz="100" dirty="0">
                <a:solidFill>
                  <a:prstClr val="white"/>
                </a:solidFill>
                <a:latin typeface="Calibri"/>
                <a:ea typeface="宋体"/>
              </a:rPr>
              <a:t> </a:t>
            </a:r>
          </a:p>
        </p:txBody>
      </p:sp>
      <p:sp>
        <p:nvSpPr>
          <p:cNvPr id="2" name="标题 1"/>
          <p:cNvSpPr>
            <a:spLocks noGrp="1"/>
          </p:cNvSpPr>
          <p:nvPr>
            <p:ph type="title" hasCustomPrompt="1"/>
          </p:nvPr>
        </p:nvSpPr>
        <p:spPr>
          <a:xfrm>
            <a:off x="839788" y="365125"/>
            <a:ext cx="10515600" cy="1325563"/>
          </a:xfrm>
        </p:spPr>
        <p:txBody>
          <a:bodyPr/>
          <a:lstStyle/>
          <a:p>
            <a:r>
              <a:rPr lang="tr-TR" altLang="zh-CN" dirty="0"/>
              <a:t>Freepptbackgrounds.net</a:t>
            </a:r>
            <a:endParaRPr lang="zh-CN" altLang="en-US" dirty="0"/>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ltLang="zh-CN" dirty="0"/>
              <a:t>www.freepptbackgrounds.net</a:t>
            </a:r>
            <a:endParaRPr lang="zh-CN" altLang="en-US" dirty="0"/>
          </a:p>
        </p:txBody>
      </p:sp>
      <p:sp>
        <p:nvSpPr>
          <p:cNvPr id="4" name="内容占位符 3"/>
          <p:cNvSpPr>
            <a:spLocks noGrp="1"/>
          </p:cNvSpPr>
          <p:nvPr>
            <p:ph sz="half" idx="2" hasCustomPrompt="1"/>
          </p:nvPr>
        </p:nvSpPr>
        <p:spPr>
          <a:xfrm>
            <a:off x="839788" y="2505075"/>
            <a:ext cx="5157787" cy="3684588"/>
          </a:xfrm>
        </p:spPr>
        <p:txBody>
          <a:bodyPr/>
          <a:lstStyle/>
          <a:p>
            <a:pPr lvl="0"/>
            <a:r>
              <a:rPr lang="en-US" altLang="zh-CN" dirty="0"/>
              <a:t>Download free</a:t>
            </a:r>
            <a:endParaRPr lang="tr-TR" altLang="zh-CN" dirty="0"/>
          </a:p>
          <a:p>
            <a:pPr lvl="1"/>
            <a:r>
              <a:rPr lang="en-US" altLang="zh-CN" dirty="0" err="1"/>
              <a:t>Powerpoint</a:t>
            </a:r>
            <a:r>
              <a:rPr lang="en-US" altLang="zh-CN" dirty="0"/>
              <a:t> Template</a:t>
            </a:r>
            <a:endParaRPr lang="tr-TR" altLang="zh-CN" dirty="0"/>
          </a:p>
          <a:p>
            <a:pPr lvl="2"/>
            <a:r>
              <a:rPr lang="en-US" altLang="zh-CN" dirty="0"/>
              <a:t>and </a:t>
            </a:r>
            <a:endParaRPr lang="tr-TR" altLang="zh-CN" dirty="0"/>
          </a:p>
          <a:p>
            <a:pPr lvl="3"/>
            <a:r>
              <a:rPr lang="en-US" altLang="zh-CN" dirty="0"/>
              <a:t>Google slides</a:t>
            </a:r>
            <a:endParaRPr lang="tr-TR" altLang="zh-CN" dirty="0"/>
          </a:p>
          <a:p>
            <a:pPr lvl="4"/>
            <a:r>
              <a:rPr lang="en-US" altLang="zh-CN" dirty="0"/>
              <a:t>Presentation for you.</a:t>
            </a:r>
            <a:endParaRPr lang="zh-CN" altLang="en-US" dirty="0"/>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ltLang="zh-CN" dirty="0"/>
              <a:t>www.freepptbackgrounds.net</a:t>
            </a:r>
            <a:endParaRPr lang="zh-CN" altLang="en-US" dirty="0"/>
          </a:p>
        </p:txBody>
      </p:sp>
      <p:sp>
        <p:nvSpPr>
          <p:cNvPr id="6" name="内容占位符 5"/>
          <p:cNvSpPr>
            <a:spLocks noGrp="1"/>
          </p:cNvSpPr>
          <p:nvPr>
            <p:ph sz="quarter" idx="4" hasCustomPrompt="1"/>
          </p:nvPr>
        </p:nvSpPr>
        <p:spPr>
          <a:xfrm>
            <a:off x="6172200" y="2505075"/>
            <a:ext cx="5183188" cy="3684588"/>
          </a:xfrm>
        </p:spPr>
        <p:txBody>
          <a:bodyPr/>
          <a:lstStyle/>
          <a:p>
            <a:pPr lvl="0"/>
            <a:r>
              <a:rPr lang="en-US" altLang="zh-CN" dirty="0"/>
              <a:t>Download free</a:t>
            </a:r>
            <a:endParaRPr lang="tr-TR" altLang="zh-CN" dirty="0"/>
          </a:p>
          <a:p>
            <a:pPr lvl="1"/>
            <a:r>
              <a:rPr lang="en-US" altLang="zh-CN" dirty="0" err="1"/>
              <a:t>Powerpoint</a:t>
            </a:r>
            <a:r>
              <a:rPr lang="en-US" altLang="zh-CN" dirty="0"/>
              <a:t> Template</a:t>
            </a:r>
            <a:endParaRPr lang="tr-TR" altLang="zh-CN" dirty="0"/>
          </a:p>
          <a:p>
            <a:pPr lvl="2"/>
            <a:r>
              <a:rPr lang="en-US" altLang="zh-CN" dirty="0"/>
              <a:t>and </a:t>
            </a:r>
            <a:endParaRPr lang="tr-TR" altLang="zh-CN" dirty="0"/>
          </a:p>
          <a:p>
            <a:pPr lvl="3"/>
            <a:r>
              <a:rPr lang="en-US" altLang="zh-CN" dirty="0"/>
              <a:t>Google slides</a:t>
            </a:r>
            <a:endParaRPr lang="tr-TR" altLang="zh-CN" dirty="0"/>
          </a:p>
          <a:p>
            <a:pPr lvl="4"/>
            <a:r>
              <a:rPr lang="en-US" altLang="zh-CN" dirty="0"/>
              <a:t>Presentation for you.</a:t>
            </a:r>
            <a:endParaRPr lang="zh-CN" altLang="en-US" dirty="0"/>
          </a:p>
        </p:txBody>
      </p:sp>
      <p:sp>
        <p:nvSpPr>
          <p:cNvPr id="7" name="日期占位符 6"/>
          <p:cNvSpPr>
            <a:spLocks noGrp="1"/>
          </p:cNvSpPr>
          <p:nvPr>
            <p:ph type="dt" sz="half" idx="10"/>
          </p:nvPr>
        </p:nvSpPr>
        <p:spPr/>
        <p:txBody>
          <a:bodyPr/>
          <a:lstStyle/>
          <a:p>
            <a:fld id="{9B99D43B-8A00-44B8-9B81-0C251BDB1F3E}" type="datetimeFigureOut">
              <a:rPr lang="zh-CN" altLang="en-US" smtClean="0"/>
              <a:t>2021/10/23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6433520-50DC-46AA-9E66-3DCD1E115259}" type="slidenum">
              <a:rPr lang="zh-CN" altLang="en-US" smtClean="0"/>
              <a:t>‹N°›</a:t>
            </a:fld>
            <a:endParaRPr lang="zh-CN" altLang="en-US"/>
          </a:p>
        </p:txBody>
      </p:sp>
    </p:spTree>
    <p:extLst>
      <p:ext uri="{BB962C8B-B14F-4D97-AF65-F5344CB8AC3E}">
        <p14:creationId xmlns:p14="http://schemas.microsoft.com/office/powerpoint/2010/main" val="3983189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lide 6">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p>
            <a:r>
              <a:rPr lang="tr-TR" altLang="zh-CN" dirty="0"/>
              <a:t>Freepptbackgrounds.net</a:t>
            </a:r>
            <a:endParaRPr lang="zh-CN" altLang="en-US" dirty="0"/>
          </a:p>
        </p:txBody>
      </p:sp>
      <p:sp>
        <p:nvSpPr>
          <p:cNvPr id="3" name="日期占位符 2"/>
          <p:cNvSpPr>
            <a:spLocks noGrp="1"/>
          </p:cNvSpPr>
          <p:nvPr>
            <p:ph type="dt" sz="half" idx="10"/>
          </p:nvPr>
        </p:nvSpPr>
        <p:spPr/>
        <p:txBody>
          <a:bodyPr/>
          <a:lstStyle/>
          <a:p>
            <a:fld id="{9B99D43B-8A00-44B8-9B81-0C251BDB1F3E}" type="datetimeFigureOut">
              <a:rPr lang="zh-CN" altLang="en-US" smtClean="0"/>
              <a:t>2021/10/23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6433520-50DC-46AA-9E66-3DCD1E115259}" type="slidenum">
              <a:rPr lang="zh-CN" altLang="en-US" smtClean="0"/>
              <a:t>‹N°›</a:t>
            </a:fld>
            <a:endParaRPr lang="zh-CN" altLang="en-US"/>
          </a:p>
        </p:txBody>
      </p:sp>
    </p:spTree>
    <p:extLst>
      <p:ext uri="{BB962C8B-B14F-4D97-AF65-F5344CB8AC3E}">
        <p14:creationId xmlns:p14="http://schemas.microsoft.com/office/powerpoint/2010/main" val="22477899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Slide 7">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B99D43B-8A00-44B8-9B81-0C251BDB1F3E}" type="datetimeFigureOut">
              <a:rPr lang="zh-CN" altLang="en-US" smtClean="0"/>
              <a:t>2021/10/23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6433520-50DC-46AA-9E66-3DCD1E115259}" type="slidenum">
              <a:rPr lang="zh-CN" altLang="en-US" smtClean="0"/>
              <a:t>‹N°›</a:t>
            </a:fld>
            <a:endParaRPr lang="zh-CN" altLang="en-US"/>
          </a:p>
        </p:txBody>
      </p:sp>
    </p:spTree>
    <p:extLst>
      <p:ext uri="{BB962C8B-B14F-4D97-AF65-F5344CB8AC3E}">
        <p14:creationId xmlns:p14="http://schemas.microsoft.com/office/powerpoint/2010/main" val="2585679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Slide 8">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9788" y="457200"/>
            <a:ext cx="3932237" cy="1600200"/>
          </a:xfrm>
        </p:spPr>
        <p:txBody>
          <a:bodyPr anchor="b"/>
          <a:lstStyle>
            <a:lvl1pPr>
              <a:defRPr sz="3200"/>
            </a:lvl1pPr>
          </a:lstStyle>
          <a:p>
            <a:r>
              <a:rPr lang="tr-TR" altLang="zh-CN" dirty="0"/>
              <a:t>Freepptbackgrounds.net</a:t>
            </a:r>
            <a:endParaRPr lang="zh-CN" altLang="en-US" dirty="0"/>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dirty="0"/>
              <a:t>Download free</a:t>
            </a:r>
            <a:endParaRPr lang="tr-TR" altLang="zh-CN" dirty="0"/>
          </a:p>
          <a:p>
            <a:pPr lvl="1"/>
            <a:r>
              <a:rPr lang="en-US" altLang="zh-CN" dirty="0" err="1"/>
              <a:t>Powerpoint</a:t>
            </a:r>
            <a:r>
              <a:rPr lang="en-US" altLang="zh-CN" dirty="0"/>
              <a:t> Template</a:t>
            </a:r>
            <a:endParaRPr lang="tr-TR" altLang="zh-CN" dirty="0"/>
          </a:p>
          <a:p>
            <a:pPr lvl="2"/>
            <a:r>
              <a:rPr lang="en-US" altLang="zh-CN" dirty="0"/>
              <a:t>and </a:t>
            </a:r>
            <a:endParaRPr lang="tr-TR" altLang="zh-CN" dirty="0"/>
          </a:p>
          <a:p>
            <a:pPr lvl="3"/>
            <a:r>
              <a:rPr lang="en-US" altLang="zh-CN" dirty="0"/>
              <a:t>Google slides</a:t>
            </a:r>
            <a:endParaRPr lang="tr-TR" altLang="zh-CN" dirty="0"/>
          </a:p>
          <a:p>
            <a:pPr lvl="4"/>
            <a:r>
              <a:rPr lang="en-US" altLang="zh-CN" dirty="0"/>
              <a:t>Presentation for you.</a:t>
            </a:r>
            <a:endParaRPr lang="zh-CN" altLang="en-US" dirty="0"/>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ltLang="zh-CN" dirty="0"/>
              <a:t>www.freepptbackgrounds.net</a:t>
            </a:r>
            <a:endParaRPr lang="zh-CN" altLang="en-US" dirty="0"/>
          </a:p>
        </p:txBody>
      </p:sp>
      <p:sp>
        <p:nvSpPr>
          <p:cNvPr id="5" name="日期占位符 4"/>
          <p:cNvSpPr>
            <a:spLocks noGrp="1"/>
          </p:cNvSpPr>
          <p:nvPr>
            <p:ph type="dt" sz="half" idx="10"/>
          </p:nvPr>
        </p:nvSpPr>
        <p:spPr/>
        <p:txBody>
          <a:bodyPr/>
          <a:lstStyle/>
          <a:p>
            <a:fld id="{9B99D43B-8A00-44B8-9B81-0C251BDB1F3E}" type="datetimeFigureOut">
              <a:rPr lang="zh-CN" altLang="en-US" smtClean="0"/>
              <a:t>2021/10/23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6433520-50DC-46AA-9E66-3DCD1E115259}" type="slidenum">
              <a:rPr lang="zh-CN" altLang="en-US" smtClean="0"/>
              <a:t>‹N°›</a:t>
            </a:fld>
            <a:endParaRPr lang="zh-CN" altLang="en-US"/>
          </a:p>
        </p:txBody>
      </p:sp>
    </p:spTree>
    <p:extLst>
      <p:ext uri="{BB962C8B-B14F-4D97-AF65-F5344CB8AC3E}">
        <p14:creationId xmlns:p14="http://schemas.microsoft.com/office/powerpoint/2010/main" val="12216690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Slide 9">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9788" y="457200"/>
            <a:ext cx="3932237" cy="1600200"/>
          </a:xfrm>
        </p:spPr>
        <p:txBody>
          <a:bodyPr anchor="b"/>
          <a:lstStyle>
            <a:lvl1pPr>
              <a:defRPr sz="3200"/>
            </a:lvl1pPr>
          </a:lstStyle>
          <a:p>
            <a:r>
              <a:rPr lang="tr-TR" altLang="zh-CN" dirty="0"/>
              <a:t>Freepptbackgrounds.net</a:t>
            </a:r>
            <a:endParaRPr lang="zh-CN" altLang="en-US" dirty="0"/>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ltLang="zh-CN" dirty="0"/>
              <a:t>www.freepptbackgrounds.net</a:t>
            </a:r>
            <a:endParaRPr lang="zh-CN" altLang="en-US" dirty="0"/>
          </a:p>
        </p:txBody>
      </p:sp>
      <p:sp>
        <p:nvSpPr>
          <p:cNvPr id="5" name="日期占位符 4"/>
          <p:cNvSpPr>
            <a:spLocks noGrp="1"/>
          </p:cNvSpPr>
          <p:nvPr>
            <p:ph type="dt" sz="half" idx="10"/>
          </p:nvPr>
        </p:nvSpPr>
        <p:spPr/>
        <p:txBody>
          <a:bodyPr/>
          <a:lstStyle/>
          <a:p>
            <a:fld id="{9B99D43B-8A00-44B8-9B81-0C251BDB1F3E}" type="datetimeFigureOut">
              <a:rPr lang="zh-CN" altLang="en-US" smtClean="0"/>
              <a:t>2021/10/23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6433520-50DC-46AA-9E66-3DCD1E115259}" type="slidenum">
              <a:rPr lang="zh-CN" altLang="en-US" smtClean="0"/>
              <a:t>‹N°›</a:t>
            </a:fld>
            <a:endParaRPr lang="zh-CN" altLang="en-US"/>
          </a:p>
        </p:txBody>
      </p:sp>
    </p:spTree>
    <p:extLst>
      <p:ext uri="{BB962C8B-B14F-4D97-AF65-F5344CB8AC3E}">
        <p14:creationId xmlns:p14="http://schemas.microsoft.com/office/powerpoint/2010/main" val="6997418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ltLang="zh-CN" dirty="0"/>
              <a:t>Freepptbackgrounds.net</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dirty="0"/>
              <a:t>Download free</a:t>
            </a:r>
            <a:endParaRPr lang="tr-TR" altLang="zh-CN" dirty="0"/>
          </a:p>
          <a:p>
            <a:pPr lvl="1"/>
            <a:r>
              <a:rPr lang="en-US" altLang="zh-CN" dirty="0" err="1"/>
              <a:t>Powerpoint</a:t>
            </a:r>
            <a:r>
              <a:rPr lang="en-US" altLang="zh-CN" dirty="0"/>
              <a:t> Template</a:t>
            </a:r>
            <a:endParaRPr lang="tr-TR" altLang="zh-CN" dirty="0"/>
          </a:p>
          <a:p>
            <a:pPr lvl="2"/>
            <a:r>
              <a:rPr lang="en-US" altLang="zh-CN" dirty="0"/>
              <a:t>and </a:t>
            </a:r>
            <a:endParaRPr lang="tr-TR" altLang="zh-CN" dirty="0"/>
          </a:p>
          <a:p>
            <a:pPr lvl="3"/>
            <a:r>
              <a:rPr lang="en-US" altLang="zh-CN" dirty="0"/>
              <a:t>Google slides</a:t>
            </a:r>
            <a:endParaRPr lang="tr-TR" altLang="zh-CN" dirty="0"/>
          </a:p>
          <a:p>
            <a:pPr lvl="4"/>
            <a:r>
              <a:rPr lang="en-US" altLang="zh-CN" dirty="0"/>
              <a:t>Presentation for you.</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99D43B-8A00-44B8-9B81-0C251BDB1F3E}" type="datetimeFigureOut">
              <a:rPr lang="zh-CN" altLang="en-US" smtClean="0"/>
              <a:t>2021/10/23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433520-50DC-46AA-9E66-3DCD1E115259}" type="slidenum">
              <a:rPr lang="zh-CN" altLang="en-US" smtClean="0"/>
              <a:t>‹N°›</a:t>
            </a:fld>
            <a:endParaRPr lang="zh-CN" altLang="en-US"/>
          </a:p>
        </p:txBody>
      </p:sp>
    </p:spTree>
    <p:extLst>
      <p:ext uri="{BB962C8B-B14F-4D97-AF65-F5344CB8AC3E}">
        <p14:creationId xmlns:p14="http://schemas.microsoft.com/office/powerpoint/2010/main" val="36736227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4.xml"/><Relationship Id="rId7" Type="http://schemas.openxmlformats.org/officeDocument/2006/relationships/image" Target="../media/image7.png"/><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notesSlide" Target="../notesSlides/notesSlide6.xml"/><Relationship Id="rId5" Type="http://schemas.openxmlformats.org/officeDocument/2006/relationships/slideLayout" Target="../slideLayouts/slideLayout7.xml"/><Relationship Id="rId10" Type="http://schemas.openxmlformats.org/officeDocument/2006/relationships/image" Target="../media/image15.png"/><Relationship Id="rId4" Type="http://schemas.openxmlformats.org/officeDocument/2006/relationships/tags" Target="../tags/tag5.xml"/><Relationship Id="rId9"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文本框 5"/>
          <p:cNvSpPr txBox="1">
            <a:spLocks noChangeArrowheads="1"/>
          </p:cNvSpPr>
          <p:nvPr/>
        </p:nvSpPr>
        <p:spPr bwMode="auto">
          <a:xfrm>
            <a:off x="0" y="3733296"/>
            <a:ext cx="121920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defTabSz="514350" fontAlgn="base">
              <a:spcBef>
                <a:spcPct val="0"/>
              </a:spcBef>
              <a:spcAft>
                <a:spcPct val="0"/>
              </a:spcAft>
              <a:defRPr/>
            </a:pPr>
            <a:r>
              <a:rPr lang="tr-TR" altLang="zh-CN" sz="7200" b="1" dirty="0">
                <a:blipFill>
                  <a:blip r:embed="rId3"/>
                  <a:stretch>
                    <a:fillRect/>
                  </a:stretch>
                </a:blipFill>
                <a:latin typeface="+mn-lt"/>
                <a:ea typeface="+mn-ea"/>
                <a:cs typeface="+mn-ea"/>
                <a:sym typeface="+mn-lt"/>
              </a:rPr>
              <a:t>DESIGN LESSON</a:t>
            </a:r>
            <a:endParaRPr lang="zh-CN" altLang="en-US" sz="7200" b="1" dirty="0">
              <a:blipFill>
                <a:blip r:embed="rId3"/>
                <a:stretch>
                  <a:fillRect/>
                </a:stretch>
              </a:blipFill>
              <a:latin typeface="+mn-lt"/>
              <a:ea typeface="+mn-ea"/>
              <a:cs typeface="+mn-ea"/>
              <a:sym typeface="+mn-lt"/>
            </a:endParaRPr>
          </a:p>
        </p:txBody>
      </p:sp>
      <p:sp>
        <p:nvSpPr>
          <p:cNvPr id="170" name="文本框 21"/>
          <p:cNvSpPr txBox="1"/>
          <p:nvPr/>
        </p:nvSpPr>
        <p:spPr>
          <a:xfrm>
            <a:off x="0" y="4863859"/>
            <a:ext cx="12192000" cy="734881"/>
          </a:xfrm>
          <a:prstGeom prst="rect">
            <a:avLst/>
          </a:prstGeom>
          <a:noFill/>
          <a:effec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30000"/>
              </a:lnSpc>
            </a:pPr>
            <a:r>
              <a:rPr lang="tr-TR" altLang="zh-CN" sz="3600" dirty="0" err="1">
                <a:solidFill>
                  <a:schemeClr val="tx2"/>
                </a:solidFill>
                <a:cs typeface="+mn-ea"/>
                <a:sym typeface="+mn-lt"/>
              </a:rPr>
              <a:t>Pattern</a:t>
            </a:r>
            <a:r>
              <a:rPr lang="tr-TR" altLang="zh-CN" sz="3600" dirty="0">
                <a:solidFill>
                  <a:schemeClr val="tx2"/>
                </a:solidFill>
                <a:cs typeface="+mn-ea"/>
                <a:sym typeface="+mn-lt"/>
              </a:rPr>
              <a:t> de Procuration</a:t>
            </a:r>
            <a:endParaRPr lang="zh-CN" altLang="en-US" sz="3600" dirty="0">
              <a:solidFill>
                <a:schemeClr val="tx2"/>
              </a:solidFill>
              <a:cs typeface="+mn-ea"/>
              <a:sym typeface="+mn-lt"/>
            </a:endParaRPr>
          </a:p>
        </p:txBody>
      </p:sp>
      <p:sp>
        <p:nvSpPr>
          <p:cNvPr id="171" name="TextBox 76"/>
          <p:cNvSpPr txBox="1"/>
          <p:nvPr/>
        </p:nvSpPr>
        <p:spPr>
          <a:xfrm>
            <a:off x="0" y="5725634"/>
            <a:ext cx="12192000" cy="338554"/>
          </a:xfrm>
          <a:prstGeom prst="rect">
            <a:avLst/>
          </a:prstGeom>
          <a:noFill/>
          <a:effectLst/>
        </p:spPr>
        <p:txBody>
          <a:bodyPr wrap="square" rtlCol="0">
            <a:spAutoFit/>
          </a:bodyPr>
          <a:lstStyle/>
          <a:p>
            <a:pPr algn="ctr"/>
            <a:r>
              <a:rPr lang="tr-TR" altLang="zh-CN" sz="1600" dirty="0" err="1">
                <a:solidFill>
                  <a:schemeClr val="tx1">
                    <a:lumMod val="65000"/>
                    <a:lumOff val="35000"/>
                  </a:schemeClr>
                </a:solidFill>
                <a:cs typeface="+mn-ea"/>
                <a:sym typeface="+mn-lt"/>
              </a:rPr>
              <a:t>Alias</a:t>
            </a:r>
            <a:r>
              <a:rPr lang="tr-TR" altLang="zh-CN" sz="1600" dirty="0">
                <a:solidFill>
                  <a:schemeClr val="tx1">
                    <a:lumMod val="65000"/>
                    <a:lumOff val="35000"/>
                  </a:schemeClr>
                </a:solidFill>
                <a:cs typeface="+mn-ea"/>
                <a:sym typeface="+mn-lt"/>
              </a:rPr>
              <a:t> :Proxy</a:t>
            </a:r>
            <a:endParaRPr lang="zh-CN" altLang="en-US" sz="1600" dirty="0">
              <a:solidFill>
                <a:schemeClr val="tx1">
                  <a:lumMod val="65000"/>
                  <a:lumOff val="35000"/>
                </a:schemeClr>
              </a:solidFill>
              <a:cs typeface="+mn-ea"/>
              <a:sym typeface="+mn-lt"/>
            </a:endParaRPr>
          </a:p>
        </p:txBody>
      </p:sp>
      <p:pic>
        <p:nvPicPr>
          <p:cNvPr id="10" name="图片 9"/>
          <p:cNvPicPr>
            <a:picLocks noChangeAspect="1"/>
          </p:cNvPicPr>
          <p:nvPr/>
        </p:nvPicPr>
        <p:blipFill rotWithShape="1">
          <a:blip r:embed="rId4" cstate="screen">
            <a:extLst>
              <a:ext uri="{28A0092B-C50C-407E-A947-70E740481C1C}">
                <a14:useLocalDpi xmlns:a14="http://schemas.microsoft.com/office/drawing/2010/main"/>
              </a:ext>
            </a:extLst>
          </a:blip>
          <a:srcRect t="19775" r="4867" b="17241"/>
          <a:stretch/>
        </p:blipFill>
        <p:spPr>
          <a:xfrm>
            <a:off x="1793197" y="-61686"/>
            <a:ext cx="5436900" cy="3599543"/>
          </a:xfrm>
          <a:prstGeom prst="rect">
            <a:avLst/>
          </a:prstGeom>
        </p:spPr>
      </p:pic>
      <p:pic>
        <p:nvPicPr>
          <p:cNvPr id="11" name="图片 10"/>
          <p:cNvPicPr>
            <a:picLocks noChangeAspect="1"/>
          </p:cNvPicPr>
          <p:nvPr/>
        </p:nvPicPr>
        <p:blipFill rotWithShape="1">
          <a:blip r:embed="rId4" cstate="screen">
            <a:extLst>
              <a:ext uri="{28A0092B-C50C-407E-A947-70E740481C1C}">
                <a14:useLocalDpi xmlns:a14="http://schemas.microsoft.com/office/drawing/2010/main"/>
              </a:ext>
            </a:extLst>
          </a:blip>
          <a:srcRect t="19775" r="4867" b="17241"/>
          <a:stretch/>
        </p:blipFill>
        <p:spPr>
          <a:xfrm>
            <a:off x="4660837" y="-252186"/>
            <a:ext cx="5436900" cy="3599543"/>
          </a:xfrm>
          <a:prstGeom prst="rect">
            <a:avLst/>
          </a:prstGeom>
        </p:spPr>
      </p:pic>
      <p:pic>
        <p:nvPicPr>
          <p:cNvPr id="12" name="图片 11"/>
          <p:cNvPicPr>
            <a:picLocks noChangeAspect="1"/>
          </p:cNvPicPr>
          <p:nvPr/>
        </p:nvPicPr>
        <p:blipFill rotWithShape="1">
          <a:blip r:embed="rId4" cstate="screen">
            <a:extLst>
              <a:ext uri="{28A0092B-C50C-407E-A947-70E740481C1C}">
                <a14:useLocalDpi xmlns:a14="http://schemas.microsoft.com/office/drawing/2010/main"/>
              </a:ext>
            </a:extLst>
          </a:blip>
          <a:srcRect t="19775" r="4867" b="17241"/>
          <a:stretch/>
        </p:blipFill>
        <p:spPr>
          <a:xfrm>
            <a:off x="7528478" y="-61686"/>
            <a:ext cx="5436900" cy="3599543"/>
          </a:xfrm>
          <a:prstGeom prst="rect">
            <a:avLst/>
          </a:prstGeom>
        </p:spPr>
      </p:pic>
      <p:pic>
        <p:nvPicPr>
          <p:cNvPr id="15" name="图片 14"/>
          <p:cNvPicPr>
            <a:picLocks noChangeAspect="1"/>
          </p:cNvPicPr>
          <p:nvPr/>
        </p:nvPicPr>
        <p:blipFill rotWithShape="1">
          <a:blip r:embed="rId4" cstate="screen">
            <a:extLst>
              <a:ext uri="{28A0092B-C50C-407E-A947-70E740481C1C}">
                <a14:useLocalDpi xmlns:a14="http://schemas.microsoft.com/office/drawing/2010/main"/>
              </a:ext>
            </a:extLst>
          </a:blip>
          <a:srcRect t="19775" r="4867" b="17241"/>
          <a:stretch/>
        </p:blipFill>
        <p:spPr>
          <a:xfrm>
            <a:off x="-1074443" y="-252186"/>
            <a:ext cx="5436900" cy="3599543"/>
          </a:xfrm>
          <a:prstGeom prst="rect">
            <a:avLst/>
          </a:prstGeom>
        </p:spPr>
      </p:pic>
    </p:spTree>
    <p:extLst>
      <p:ext uri="{BB962C8B-B14F-4D97-AF65-F5344CB8AC3E}">
        <p14:creationId xmlns:p14="http://schemas.microsoft.com/office/powerpoint/2010/main" val="340184430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advTm="0">
        <p15:prstTrans prst="drape"/>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161"/>
                                        </p:tgtEl>
                                        <p:attrNameLst>
                                          <p:attrName>style.visibility</p:attrName>
                                        </p:attrNameLst>
                                      </p:cBhvr>
                                      <p:to>
                                        <p:strVal val="visible"/>
                                      </p:to>
                                    </p:set>
                                    <p:anim calcmode="lin" valueType="num">
                                      <p:cBhvr>
                                        <p:cTn id="7" dur="1000" fill="hold"/>
                                        <p:tgtEl>
                                          <p:spTgt spid="161"/>
                                        </p:tgtEl>
                                        <p:attrNameLst>
                                          <p:attrName>ppt_x</p:attrName>
                                        </p:attrNameLst>
                                      </p:cBhvr>
                                      <p:tavLst>
                                        <p:tav tm="0">
                                          <p:val>
                                            <p:strVal val="#ppt_x"/>
                                          </p:val>
                                        </p:tav>
                                        <p:tav tm="50000">
                                          <p:val>
                                            <p:strVal val="#ppt_x+.1"/>
                                          </p:val>
                                        </p:tav>
                                        <p:tav tm="100000">
                                          <p:val>
                                            <p:strVal val="#ppt_x"/>
                                          </p:val>
                                        </p:tav>
                                      </p:tavLst>
                                    </p:anim>
                                    <p:anim calcmode="lin" valueType="num">
                                      <p:cBhvr>
                                        <p:cTn id="8" dur="1000" fill="hold"/>
                                        <p:tgtEl>
                                          <p:spTgt spid="161"/>
                                        </p:tgtEl>
                                        <p:attrNameLst>
                                          <p:attrName>ppt_y</p:attrName>
                                        </p:attrNameLst>
                                      </p:cBhvr>
                                      <p:tavLst>
                                        <p:tav tm="0">
                                          <p:val>
                                            <p:strVal val="#ppt_y"/>
                                          </p:val>
                                        </p:tav>
                                        <p:tav tm="100000">
                                          <p:val>
                                            <p:strVal val="#ppt_y"/>
                                          </p:val>
                                        </p:tav>
                                      </p:tavLst>
                                    </p:anim>
                                    <p:anim calcmode="lin" valueType="num">
                                      <p:cBhvr>
                                        <p:cTn id="9" dur="1000" fill="hold"/>
                                        <p:tgtEl>
                                          <p:spTgt spid="161"/>
                                        </p:tgtEl>
                                        <p:attrNameLst>
                                          <p:attrName>ppt_h</p:attrName>
                                        </p:attrNameLst>
                                      </p:cBhvr>
                                      <p:tavLst>
                                        <p:tav tm="0">
                                          <p:val>
                                            <p:strVal val="#ppt_h/10"/>
                                          </p:val>
                                        </p:tav>
                                        <p:tav tm="50000">
                                          <p:val>
                                            <p:strVal val="#ppt_h+.01"/>
                                          </p:val>
                                        </p:tav>
                                        <p:tav tm="100000">
                                          <p:val>
                                            <p:strVal val="#ppt_h"/>
                                          </p:val>
                                        </p:tav>
                                      </p:tavLst>
                                    </p:anim>
                                    <p:anim calcmode="lin" valueType="num">
                                      <p:cBhvr>
                                        <p:cTn id="10" dur="1000" fill="hold"/>
                                        <p:tgtEl>
                                          <p:spTgt spid="16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1000" tmFilter="0,0; .5, 1; 1, 1"/>
                                        <p:tgtEl>
                                          <p:spTgt spid="161"/>
                                        </p:tgtEl>
                                      </p:cBhvr>
                                    </p:animEffect>
                                  </p:childTnLst>
                                </p:cTn>
                              </p:par>
                            </p:childTnLst>
                          </p:cTn>
                        </p:par>
                        <p:par>
                          <p:cTn id="12" fill="hold">
                            <p:stCondLst>
                              <p:cond delay="2100"/>
                            </p:stCondLst>
                            <p:childTnLst>
                              <p:par>
                                <p:cTn id="13" presetID="42" presetClass="entr" presetSubtype="0" fill="hold" grpId="0" nodeType="afterEffect">
                                  <p:stCondLst>
                                    <p:cond delay="0"/>
                                  </p:stCondLst>
                                  <p:childTnLst>
                                    <p:set>
                                      <p:cBhvr>
                                        <p:cTn id="14" dur="1" fill="hold">
                                          <p:stCondLst>
                                            <p:cond delay="0"/>
                                          </p:stCondLst>
                                        </p:cTn>
                                        <p:tgtEl>
                                          <p:spTgt spid="170"/>
                                        </p:tgtEl>
                                        <p:attrNameLst>
                                          <p:attrName>style.visibility</p:attrName>
                                        </p:attrNameLst>
                                      </p:cBhvr>
                                      <p:to>
                                        <p:strVal val="visible"/>
                                      </p:to>
                                    </p:set>
                                    <p:animEffect transition="in" filter="fade">
                                      <p:cBhvr>
                                        <p:cTn id="15" dur="1000"/>
                                        <p:tgtEl>
                                          <p:spTgt spid="170"/>
                                        </p:tgtEl>
                                      </p:cBhvr>
                                    </p:animEffect>
                                    <p:anim calcmode="lin" valueType="num">
                                      <p:cBhvr>
                                        <p:cTn id="16" dur="1000" fill="hold"/>
                                        <p:tgtEl>
                                          <p:spTgt spid="170"/>
                                        </p:tgtEl>
                                        <p:attrNameLst>
                                          <p:attrName>ppt_x</p:attrName>
                                        </p:attrNameLst>
                                      </p:cBhvr>
                                      <p:tavLst>
                                        <p:tav tm="0">
                                          <p:val>
                                            <p:strVal val="#ppt_x"/>
                                          </p:val>
                                        </p:tav>
                                        <p:tav tm="100000">
                                          <p:val>
                                            <p:strVal val="#ppt_x"/>
                                          </p:val>
                                        </p:tav>
                                      </p:tavLst>
                                    </p:anim>
                                    <p:anim calcmode="lin" valueType="num">
                                      <p:cBhvr>
                                        <p:cTn id="17" dur="1000" fill="hold"/>
                                        <p:tgtEl>
                                          <p:spTgt spid="170"/>
                                        </p:tgtEl>
                                        <p:attrNameLst>
                                          <p:attrName>ppt_y</p:attrName>
                                        </p:attrNameLst>
                                      </p:cBhvr>
                                      <p:tavLst>
                                        <p:tav tm="0">
                                          <p:val>
                                            <p:strVal val="#ppt_y+.1"/>
                                          </p:val>
                                        </p:tav>
                                        <p:tav tm="100000">
                                          <p:val>
                                            <p:strVal val="#ppt_y"/>
                                          </p:val>
                                        </p:tav>
                                      </p:tavLst>
                                    </p:anim>
                                  </p:childTnLst>
                                </p:cTn>
                              </p:par>
                            </p:childTnLst>
                          </p:cTn>
                        </p:par>
                        <p:par>
                          <p:cTn id="18" fill="hold">
                            <p:stCondLst>
                              <p:cond delay="3100"/>
                            </p:stCondLst>
                            <p:childTnLst>
                              <p:par>
                                <p:cTn id="19" presetID="50" presetClass="entr" presetSubtype="0" decel="100000" fill="hold" grpId="0" nodeType="afterEffect">
                                  <p:stCondLst>
                                    <p:cond delay="0"/>
                                  </p:stCondLst>
                                  <p:childTnLst>
                                    <p:set>
                                      <p:cBhvr>
                                        <p:cTn id="20" dur="1" fill="hold">
                                          <p:stCondLst>
                                            <p:cond delay="0"/>
                                          </p:stCondLst>
                                        </p:cTn>
                                        <p:tgtEl>
                                          <p:spTgt spid="171"/>
                                        </p:tgtEl>
                                        <p:attrNameLst>
                                          <p:attrName>style.visibility</p:attrName>
                                        </p:attrNameLst>
                                      </p:cBhvr>
                                      <p:to>
                                        <p:strVal val="visible"/>
                                      </p:to>
                                    </p:set>
                                    <p:anim calcmode="lin" valueType="num">
                                      <p:cBhvr>
                                        <p:cTn id="21" dur="1000" fill="hold"/>
                                        <p:tgtEl>
                                          <p:spTgt spid="171"/>
                                        </p:tgtEl>
                                        <p:attrNameLst>
                                          <p:attrName>ppt_w</p:attrName>
                                        </p:attrNameLst>
                                      </p:cBhvr>
                                      <p:tavLst>
                                        <p:tav tm="0">
                                          <p:val>
                                            <p:strVal val="#ppt_w+.3"/>
                                          </p:val>
                                        </p:tav>
                                        <p:tav tm="100000">
                                          <p:val>
                                            <p:strVal val="#ppt_w"/>
                                          </p:val>
                                        </p:tav>
                                      </p:tavLst>
                                    </p:anim>
                                    <p:anim calcmode="lin" valueType="num">
                                      <p:cBhvr>
                                        <p:cTn id="22" dur="1000" fill="hold"/>
                                        <p:tgtEl>
                                          <p:spTgt spid="171"/>
                                        </p:tgtEl>
                                        <p:attrNameLst>
                                          <p:attrName>ppt_h</p:attrName>
                                        </p:attrNameLst>
                                      </p:cBhvr>
                                      <p:tavLst>
                                        <p:tav tm="0">
                                          <p:val>
                                            <p:strVal val="#ppt_h"/>
                                          </p:val>
                                        </p:tav>
                                        <p:tav tm="100000">
                                          <p:val>
                                            <p:strVal val="#ppt_h"/>
                                          </p:val>
                                        </p:tav>
                                      </p:tavLst>
                                    </p:anim>
                                    <p:animEffect transition="in" filter="fade">
                                      <p:cBhvr>
                                        <p:cTn id="23" dur="1000"/>
                                        <p:tgtEl>
                                          <p:spTgt spid="171"/>
                                        </p:tgtEl>
                                      </p:cBhvr>
                                    </p:animEffect>
                                  </p:childTnLst>
                                </p:cTn>
                              </p:par>
                            </p:childTnLst>
                          </p:cTn>
                        </p:par>
                      </p:childTnLst>
                    </p:cTn>
                  </p:par>
                  <p:par>
                    <p:cTn id="24" fill="hold">
                      <p:stCondLst>
                        <p:cond delay="indefinite"/>
                      </p:stCondLst>
                      <p:childTnLst>
                        <p:par>
                          <p:cTn id="25" fill="hold">
                            <p:stCondLst>
                              <p:cond delay="0"/>
                            </p:stCondLst>
                            <p:childTnLst>
                              <p:par>
                                <p:cTn id="26" presetID="47" presetClass="entr" presetSubtype="0" fill="hold"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1000"/>
                                        <p:tgtEl>
                                          <p:spTgt spid="12"/>
                                        </p:tgtEl>
                                      </p:cBhvr>
                                    </p:animEffect>
                                    <p:anim calcmode="lin" valueType="num">
                                      <p:cBhvr>
                                        <p:cTn id="29" dur="1000" fill="hold"/>
                                        <p:tgtEl>
                                          <p:spTgt spid="12"/>
                                        </p:tgtEl>
                                        <p:attrNameLst>
                                          <p:attrName>ppt_x</p:attrName>
                                        </p:attrNameLst>
                                      </p:cBhvr>
                                      <p:tavLst>
                                        <p:tav tm="0">
                                          <p:val>
                                            <p:strVal val="#ppt_x"/>
                                          </p:val>
                                        </p:tav>
                                        <p:tav tm="100000">
                                          <p:val>
                                            <p:strVal val="#ppt_x"/>
                                          </p:val>
                                        </p:tav>
                                      </p:tavLst>
                                    </p:anim>
                                    <p:anim calcmode="lin" valueType="num">
                                      <p:cBhvr>
                                        <p:cTn id="30" dur="1000" fill="hold"/>
                                        <p:tgtEl>
                                          <p:spTgt spid="12"/>
                                        </p:tgtEl>
                                        <p:attrNameLst>
                                          <p:attrName>ppt_y</p:attrName>
                                        </p:attrNameLst>
                                      </p:cBhvr>
                                      <p:tavLst>
                                        <p:tav tm="0">
                                          <p:val>
                                            <p:strVal val="#ppt_y-.1"/>
                                          </p:val>
                                        </p:tav>
                                        <p:tav tm="100000">
                                          <p:val>
                                            <p:strVal val="#ppt_y"/>
                                          </p:val>
                                        </p:tav>
                                      </p:tavLst>
                                    </p:anim>
                                  </p:childTnLst>
                                </p:cTn>
                              </p:par>
                              <p:par>
                                <p:cTn id="31" presetID="47" presetClass="entr" presetSubtype="0" fill="hold" nodeType="with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fade">
                                      <p:cBhvr>
                                        <p:cTn id="33" dur="1000"/>
                                        <p:tgtEl>
                                          <p:spTgt spid="10"/>
                                        </p:tgtEl>
                                      </p:cBhvr>
                                    </p:animEffect>
                                    <p:anim calcmode="lin" valueType="num">
                                      <p:cBhvr>
                                        <p:cTn id="34" dur="1000" fill="hold"/>
                                        <p:tgtEl>
                                          <p:spTgt spid="10"/>
                                        </p:tgtEl>
                                        <p:attrNameLst>
                                          <p:attrName>ppt_x</p:attrName>
                                        </p:attrNameLst>
                                      </p:cBhvr>
                                      <p:tavLst>
                                        <p:tav tm="0">
                                          <p:val>
                                            <p:strVal val="#ppt_x"/>
                                          </p:val>
                                        </p:tav>
                                        <p:tav tm="100000">
                                          <p:val>
                                            <p:strVal val="#ppt_x"/>
                                          </p:val>
                                        </p:tav>
                                      </p:tavLst>
                                    </p:anim>
                                    <p:anim calcmode="lin" valueType="num">
                                      <p:cBhvr>
                                        <p:cTn id="35" dur="1000" fill="hold"/>
                                        <p:tgtEl>
                                          <p:spTgt spid="10"/>
                                        </p:tgtEl>
                                        <p:attrNameLst>
                                          <p:attrName>ppt_y</p:attrName>
                                        </p:attrNameLst>
                                      </p:cBhvr>
                                      <p:tavLst>
                                        <p:tav tm="0">
                                          <p:val>
                                            <p:strVal val="#ppt_y-.1"/>
                                          </p:val>
                                        </p:tav>
                                        <p:tav tm="100000">
                                          <p:val>
                                            <p:strVal val="#ppt_y"/>
                                          </p:val>
                                        </p:tav>
                                      </p:tavLst>
                                    </p:anim>
                                  </p:childTnLst>
                                </p:cTn>
                              </p:par>
                              <p:par>
                                <p:cTn id="36" presetID="47" presetClass="entr" presetSubtype="0" fill="hold" nodeType="with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fade">
                                      <p:cBhvr>
                                        <p:cTn id="38" dur="1000"/>
                                        <p:tgtEl>
                                          <p:spTgt spid="11"/>
                                        </p:tgtEl>
                                      </p:cBhvr>
                                    </p:animEffect>
                                    <p:anim calcmode="lin" valueType="num">
                                      <p:cBhvr>
                                        <p:cTn id="39" dur="1000" fill="hold"/>
                                        <p:tgtEl>
                                          <p:spTgt spid="11"/>
                                        </p:tgtEl>
                                        <p:attrNameLst>
                                          <p:attrName>ppt_x</p:attrName>
                                        </p:attrNameLst>
                                      </p:cBhvr>
                                      <p:tavLst>
                                        <p:tav tm="0">
                                          <p:val>
                                            <p:strVal val="#ppt_x"/>
                                          </p:val>
                                        </p:tav>
                                        <p:tav tm="100000">
                                          <p:val>
                                            <p:strVal val="#ppt_x"/>
                                          </p:val>
                                        </p:tav>
                                      </p:tavLst>
                                    </p:anim>
                                    <p:anim calcmode="lin" valueType="num">
                                      <p:cBhvr>
                                        <p:cTn id="40" dur="1000" fill="hold"/>
                                        <p:tgtEl>
                                          <p:spTgt spid="11"/>
                                        </p:tgtEl>
                                        <p:attrNameLst>
                                          <p:attrName>ppt_y</p:attrName>
                                        </p:attrNameLst>
                                      </p:cBhvr>
                                      <p:tavLst>
                                        <p:tav tm="0">
                                          <p:val>
                                            <p:strVal val="#ppt_y-.1"/>
                                          </p:val>
                                        </p:tav>
                                        <p:tav tm="100000">
                                          <p:val>
                                            <p:strVal val="#ppt_y"/>
                                          </p:val>
                                        </p:tav>
                                      </p:tavLst>
                                    </p:anim>
                                  </p:childTnLst>
                                </p:cTn>
                              </p:par>
                              <p:par>
                                <p:cTn id="41" presetID="47" presetClass="entr" presetSubtype="0" fill="hold" nodeType="with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1000"/>
                                        <p:tgtEl>
                                          <p:spTgt spid="15"/>
                                        </p:tgtEl>
                                      </p:cBhvr>
                                    </p:animEffect>
                                    <p:anim calcmode="lin" valueType="num">
                                      <p:cBhvr>
                                        <p:cTn id="44" dur="1000" fill="hold"/>
                                        <p:tgtEl>
                                          <p:spTgt spid="15"/>
                                        </p:tgtEl>
                                        <p:attrNameLst>
                                          <p:attrName>ppt_x</p:attrName>
                                        </p:attrNameLst>
                                      </p:cBhvr>
                                      <p:tavLst>
                                        <p:tav tm="0">
                                          <p:val>
                                            <p:strVal val="#ppt_x"/>
                                          </p:val>
                                        </p:tav>
                                        <p:tav tm="100000">
                                          <p:val>
                                            <p:strVal val="#ppt_x"/>
                                          </p:val>
                                        </p:tav>
                                      </p:tavLst>
                                    </p:anim>
                                    <p:anim calcmode="lin" valueType="num">
                                      <p:cBhvr>
                                        <p:cTn id="45"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 grpId="0"/>
      <p:bldP spid="170" grpId="0"/>
      <p:bldP spid="17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任意多边形 43"/>
          <p:cNvSpPr>
            <a:spLocks/>
          </p:cNvSpPr>
          <p:nvPr/>
        </p:nvSpPr>
        <p:spPr bwMode="auto">
          <a:xfrm>
            <a:off x="4540688" y="3595208"/>
            <a:ext cx="3067480" cy="3289781"/>
          </a:xfrm>
          <a:custGeom>
            <a:avLst/>
            <a:gdLst>
              <a:gd name="connsiteX0" fmla="*/ 2273319 w 4114465"/>
              <a:gd name="connsiteY0" fmla="*/ 3058 h 4412641"/>
              <a:gd name="connsiteX1" fmla="*/ 2468913 w 4114465"/>
              <a:gd name="connsiteY1" fmla="*/ 540587 h 4412641"/>
              <a:gd name="connsiteX2" fmla="*/ 2378639 w 4114465"/>
              <a:gd name="connsiteY2" fmla="*/ 1536705 h 4412641"/>
              <a:gd name="connsiteX3" fmla="*/ 2574233 w 4114465"/>
              <a:gd name="connsiteY3" fmla="*/ 1585572 h 4412641"/>
              <a:gd name="connsiteX4" fmla="*/ 2837533 w 4114465"/>
              <a:gd name="connsiteY4" fmla="*/ 1025490 h 4412641"/>
              <a:gd name="connsiteX5" fmla="*/ 3311472 w 4114465"/>
              <a:gd name="connsiteY5" fmla="*/ 514274 h 4412641"/>
              <a:gd name="connsiteX6" fmla="*/ 3247528 w 4114465"/>
              <a:gd name="connsiteY6" fmla="*/ 1228472 h 4412641"/>
              <a:gd name="connsiteX7" fmla="*/ 2999274 w 4114465"/>
              <a:gd name="connsiteY7" fmla="*/ 1762242 h 4412641"/>
              <a:gd name="connsiteX8" fmla="*/ 3206152 w 4114465"/>
              <a:gd name="connsiteY8" fmla="*/ 1984019 h 4412641"/>
              <a:gd name="connsiteX9" fmla="*/ 3582294 w 4114465"/>
              <a:gd name="connsiteY9" fmla="*/ 1660750 h 4412641"/>
              <a:gd name="connsiteX10" fmla="*/ 4052472 w 4114465"/>
              <a:gd name="connsiteY10" fmla="*/ 1397625 h 4412641"/>
              <a:gd name="connsiteX11" fmla="*/ 3691376 w 4114465"/>
              <a:gd name="connsiteY11" fmla="*/ 2104305 h 4412641"/>
              <a:gd name="connsiteX12" fmla="*/ 3315233 w 4114465"/>
              <a:gd name="connsiteY12" fmla="*/ 3092906 h 4412641"/>
              <a:gd name="connsiteX13" fmla="*/ 3054593 w 4114465"/>
              <a:gd name="connsiteY13" fmla="*/ 3765485 h 4412641"/>
              <a:gd name="connsiteX14" fmla="*/ 3051010 w 4114465"/>
              <a:gd name="connsiteY14" fmla="*/ 3769741 h 4412641"/>
              <a:gd name="connsiteX15" fmla="*/ 3051516 w 4114465"/>
              <a:gd name="connsiteY15" fmla="*/ 3769703 h 4412641"/>
              <a:gd name="connsiteX16" fmla="*/ 3066551 w 4114465"/>
              <a:gd name="connsiteY16" fmla="*/ 4412641 h 4412641"/>
              <a:gd name="connsiteX17" fmla="*/ 1773527 w 4114465"/>
              <a:gd name="connsiteY17" fmla="*/ 4412641 h 4412641"/>
              <a:gd name="connsiteX18" fmla="*/ 1455322 w 4114465"/>
              <a:gd name="connsiteY18" fmla="*/ 4021380 h 4412641"/>
              <a:gd name="connsiteX19" fmla="*/ 1349499 w 4114465"/>
              <a:gd name="connsiteY19" fmla="*/ 3942923 h 4412641"/>
              <a:gd name="connsiteX20" fmla="*/ 1344471 w 4114465"/>
              <a:gd name="connsiteY20" fmla="*/ 3939882 h 4412641"/>
              <a:gd name="connsiteX21" fmla="*/ 1336849 w 4114465"/>
              <a:gd name="connsiteY21" fmla="*/ 3933544 h 4412641"/>
              <a:gd name="connsiteX22" fmla="*/ 1318713 w 4114465"/>
              <a:gd name="connsiteY22" fmla="*/ 3920098 h 4412641"/>
              <a:gd name="connsiteX23" fmla="*/ 1320637 w 4114465"/>
              <a:gd name="connsiteY23" fmla="*/ 3920084 h 4412641"/>
              <a:gd name="connsiteX24" fmla="*/ 1320661 w 4114465"/>
              <a:gd name="connsiteY24" fmla="*/ 3920083 h 4412641"/>
              <a:gd name="connsiteX25" fmla="*/ 1242572 w 4114465"/>
              <a:gd name="connsiteY25" fmla="*/ 3855149 h 4412641"/>
              <a:gd name="connsiteX26" fmla="*/ 151877 w 4114465"/>
              <a:gd name="connsiteY26" fmla="*/ 2653111 h 4412641"/>
              <a:gd name="connsiteX27" fmla="*/ 373801 w 4114465"/>
              <a:gd name="connsiteY27" fmla="*/ 2209556 h 4412641"/>
              <a:gd name="connsiteX28" fmla="*/ 1148654 w 4114465"/>
              <a:gd name="connsiteY28" fmla="*/ 2784673 h 4412641"/>
              <a:gd name="connsiteX29" fmla="*/ 1468375 w 4114465"/>
              <a:gd name="connsiteY29" fmla="*/ 3224469 h 4412641"/>
              <a:gd name="connsiteX30" fmla="*/ 1776812 w 4114465"/>
              <a:gd name="connsiteY30" fmla="*/ 3562774 h 4412641"/>
              <a:gd name="connsiteX31" fmla="*/ 1983690 w 4114465"/>
              <a:gd name="connsiteY31" fmla="*/ 3807105 h 4412641"/>
              <a:gd name="connsiteX32" fmla="*/ 1938553 w 4114465"/>
              <a:gd name="connsiteY32" fmla="*/ 3589086 h 4412641"/>
              <a:gd name="connsiteX33" fmla="*/ 1897177 w 4114465"/>
              <a:gd name="connsiteY33" fmla="*/ 3453765 h 4412641"/>
              <a:gd name="connsiteX34" fmla="*/ 2006258 w 4114465"/>
              <a:gd name="connsiteY34" fmla="*/ 3393622 h 4412641"/>
              <a:gd name="connsiteX35" fmla="*/ 2134147 w 4114465"/>
              <a:gd name="connsiteY35" fmla="*/ 3574051 h 4412641"/>
              <a:gd name="connsiteX36" fmla="*/ 2359832 w 4114465"/>
              <a:gd name="connsiteY36" fmla="*/ 3761998 h 4412641"/>
              <a:gd name="connsiteX37" fmla="*/ 2262035 w 4114465"/>
              <a:gd name="connsiteY37" fmla="*/ 3465041 h 4412641"/>
              <a:gd name="connsiteX38" fmla="*/ 2149192 w 4114465"/>
              <a:gd name="connsiteY38" fmla="*/ 3273335 h 4412641"/>
              <a:gd name="connsiteX39" fmla="*/ 2224421 w 4114465"/>
              <a:gd name="connsiteY39" fmla="*/ 3201916 h 4412641"/>
              <a:gd name="connsiteX40" fmla="*/ 2517812 w 4114465"/>
              <a:gd name="connsiteY40" fmla="*/ 3404898 h 4412641"/>
              <a:gd name="connsiteX41" fmla="*/ 2766066 w 4114465"/>
              <a:gd name="connsiteY41" fmla="*/ 3442488 h 4412641"/>
              <a:gd name="connsiteX42" fmla="*/ 2593040 w 4114465"/>
              <a:gd name="connsiteY42" fmla="*/ 3231987 h 4412641"/>
              <a:gd name="connsiteX43" fmla="*/ 2307172 w 4114465"/>
              <a:gd name="connsiteY43" fmla="*/ 3032763 h 4412641"/>
              <a:gd name="connsiteX44" fmla="*/ 2344786 w 4114465"/>
              <a:gd name="connsiteY44" fmla="*/ 2935031 h 4412641"/>
              <a:gd name="connsiteX45" fmla="*/ 2608086 w 4114465"/>
              <a:gd name="connsiteY45" fmla="*/ 2987656 h 4412641"/>
              <a:gd name="connsiteX46" fmla="*/ 2852578 w 4114465"/>
              <a:gd name="connsiteY46" fmla="*/ 2938790 h 4412641"/>
              <a:gd name="connsiteX47" fmla="*/ 2502766 w 4114465"/>
              <a:gd name="connsiteY47" fmla="*/ 2765879 h 4412641"/>
              <a:gd name="connsiteX48" fmla="*/ 2145431 w 4114465"/>
              <a:gd name="connsiteY48" fmla="*/ 2656869 h 4412641"/>
              <a:gd name="connsiteX49" fmla="*/ 2036350 w 4114465"/>
              <a:gd name="connsiteY49" fmla="*/ 2487717 h 4412641"/>
              <a:gd name="connsiteX50" fmla="*/ 2352309 w 4114465"/>
              <a:gd name="connsiteY50" fmla="*/ 2446369 h 4412641"/>
              <a:gd name="connsiteX51" fmla="*/ 2299649 w 4114465"/>
              <a:gd name="connsiteY51" fmla="*/ 2262181 h 4412641"/>
              <a:gd name="connsiteX52" fmla="*/ 1863324 w 4114465"/>
              <a:gd name="connsiteY52" fmla="*/ 2288493 h 4412641"/>
              <a:gd name="connsiteX53" fmla="*/ 1543603 w 4114465"/>
              <a:gd name="connsiteY53" fmla="*/ 2262181 h 4412641"/>
              <a:gd name="connsiteX54" fmla="*/ 1231405 w 4114465"/>
              <a:gd name="connsiteY54" fmla="*/ 1923876 h 4412641"/>
              <a:gd name="connsiteX55" fmla="*/ 1024527 w 4114465"/>
              <a:gd name="connsiteY55" fmla="*/ 1033008 h 4412641"/>
              <a:gd name="connsiteX56" fmla="*/ 1077187 w 4114465"/>
              <a:gd name="connsiteY56" fmla="*/ 393988 h 4412641"/>
              <a:gd name="connsiteX57" fmla="*/ 1457091 w 4114465"/>
              <a:gd name="connsiteY57" fmla="*/ 833784 h 4412641"/>
              <a:gd name="connsiteX58" fmla="*/ 1645162 w 4114465"/>
              <a:gd name="connsiteY58" fmla="*/ 1506634 h 4412641"/>
              <a:gd name="connsiteX59" fmla="*/ 1855802 w 4114465"/>
              <a:gd name="connsiteY59" fmla="*/ 1547982 h 4412641"/>
              <a:gd name="connsiteX60" fmla="*/ 1976167 w 4114465"/>
              <a:gd name="connsiteY60" fmla="*/ 510515 h 4412641"/>
              <a:gd name="connsiteX61" fmla="*/ 2273319 w 4114465"/>
              <a:gd name="connsiteY61" fmla="*/ 3058 h 4412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4114465" h="4412641">
                <a:moveTo>
                  <a:pt x="2273319" y="3058"/>
                </a:moveTo>
                <a:cubicBezTo>
                  <a:pt x="2499005" y="36889"/>
                  <a:pt x="2495243" y="251148"/>
                  <a:pt x="2468913" y="540587"/>
                </a:cubicBezTo>
                <a:cubicBezTo>
                  <a:pt x="2435061" y="905204"/>
                  <a:pt x="2401208" y="1160812"/>
                  <a:pt x="2378639" y="1536705"/>
                </a:cubicBezTo>
                <a:cubicBezTo>
                  <a:pt x="2359832" y="1912599"/>
                  <a:pt x="2442583" y="1799831"/>
                  <a:pt x="2574233" y="1585572"/>
                </a:cubicBezTo>
                <a:cubicBezTo>
                  <a:pt x="2705883" y="1371312"/>
                  <a:pt x="2694599" y="1341241"/>
                  <a:pt x="2837533" y="1025490"/>
                </a:cubicBezTo>
                <a:cubicBezTo>
                  <a:pt x="2976705" y="713498"/>
                  <a:pt x="3059457" y="367675"/>
                  <a:pt x="3311472" y="514274"/>
                </a:cubicBezTo>
                <a:cubicBezTo>
                  <a:pt x="3563487" y="664632"/>
                  <a:pt x="3371655" y="961588"/>
                  <a:pt x="3247528" y="1228472"/>
                </a:cubicBezTo>
                <a:cubicBezTo>
                  <a:pt x="3123401" y="1495357"/>
                  <a:pt x="3108355" y="1517911"/>
                  <a:pt x="2999274" y="1762242"/>
                </a:cubicBezTo>
                <a:cubicBezTo>
                  <a:pt x="2882670" y="2017850"/>
                  <a:pt x="2961660" y="2187002"/>
                  <a:pt x="3206152" y="1984019"/>
                </a:cubicBezTo>
                <a:cubicBezTo>
                  <a:pt x="3424315" y="1799831"/>
                  <a:pt x="3416792" y="1811108"/>
                  <a:pt x="3582294" y="1660750"/>
                </a:cubicBezTo>
                <a:cubicBezTo>
                  <a:pt x="3747797" y="1514152"/>
                  <a:pt x="3947152" y="1288615"/>
                  <a:pt x="4052472" y="1397625"/>
                </a:cubicBezTo>
                <a:cubicBezTo>
                  <a:pt x="4255589" y="1608125"/>
                  <a:pt x="3913300" y="1882528"/>
                  <a:pt x="3691376" y="2104305"/>
                </a:cubicBezTo>
                <a:cubicBezTo>
                  <a:pt x="3469452" y="2322324"/>
                  <a:pt x="3371655" y="2630557"/>
                  <a:pt x="3315233" y="3092906"/>
                </a:cubicBezTo>
                <a:cubicBezTo>
                  <a:pt x="3285612" y="3333948"/>
                  <a:pt x="3199922" y="3572876"/>
                  <a:pt x="3054593" y="3765485"/>
                </a:cubicBezTo>
                <a:lnTo>
                  <a:pt x="3051010" y="3769741"/>
                </a:lnTo>
                <a:lnTo>
                  <a:pt x="3051516" y="3769703"/>
                </a:lnTo>
                <a:cubicBezTo>
                  <a:pt x="2953787" y="3968976"/>
                  <a:pt x="3028963" y="4281046"/>
                  <a:pt x="3066551" y="4412641"/>
                </a:cubicBezTo>
                <a:cubicBezTo>
                  <a:pt x="3066551" y="4412641"/>
                  <a:pt x="3066551" y="4412641"/>
                  <a:pt x="1773527" y="4412641"/>
                </a:cubicBezTo>
                <a:cubicBezTo>
                  <a:pt x="1725603" y="4229348"/>
                  <a:pt x="1593105" y="4122191"/>
                  <a:pt x="1455322" y="4021380"/>
                </a:cubicBezTo>
                <a:lnTo>
                  <a:pt x="1349499" y="3942923"/>
                </a:lnTo>
                <a:lnTo>
                  <a:pt x="1344471" y="3939882"/>
                </a:lnTo>
                <a:lnTo>
                  <a:pt x="1336849" y="3933544"/>
                </a:lnTo>
                <a:lnTo>
                  <a:pt x="1318713" y="3920098"/>
                </a:lnTo>
                <a:cubicBezTo>
                  <a:pt x="1318713" y="3920098"/>
                  <a:pt x="1318713" y="3920098"/>
                  <a:pt x="1320637" y="3920084"/>
                </a:cubicBezTo>
                <a:lnTo>
                  <a:pt x="1320661" y="3920083"/>
                </a:lnTo>
                <a:lnTo>
                  <a:pt x="1242572" y="3855149"/>
                </a:lnTo>
                <a:cubicBezTo>
                  <a:pt x="876891" y="3500986"/>
                  <a:pt x="975628" y="2974500"/>
                  <a:pt x="151877" y="2653111"/>
                </a:cubicBezTo>
                <a:cubicBezTo>
                  <a:pt x="-194174" y="2517789"/>
                  <a:pt x="125547" y="2239627"/>
                  <a:pt x="373801" y="2209556"/>
                </a:cubicBezTo>
                <a:cubicBezTo>
                  <a:pt x="768750" y="2153172"/>
                  <a:pt x="1035811" y="2468922"/>
                  <a:pt x="1148654" y="2784673"/>
                </a:cubicBezTo>
                <a:cubicBezTo>
                  <a:pt x="1231405" y="3013969"/>
                  <a:pt x="1310395" y="3138014"/>
                  <a:pt x="1468375" y="3224469"/>
                </a:cubicBezTo>
                <a:cubicBezTo>
                  <a:pt x="1633878" y="3318443"/>
                  <a:pt x="1727913" y="3442488"/>
                  <a:pt x="1776812" y="3562774"/>
                </a:cubicBezTo>
                <a:cubicBezTo>
                  <a:pt x="1825710" y="3679301"/>
                  <a:pt x="1889654" y="3814623"/>
                  <a:pt x="1983690" y="3807105"/>
                </a:cubicBezTo>
                <a:cubicBezTo>
                  <a:pt x="2066441" y="3799587"/>
                  <a:pt x="1968644" y="3675542"/>
                  <a:pt x="1938553" y="3589086"/>
                </a:cubicBezTo>
                <a:cubicBezTo>
                  <a:pt x="1908461" y="3506390"/>
                  <a:pt x="1934791" y="3566533"/>
                  <a:pt x="1897177" y="3453765"/>
                </a:cubicBezTo>
                <a:cubicBezTo>
                  <a:pt x="1863324" y="3344755"/>
                  <a:pt x="1934791" y="3310925"/>
                  <a:pt x="2006258" y="3393622"/>
                </a:cubicBezTo>
                <a:cubicBezTo>
                  <a:pt x="2070203" y="3465041"/>
                  <a:pt x="2085248" y="3480077"/>
                  <a:pt x="2134147" y="3574051"/>
                </a:cubicBezTo>
                <a:cubicBezTo>
                  <a:pt x="2194330" y="3679301"/>
                  <a:pt x="2280842" y="3807105"/>
                  <a:pt x="2359832" y="3761998"/>
                </a:cubicBezTo>
                <a:cubicBezTo>
                  <a:pt x="2450106" y="3713131"/>
                  <a:pt x="2329741" y="3570292"/>
                  <a:pt x="2262035" y="3465041"/>
                </a:cubicBezTo>
                <a:cubicBezTo>
                  <a:pt x="2205614" y="3374827"/>
                  <a:pt x="2186807" y="3367309"/>
                  <a:pt x="2149192" y="3273335"/>
                </a:cubicBezTo>
                <a:cubicBezTo>
                  <a:pt x="2107817" y="3175603"/>
                  <a:pt x="2149192" y="3168085"/>
                  <a:pt x="2224421" y="3201916"/>
                </a:cubicBezTo>
                <a:cubicBezTo>
                  <a:pt x="2363594" y="3269577"/>
                  <a:pt x="2401208" y="3337237"/>
                  <a:pt x="2517812" y="3404898"/>
                </a:cubicBezTo>
                <a:cubicBezTo>
                  <a:pt x="2630655" y="3472559"/>
                  <a:pt x="2724690" y="3502631"/>
                  <a:pt x="2766066" y="3442488"/>
                </a:cubicBezTo>
                <a:cubicBezTo>
                  <a:pt x="2811203" y="3374827"/>
                  <a:pt x="2709644" y="3310925"/>
                  <a:pt x="2593040" y="3231987"/>
                </a:cubicBezTo>
                <a:cubicBezTo>
                  <a:pt x="2487720" y="3164326"/>
                  <a:pt x="2404969" y="3115460"/>
                  <a:pt x="2307172" y="3032763"/>
                </a:cubicBezTo>
                <a:cubicBezTo>
                  <a:pt x="2220659" y="2961344"/>
                  <a:pt x="2307172" y="2927513"/>
                  <a:pt x="2344786" y="2935031"/>
                </a:cubicBezTo>
                <a:cubicBezTo>
                  <a:pt x="2446345" y="2957585"/>
                  <a:pt x="2510289" y="2968861"/>
                  <a:pt x="2608086" y="2987656"/>
                </a:cubicBezTo>
                <a:cubicBezTo>
                  <a:pt x="2705883" y="3010210"/>
                  <a:pt x="2852578" y="3021487"/>
                  <a:pt x="2852578" y="2938790"/>
                </a:cubicBezTo>
                <a:cubicBezTo>
                  <a:pt x="2852578" y="2848575"/>
                  <a:pt x="2679553" y="2795950"/>
                  <a:pt x="2502766" y="2765879"/>
                </a:cubicBezTo>
                <a:cubicBezTo>
                  <a:pt x="2382401" y="2743325"/>
                  <a:pt x="2318456" y="2743325"/>
                  <a:pt x="2145431" y="2656869"/>
                </a:cubicBezTo>
                <a:cubicBezTo>
                  <a:pt x="2089010" y="2626798"/>
                  <a:pt x="1957360" y="2547860"/>
                  <a:pt x="2036350" y="2487717"/>
                </a:cubicBezTo>
                <a:cubicBezTo>
                  <a:pt x="2096533" y="2442610"/>
                  <a:pt x="2216898" y="2514030"/>
                  <a:pt x="2352309" y="2446369"/>
                </a:cubicBezTo>
                <a:cubicBezTo>
                  <a:pt x="2457629" y="2389985"/>
                  <a:pt x="2544142" y="2171966"/>
                  <a:pt x="2299649" y="2262181"/>
                </a:cubicBezTo>
                <a:cubicBezTo>
                  <a:pt x="2149192" y="2318565"/>
                  <a:pt x="2006258" y="2337360"/>
                  <a:pt x="1863324" y="2288493"/>
                </a:cubicBezTo>
                <a:cubicBezTo>
                  <a:pt x="1784335" y="2258422"/>
                  <a:pt x="1709106" y="2250904"/>
                  <a:pt x="1543603" y="2262181"/>
                </a:cubicBezTo>
                <a:cubicBezTo>
                  <a:pt x="1385624" y="2269699"/>
                  <a:pt x="1287826" y="2153172"/>
                  <a:pt x="1231405" y="1923876"/>
                </a:cubicBezTo>
                <a:cubicBezTo>
                  <a:pt x="1114801" y="1457768"/>
                  <a:pt x="1095994" y="1322446"/>
                  <a:pt x="1024527" y="1033008"/>
                </a:cubicBezTo>
                <a:cubicBezTo>
                  <a:pt x="945537" y="709739"/>
                  <a:pt x="862786" y="480444"/>
                  <a:pt x="1077187" y="393988"/>
                </a:cubicBezTo>
                <a:cubicBezTo>
                  <a:pt x="1340487" y="292497"/>
                  <a:pt x="1419477" y="653355"/>
                  <a:pt x="1457091" y="833784"/>
                </a:cubicBezTo>
                <a:cubicBezTo>
                  <a:pt x="1490944" y="1014213"/>
                  <a:pt x="1554888" y="1269821"/>
                  <a:pt x="1645162" y="1506634"/>
                </a:cubicBezTo>
                <a:cubicBezTo>
                  <a:pt x="1739197" y="1743447"/>
                  <a:pt x="1806903" y="1807349"/>
                  <a:pt x="1855802" y="1547982"/>
                </a:cubicBezTo>
                <a:cubicBezTo>
                  <a:pt x="1904700" y="1284857"/>
                  <a:pt x="1946076" y="848820"/>
                  <a:pt x="1976167" y="510515"/>
                </a:cubicBezTo>
                <a:cubicBezTo>
                  <a:pt x="2002497" y="221077"/>
                  <a:pt x="2047634" y="-30772"/>
                  <a:pt x="2273319" y="3058"/>
                </a:cubicBezTo>
                <a:close/>
              </a:path>
            </a:pathLst>
          </a:custGeom>
          <a:blipFill>
            <a:blip r:embed="rId3"/>
            <a:stretch>
              <a:fillRect/>
            </a:stretch>
          </a:blipFill>
          <a:ln>
            <a:noFill/>
          </a:ln>
        </p:spPr>
        <p:txBody>
          <a:bodyPr vert="horz" wrap="square" lIns="91440" tIns="45720" rIns="91440" bIns="45720" numCol="1" anchor="t" anchorCtr="0" compatLnSpc="1">
            <a:prstTxWarp prst="textNoShape">
              <a:avLst/>
            </a:prstTxWarp>
            <a:noAutofit/>
          </a:bodyPr>
          <a:lstStyle/>
          <a:p>
            <a:endParaRPr lang="zh-CN" altLang="en-US" sz="2400">
              <a:latin typeface="+mj-lt"/>
              <a:cs typeface="+mn-ea"/>
              <a:sym typeface="+mn-lt"/>
            </a:endParaRPr>
          </a:p>
        </p:txBody>
      </p:sp>
      <p:pic>
        <p:nvPicPr>
          <p:cNvPr id="46" name="图片 45"/>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240629" y="43544"/>
            <a:ext cx="1740840" cy="2411789"/>
          </a:xfrm>
          <a:prstGeom prst="rect">
            <a:avLst/>
          </a:prstGeom>
        </p:spPr>
      </p:pic>
      <p:sp>
        <p:nvSpPr>
          <p:cNvPr id="45" name="TextBox 76"/>
          <p:cNvSpPr txBox="1"/>
          <p:nvPr/>
        </p:nvSpPr>
        <p:spPr>
          <a:xfrm>
            <a:off x="1500000" y="2085274"/>
            <a:ext cx="5451229" cy="707886"/>
          </a:xfrm>
          <a:prstGeom prst="rect">
            <a:avLst/>
          </a:prstGeom>
          <a:noFill/>
          <a:effectLst/>
        </p:spPr>
        <p:txBody>
          <a:bodyPr wrap="square" rtlCol="0">
            <a:spAutoFit/>
          </a:bodyPr>
          <a:lstStyle/>
          <a:p>
            <a:r>
              <a:rPr lang="tr-TR" altLang="zh-CN" sz="4000" b="1" dirty="0">
                <a:solidFill>
                  <a:schemeClr val="tx2">
                    <a:lumMod val="75000"/>
                    <a:lumOff val="25000"/>
                  </a:schemeClr>
                </a:solidFill>
                <a:effectLst>
                  <a:outerShdw blurRad="38100" dist="38100" dir="2700000" algn="tl">
                    <a:srgbClr val="000000">
                      <a:alpha val="43137"/>
                    </a:srgbClr>
                  </a:outerShdw>
                </a:effectLst>
                <a:latin typeface="+mj-lt"/>
                <a:cs typeface="+mn-ea"/>
                <a:sym typeface="+mn-lt"/>
              </a:rPr>
              <a:t>Analogie</a:t>
            </a:r>
            <a:endParaRPr lang="zh-CN" altLang="en-US" sz="4000" b="1" dirty="0">
              <a:solidFill>
                <a:schemeClr val="tx2">
                  <a:lumMod val="75000"/>
                  <a:lumOff val="25000"/>
                </a:schemeClr>
              </a:solidFill>
              <a:effectLst>
                <a:outerShdw blurRad="38100" dist="38100" dir="2700000" algn="tl">
                  <a:srgbClr val="000000">
                    <a:alpha val="43137"/>
                  </a:srgbClr>
                </a:outerShdw>
              </a:effectLst>
              <a:latin typeface="+mj-lt"/>
              <a:cs typeface="+mn-ea"/>
              <a:sym typeface="+mn-lt"/>
            </a:endParaRPr>
          </a:p>
        </p:txBody>
      </p:sp>
      <p:pic>
        <p:nvPicPr>
          <p:cNvPr id="3" name="Image 2">
            <a:extLst>
              <a:ext uri="{FF2B5EF4-FFF2-40B4-BE49-F238E27FC236}">
                <a16:creationId xmlns:a16="http://schemas.microsoft.com/office/drawing/2014/main" id="{55CCF20C-C08F-984B-8BA6-336384FEDDC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55" y="4008877"/>
            <a:ext cx="4785197" cy="2093572"/>
          </a:xfrm>
          <a:prstGeom prst="rect">
            <a:avLst/>
          </a:prstGeom>
        </p:spPr>
      </p:pic>
      <p:sp>
        <p:nvSpPr>
          <p:cNvPr id="4" name="Rectangle 3">
            <a:extLst>
              <a:ext uri="{FF2B5EF4-FFF2-40B4-BE49-F238E27FC236}">
                <a16:creationId xmlns:a16="http://schemas.microsoft.com/office/drawing/2014/main" id="{AC6C45BD-0412-B04D-BB6E-51ECFC76D7EF}"/>
              </a:ext>
            </a:extLst>
          </p:cNvPr>
          <p:cNvSpPr/>
          <p:nvPr/>
        </p:nvSpPr>
        <p:spPr>
          <a:xfrm>
            <a:off x="0" y="6169717"/>
            <a:ext cx="5023282" cy="584775"/>
          </a:xfrm>
          <a:prstGeom prst="rect">
            <a:avLst/>
          </a:prstGeom>
        </p:spPr>
        <p:txBody>
          <a:bodyPr wrap="square">
            <a:spAutoFit/>
          </a:bodyPr>
          <a:lstStyle/>
          <a:p>
            <a:r>
              <a:rPr lang="fr-SN" sz="1600" i="1" dirty="0">
                <a:solidFill>
                  <a:srgbClr val="999999"/>
                </a:solidFill>
                <a:latin typeface="PT Sans" panose="020B0503020203020204" pitchFamily="34" charset="77"/>
              </a:rPr>
              <a:t>Une carte de crédit peut être utilisée au même titre que de l’argent liquide.</a:t>
            </a:r>
            <a:endParaRPr lang="fr-FR" sz="1600" dirty="0"/>
          </a:p>
        </p:txBody>
      </p:sp>
      <p:sp>
        <p:nvSpPr>
          <p:cNvPr id="5" name="Rectangle 4">
            <a:extLst>
              <a:ext uri="{FF2B5EF4-FFF2-40B4-BE49-F238E27FC236}">
                <a16:creationId xmlns:a16="http://schemas.microsoft.com/office/drawing/2014/main" id="{18101AD2-FF3F-5C45-BB14-DB8D45300149}"/>
              </a:ext>
            </a:extLst>
          </p:cNvPr>
          <p:cNvSpPr/>
          <p:nvPr/>
        </p:nvSpPr>
        <p:spPr>
          <a:xfrm>
            <a:off x="6951229" y="869557"/>
            <a:ext cx="5240771" cy="3139321"/>
          </a:xfrm>
          <a:prstGeom prst="rect">
            <a:avLst/>
          </a:prstGeom>
        </p:spPr>
        <p:txBody>
          <a:bodyPr wrap="square">
            <a:spAutoFit/>
          </a:bodyPr>
          <a:lstStyle/>
          <a:p>
            <a:r>
              <a:rPr lang="fr-SN" dirty="0">
                <a:solidFill>
                  <a:srgbClr val="444444"/>
                </a:solidFill>
                <a:latin typeface="PT Sans" panose="020B0503020203020204" pitchFamily="34" charset="77"/>
              </a:rPr>
              <a:t>Une carte de crédit est une procuration pour un compte bancaire, qui est une procuration pour une liasse de billets. Ils implémentent la même interface : tous deux peuvent être utilisés pour effectuer un paiement. Le consommateur apprécie grandement, car il n’a pas besoin de garder une grosse somme en liquide sur lui. Le commerçant est également très heureux, car les transactions sont versées électroniquement vers son compte en banque, sans courir le risque d’égarer son dépôt ou de se le faire voler sur le chemin de la banque.</a:t>
            </a:r>
            <a:endParaRPr lang="fr-FR" dirty="0"/>
          </a:p>
        </p:txBody>
      </p:sp>
    </p:spTree>
    <p:extLst>
      <p:ext uri="{BB962C8B-B14F-4D97-AF65-F5344CB8AC3E}">
        <p14:creationId xmlns:p14="http://schemas.microsoft.com/office/powerpoint/2010/main" val="2493074149"/>
      </p:ext>
    </p:extLst>
  </p:cSld>
  <p:clrMapOvr>
    <a:masterClrMapping/>
  </p:clrMapOvr>
  <mc:AlternateContent xmlns:mc="http://schemas.openxmlformats.org/markup-compatibility/2006" xmlns:p14="http://schemas.microsoft.com/office/powerpoint/2010/main">
    <mc:Choice Requires="p14">
      <p:transition spd="slow" p14:dur="1600" advTm="0">
        <p14:prism isInverted="1"/>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cBhvr additive="base">
                                        <p:cTn id="7" dur="500" fill="hold"/>
                                        <p:tgtEl>
                                          <p:spTgt spid="44"/>
                                        </p:tgtEl>
                                        <p:attrNameLst>
                                          <p:attrName>ppt_x</p:attrName>
                                        </p:attrNameLst>
                                      </p:cBhvr>
                                      <p:tavLst>
                                        <p:tav tm="0">
                                          <p:val>
                                            <p:strVal val="#ppt_x"/>
                                          </p:val>
                                        </p:tav>
                                        <p:tav tm="100000">
                                          <p:val>
                                            <p:strVal val="#ppt_x"/>
                                          </p:val>
                                        </p:tav>
                                      </p:tavLst>
                                    </p:anim>
                                    <p:anim calcmode="lin" valueType="num">
                                      <p:cBhvr additive="base">
                                        <p:cTn id="8"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7"/>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406545" y="-341611"/>
            <a:ext cx="3473066" cy="4627861"/>
          </a:xfrm>
          <a:prstGeom prst="rect">
            <a:avLst/>
          </a:prstGeom>
        </p:spPr>
      </p:pic>
      <p:pic>
        <p:nvPicPr>
          <p:cNvPr id="10" name="图片 8"/>
          <p:cNvPicPr>
            <a:picLocks noChangeAspect="1"/>
          </p:cNvPicPr>
          <p:nvPr/>
        </p:nvPicPr>
        <p:blipFill rotWithShape="1">
          <a:blip r:embed="rId4" cstate="screen">
            <a:extLst>
              <a:ext uri="{28A0092B-C50C-407E-A947-70E740481C1C}">
                <a14:useLocalDpi xmlns:a14="http://schemas.microsoft.com/office/drawing/2010/main"/>
              </a:ext>
            </a:extLst>
          </a:blip>
          <a:srcRect t="19775" r="4867" b="17241"/>
          <a:stretch/>
        </p:blipFill>
        <p:spPr>
          <a:xfrm>
            <a:off x="5498285" y="0"/>
            <a:ext cx="5033999" cy="3332799"/>
          </a:xfrm>
          <a:prstGeom prst="rect">
            <a:avLst/>
          </a:prstGeom>
        </p:spPr>
      </p:pic>
      <p:sp>
        <p:nvSpPr>
          <p:cNvPr id="11" name="TextBox 76"/>
          <p:cNvSpPr txBox="1"/>
          <p:nvPr/>
        </p:nvSpPr>
        <p:spPr>
          <a:xfrm>
            <a:off x="5026840" y="3332799"/>
            <a:ext cx="2016223" cy="769441"/>
          </a:xfrm>
          <a:prstGeom prst="rect">
            <a:avLst/>
          </a:prstGeom>
          <a:noFill/>
          <a:effectLst/>
        </p:spPr>
        <p:txBody>
          <a:bodyPr wrap="square" rtlCol="0">
            <a:spAutoFit/>
          </a:bodyPr>
          <a:lstStyle/>
          <a:p>
            <a:pPr algn="ctr"/>
            <a:r>
              <a:rPr lang="tr-TR" altLang="zh-CN" sz="4400" b="1" dirty="0">
                <a:solidFill>
                  <a:schemeClr val="tx2"/>
                </a:solidFill>
                <a:cs typeface="+mn-ea"/>
                <a:sym typeface="+mn-lt"/>
              </a:rPr>
              <a:t>05</a:t>
            </a:r>
            <a:endParaRPr lang="zh-CN" altLang="en-US" sz="4400" b="1" dirty="0">
              <a:solidFill>
                <a:schemeClr val="tx2"/>
              </a:solidFill>
              <a:cs typeface="+mn-ea"/>
              <a:sym typeface="+mn-lt"/>
            </a:endParaRPr>
          </a:p>
        </p:txBody>
      </p:sp>
      <p:sp>
        <p:nvSpPr>
          <p:cNvPr id="12" name="TextBox 76"/>
          <p:cNvSpPr txBox="1"/>
          <p:nvPr/>
        </p:nvSpPr>
        <p:spPr>
          <a:xfrm>
            <a:off x="3309336" y="4427378"/>
            <a:ext cx="5451229" cy="1323439"/>
          </a:xfrm>
          <a:prstGeom prst="rect">
            <a:avLst/>
          </a:prstGeom>
          <a:noFill/>
          <a:effectLst/>
        </p:spPr>
        <p:txBody>
          <a:bodyPr wrap="square" rtlCol="0">
            <a:spAutoFit/>
          </a:bodyPr>
          <a:lstStyle/>
          <a:p>
            <a:pPr algn="ctr"/>
            <a:r>
              <a:rPr lang="tr-TR" altLang="zh-CN" sz="8000" b="1" dirty="0" err="1">
                <a:solidFill>
                  <a:schemeClr val="accent3"/>
                </a:solidFill>
                <a:cs typeface="+mn-ea"/>
                <a:sym typeface="+mn-lt"/>
              </a:rPr>
              <a:t>Structure</a:t>
            </a:r>
            <a:endParaRPr lang="zh-CN" altLang="en-US" sz="8000" b="1" dirty="0">
              <a:solidFill>
                <a:schemeClr val="accent3"/>
              </a:solidFill>
              <a:cs typeface="+mn-ea"/>
              <a:sym typeface="+mn-lt"/>
            </a:endParaRPr>
          </a:p>
        </p:txBody>
      </p:sp>
    </p:spTree>
    <p:extLst>
      <p:ext uri="{BB962C8B-B14F-4D97-AF65-F5344CB8AC3E}">
        <p14:creationId xmlns:p14="http://schemas.microsoft.com/office/powerpoint/2010/main" val="2109596415"/>
      </p:ext>
    </p:extLst>
  </p:cSld>
  <p:clrMapOvr>
    <a:masterClrMapping/>
  </p:clrMapOvr>
  <mc:AlternateContent xmlns:mc="http://schemas.openxmlformats.org/markup-compatibility/2006" xmlns:p14="http://schemas.microsoft.com/office/powerpoint/2010/main">
    <mc:Choice Requires="p14">
      <p:transition spd="slow" p14:dur="2000" advTm="0">
        <p14:glitter pattern="hexagon"/>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21" presetClass="entr" presetSubtype="1" fill="hold" grpId="0" nodeType="after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wheel(1)">
                                      <p:cBhvr>
                                        <p:cTn id="18" dur="2000"/>
                                        <p:tgtEl>
                                          <p:spTgt spid="11"/>
                                        </p:tgtEl>
                                      </p:cBhvr>
                                    </p:animEffect>
                                  </p:childTnLst>
                                </p:cTn>
                              </p:par>
                            </p:childTnLst>
                          </p:cTn>
                        </p:par>
                        <p:par>
                          <p:cTn id="19" fill="hold">
                            <p:stCondLst>
                              <p:cond delay="3000"/>
                            </p:stCondLst>
                            <p:childTnLst>
                              <p:par>
                                <p:cTn id="20" presetID="50" presetClass="entr" presetSubtype="0" decel="100000" fill="hold" grpId="0" nodeType="afterEffect">
                                  <p:stCondLst>
                                    <p:cond delay="0"/>
                                  </p:stCondLst>
                                  <p:childTnLst>
                                    <p:set>
                                      <p:cBhvr>
                                        <p:cTn id="21" dur="1" fill="hold">
                                          <p:stCondLst>
                                            <p:cond delay="0"/>
                                          </p:stCondLst>
                                        </p:cTn>
                                        <p:tgtEl>
                                          <p:spTgt spid="12"/>
                                        </p:tgtEl>
                                        <p:attrNameLst>
                                          <p:attrName>style.visibility</p:attrName>
                                        </p:attrNameLst>
                                      </p:cBhvr>
                                      <p:to>
                                        <p:strVal val="visible"/>
                                      </p:to>
                                    </p:set>
                                    <p:anim calcmode="lin" valueType="num">
                                      <p:cBhvr>
                                        <p:cTn id="22" dur="1000" fill="hold"/>
                                        <p:tgtEl>
                                          <p:spTgt spid="12"/>
                                        </p:tgtEl>
                                        <p:attrNameLst>
                                          <p:attrName>ppt_w</p:attrName>
                                        </p:attrNameLst>
                                      </p:cBhvr>
                                      <p:tavLst>
                                        <p:tav tm="0">
                                          <p:val>
                                            <p:strVal val="#ppt_w+.3"/>
                                          </p:val>
                                        </p:tav>
                                        <p:tav tm="100000">
                                          <p:val>
                                            <p:strVal val="#ppt_w"/>
                                          </p:val>
                                        </p:tav>
                                      </p:tavLst>
                                    </p:anim>
                                    <p:anim calcmode="lin" valueType="num">
                                      <p:cBhvr>
                                        <p:cTn id="23" dur="1000" fill="hold"/>
                                        <p:tgtEl>
                                          <p:spTgt spid="12"/>
                                        </p:tgtEl>
                                        <p:attrNameLst>
                                          <p:attrName>ppt_h</p:attrName>
                                        </p:attrNameLst>
                                      </p:cBhvr>
                                      <p:tavLst>
                                        <p:tav tm="0">
                                          <p:val>
                                            <p:strVal val="#ppt_h"/>
                                          </p:val>
                                        </p:tav>
                                        <p:tav tm="100000">
                                          <p:val>
                                            <p:strVal val="#ppt_h"/>
                                          </p:val>
                                        </p:tav>
                                      </p:tavLst>
                                    </p:anim>
                                    <p:animEffect transition="in" filter="fade">
                                      <p:cBhvr>
                                        <p:cTn id="24"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59"/>
          <p:cNvSpPr>
            <a:spLocks noChangeArrowheads="1"/>
          </p:cNvSpPr>
          <p:nvPr/>
        </p:nvSpPr>
        <p:spPr bwMode="auto">
          <a:xfrm>
            <a:off x="7513871" y="1168740"/>
            <a:ext cx="3456517" cy="1467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9pPr>
          </a:lstStyle>
          <a:p>
            <a:pPr algn="r">
              <a:spcBef>
                <a:spcPct val="0"/>
              </a:spcBef>
              <a:buNone/>
            </a:pPr>
            <a:r>
              <a:rPr lang="tr-TR" altLang="zh-CN" sz="1467" b="1" dirty="0">
                <a:solidFill>
                  <a:schemeClr val="tx1">
                    <a:lumMod val="85000"/>
                    <a:lumOff val="15000"/>
                  </a:schemeClr>
                </a:solidFill>
                <a:latin typeface="+mj-lt"/>
                <a:ea typeface="+mn-ea"/>
                <a:cs typeface="+mn-ea"/>
                <a:sym typeface="+mn-lt"/>
              </a:rPr>
              <a:t>Interface Service</a:t>
            </a:r>
          </a:p>
          <a:p>
            <a:pPr algn="r">
              <a:spcBef>
                <a:spcPct val="0"/>
              </a:spcBef>
              <a:buNone/>
            </a:pPr>
            <a:endParaRPr lang="tr-TR" sz="1467" b="1" dirty="0">
              <a:solidFill>
                <a:schemeClr val="tx1">
                  <a:lumMod val="85000"/>
                  <a:lumOff val="15000"/>
                </a:schemeClr>
              </a:solidFill>
              <a:latin typeface="+mj-lt"/>
              <a:ea typeface="+mn-ea"/>
              <a:cs typeface="+mn-ea"/>
              <a:sym typeface="+mn-lt"/>
            </a:endParaRPr>
          </a:p>
          <a:p>
            <a:pPr algn="r">
              <a:spcBef>
                <a:spcPct val="0"/>
              </a:spcBef>
              <a:buNone/>
            </a:pPr>
            <a:r>
              <a:rPr lang="fr-SN" sz="1200" dirty="0">
                <a:latin typeface="+mj-lt"/>
              </a:rPr>
              <a:t>L’</a:t>
            </a:r>
            <a:r>
              <a:rPr lang="fr-SN" sz="1200" b="1" dirty="0">
                <a:latin typeface="+mj-lt"/>
              </a:rPr>
              <a:t>Interface Service</a:t>
            </a:r>
            <a:r>
              <a:rPr lang="fr-SN" sz="1200" dirty="0">
                <a:latin typeface="+mj-lt"/>
              </a:rPr>
              <a:t> déclare l’interface du service. La procuration doit implémenter cette interface afin de pouvoir se déguiser en objet du service</a:t>
            </a:r>
            <a:r>
              <a:rPr lang="fr-SN" sz="1100" dirty="0">
                <a:latin typeface="+mj-lt"/>
              </a:rPr>
              <a:t>.</a:t>
            </a:r>
          </a:p>
          <a:p>
            <a:pPr algn="r">
              <a:spcBef>
                <a:spcPct val="0"/>
              </a:spcBef>
              <a:buNone/>
            </a:pPr>
            <a:endParaRPr lang="en-US" altLang="zh-CN" sz="1200" dirty="0">
              <a:solidFill>
                <a:schemeClr val="tx1">
                  <a:lumMod val="85000"/>
                  <a:lumOff val="15000"/>
                </a:schemeClr>
              </a:solidFill>
              <a:latin typeface="+mj-lt"/>
              <a:ea typeface="+mn-ea"/>
              <a:cs typeface="+mn-ea"/>
              <a:sym typeface="+mn-lt"/>
            </a:endParaRPr>
          </a:p>
        </p:txBody>
      </p:sp>
      <p:sp>
        <p:nvSpPr>
          <p:cNvPr id="13" name="TextBox 60"/>
          <p:cNvSpPr>
            <a:spLocks noChangeArrowheads="1"/>
          </p:cNvSpPr>
          <p:nvPr/>
        </p:nvSpPr>
        <p:spPr bwMode="auto">
          <a:xfrm>
            <a:off x="559203" y="3998993"/>
            <a:ext cx="3456517" cy="2423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9pPr>
          </a:lstStyle>
          <a:p>
            <a:pPr algn="r">
              <a:spcBef>
                <a:spcPct val="0"/>
              </a:spcBef>
              <a:buNone/>
            </a:pPr>
            <a:r>
              <a:rPr lang="tr-TR" altLang="zh-CN" sz="1467" b="1" dirty="0">
                <a:solidFill>
                  <a:schemeClr val="tx1">
                    <a:lumMod val="85000"/>
                    <a:lumOff val="15000"/>
                  </a:schemeClr>
                </a:solidFill>
                <a:latin typeface="+mj-lt"/>
                <a:ea typeface="+mn-ea"/>
                <a:cs typeface="+mn-ea"/>
                <a:sym typeface="+mn-lt"/>
              </a:rPr>
              <a:t>Procuration</a:t>
            </a:r>
          </a:p>
          <a:p>
            <a:pPr>
              <a:buNone/>
            </a:pPr>
            <a:r>
              <a:rPr lang="fr-SN" sz="1200" dirty="0">
                <a:latin typeface="+mj-lt"/>
              </a:rPr>
              <a:t>La </a:t>
            </a:r>
            <a:r>
              <a:rPr lang="fr-SN" sz="1200" b="1" dirty="0">
                <a:latin typeface="+mj-lt"/>
              </a:rPr>
              <a:t>Procuration</a:t>
            </a:r>
            <a:r>
              <a:rPr lang="fr-SN" sz="1200" dirty="0">
                <a:latin typeface="+mj-lt"/>
              </a:rPr>
              <a:t> est une classe dotée d’un attribut qui pointe vers un objet service. Une fois que la procuration a lancé tous ses traitements (instanciation paresseuse, historisation des logs, vérification des droits, mise en cache, etc.), elle envoie la demande à l’objet du service.</a:t>
            </a:r>
          </a:p>
          <a:p>
            <a:r>
              <a:rPr lang="fr-SN" sz="1200" dirty="0">
                <a:latin typeface="+mj-lt"/>
              </a:rPr>
              <a:t>En général, les procurations gèrent le cycle de vie de leurs objets service.</a:t>
            </a:r>
          </a:p>
          <a:p>
            <a:pPr algn="r">
              <a:spcBef>
                <a:spcPct val="0"/>
              </a:spcBef>
              <a:buNone/>
            </a:pPr>
            <a:endParaRPr lang="fr-SN" sz="1200" dirty="0">
              <a:latin typeface="+mj-lt"/>
            </a:endParaRPr>
          </a:p>
          <a:p>
            <a:pPr algn="r">
              <a:spcBef>
                <a:spcPct val="0"/>
              </a:spcBef>
              <a:buNone/>
            </a:pPr>
            <a:r>
              <a:rPr lang="en-US" altLang="zh-CN" sz="1200" dirty="0">
                <a:solidFill>
                  <a:schemeClr val="tx1">
                    <a:lumMod val="85000"/>
                    <a:lumOff val="15000"/>
                  </a:schemeClr>
                </a:solidFill>
                <a:latin typeface="+mj-lt"/>
                <a:ea typeface="+mn-ea"/>
                <a:cs typeface="+mn-ea"/>
                <a:sym typeface="+mn-lt"/>
              </a:rPr>
              <a:t>.</a:t>
            </a:r>
          </a:p>
        </p:txBody>
      </p:sp>
      <p:sp>
        <p:nvSpPr>
          <p:cNvPr id="14" name="TextBox 71"/>
          <p:cNvSpPr>
            <a:spLocks noChangeArrowheads="1"/>
          </p:cNvSpPr>
          <p:nvPr/>
        </p:nvSpPr>
        <p:spPr bwMode="auto">
          <a:xfrm>
            <a:off x="8587987" y="3517897"/>
            <a:ext cx="3456516" cy="1313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9pPr>
          </a:lstStyle>
          <a:p>
            <a:pPr>
              <a:spcBef>
                <a:spcPct val="0"/>
              </a:spcBef>
              <a:buNone/>
            </a:pPr>
            <a:r>
              <a:rPr lang="tr-TR" altLang="zh-CN" sz="1467" b="1" dirty="0">
                <a:solidFill>
                  <a:schemeClr val="tx1">
                    <a:lumMod val="85000"/>
                    <a:lumOff val="15000"/>
                  </a:schemeClr>
                </a:solidFill>
                <a:latin typeface="+mj-lt"/>
                <a:ea typeface="+mn-ea"/>
                <a:cs typeface="+mn-ea"/>
                <a:sym typeface="+mn-lt"/>
              </a:rPr>
              <a:t>Service</a:t>
            </a:r>
          </a:p>
          <a:p>
            <a:pPr>
              <a:spcBef>
                <a:spcPct val="0"/>
              </a:spcBef>
              <a:buNone/>
            </a:pPr>
            <a:endParaRPr lang="tr-TR" sz="1467" b="1" dirty="0">
              <a:solidFill>
                <a:schemeClr val="tx1">
                  <a:lumMod val="85000"/>
                  <a:lumOff val="15000"/>
                </a:schemeClr>
              </a:solidFill>
              <a:latin typeface="+mj-lt"/>
              <a:ea typeface="+mn-ea"/>
              <a:cs typeface="+mn-ea"/>
              <a:sym typeface="+mn-lt"/>
            </a:endParaRPr>
          </a:p>
          <a:p>
            <a:pPr>
              <a:spcBef>
                <a:spcPct val="0"/>
              </a:spcBef>
              <a:buNone/>
            </a:pPr>
            <a:r>
              <a:rPr lang="fr-SN" sz="1200" dirty="0">
                <a:latin typeface="+mj-lt"/>
              </a:rPr>
              <a:t>Le </a:t>
            </a:r>
            <a:r>
              <a:rPr lang="fr-SN" sz="1200" b="1" dirty="0">
                <a:latin typeface="+mj-lt"/>
              </a:rPr>
              <a:t>Service</a:t>
            </a:r>
            <a:r>
              <a:rPr lang="fr-SN" sz="1200" dirty="0">
                <a:latin typeface="+mj-lt"/>
              </a:rPr>
              <a:t> est une classe qui fournit la logique métier dont vous voulez vous servir.</a:t>
            </a:r>
          </a:p>
          <a:p>
            <a:pPr algn="r">
              <a:spcBef>
                <a:spcPct val="0"/>
              </a:spcBef>
              <a:buNone/>
            </a:pPr>
            <a:endParaRPr lang="fr-SN" sz="1400" dirty="0"/>
          </a:p>
          <a:p>
            <a:pPr>
              <a:spcBef>
                <a:spcPct val="0"/>
              </a:spcBef>
              <a:buNone/>
            </a:pPr>
            <a:endParaRPr lang="en-US" altLang="zh-CN" sz="1200" dirty="0">
              <a:solidFill>
                <a:schemeClr val="tx1">
                  <a:lumMod val="85000"/>
                  <a:lumOff val="15000"/>
                </a:schemeClr>
              </a:solidFill>
              <a:latin typeface="+mj-lt"/>
              <a:ea typeface="+mn-ea"/>
              <a:cs typeface="+mn-ea"/>
              <a:sym typeface="+mn-lt"/>
            </a:endParaRPr>
          </a:p>
        </p:txBody>
      </p:sp>
      <p:sp>
        <p:nvSpPr>
          <p:cNvPr id="15" name="TextBox 72"/>
          <p:cNvSpPr>
            <a:spLocks noChangeArrowheads="1"/>
          </p:cNvSpPr>
          <p:nvPr/>
        </p:nvSpPr>
        <p:spPr bwMode="auto">
          <a:xfrm>
            <a:off x="559203" y="1524282"/>
            <a:ext cx="3456516" cy="1819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9pPr>
          </a:lstStyle>
          <a:p>
            <a:pPr>
              <a:spcBef>
                <a:spcPct val="0"/>
              </a:spcBef>
              <a:buNone/>
            </a:pPr>
            <a:r>
              <a:rPr lang="tr-TR" altLang="zh-CN" sz="1467" b="1" dirty="0">
                <a:solidFill>
                  <a:schemeClr val="tx1">
                    <a:lumMod val="85000"/>
                    <a:lumOff val="15000"/>
                  </a:schemeClr>
                </a:solidFill>
                <a:latin typeface="+mj-lt"/>
                <a:ea typeface="+mn-ea"/>
                <a:cs typeface="+mn-ea"/>
                <a:sym typeface="+mn-lt"/>
              </a:rPr>
              <a:t>Client</a:t>
            </a:r>
          </a:p>
          <a:p>
            <a:pPr>
              <a:buNone/>
            </a:pPr>
            <a:br>
              <a:rPr lang="zh-CN" altLang="en-US" sz="933" dirty="0">
                <a:solidFill>
                  <a:schemeClr val="tx1">
                    <a:lumMod val="85000"/>
                    <a:lumOff val="15000"/>
                  </a:schemeClr>
                </a:solidFill>
                <a:latin typeface="+mj-lt"/>
                <a:ea typeface="+mn-ea"/>
                <a:cs typeface="+mn-ea"/>
                <a:sym typeface="+mn-lt"/>
              </a:rPr>
            </a:br>
            <a:r>
              <a:rPr lang="fr-SN" sz="1200" dirty="0">
                <a:latin typeface="+mj-lt"/>
              </a:rPr>
              <a:t>Le </a:t>
            </a:r>
            <a:r>
              <a:rPr lang="fr-SN" sz="1200" b="1" dirty="0">
                <a:latin typeface="+mj-lt"/>
              </a:rPr>
              <a:t>Client</a:t>
            </a:r>
            <a:r>
              <a:rPr lang="fr-SN" sz="1200" dirty="0">
                <a:latin typeface="+mj-lt"/>
              </a:rPr>
              <a:t> passe par la même interface pour travailler avec les services et les procurations. Il est ainsi possible de passer une procuration à n’importe quel code qui attend un objet service.</a:t>
            </a:r>
          </a:p>
          <a:p>
            <a:pPr>
              <a:buNone/>
            </a:pPr>
            <a:br>
              <a:rPr lang="fr-SN" sz="1200" dirty="0"/>
            </a:br>
            <a:endParaRPr lang="en-US" altLang="zh-CN" sz="1200" dirty="0">
              <a:solidFill>
                <a:schemeClr val="tx1">
                  <a:lumMod val="85000"/>
                  <a:lumOff val="15000"/>
                </a:schemeClr>
              </a:solidFill>
              <a:latin typeface="+mj-lt"/>
              <a:ea typeface="+mn-ea"/>
              <a:cs typeface="+mn-ea"/>
              <a:sym typeface="+mn-lt"/>
            </a:endParaRPr>
          </a:p>
        </p:txBody>
      </p:sp>
      <p:pic>
        <p:nvPicPr>
          <p:cNvPr id="17" name="图片 16"/>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240629" y="43544"/>
            <a:ext cx="958827" cy="1328375"/>
          </a:xfrm>
          <a:prstGeom prst="rect">
            <a:avLst/>
          </a:prstGeom>
        </p:spPr>
      </p:pic>
      <p:sp>
        <p:nvSpPr>
          <p:cNvPr id="16" name="TextBox 76"/>
          <p:cNvSpPr txBox="1"/>
          <p:nvPr/>
        </p:nvSpPr>
        <p:spPr>
          <a:xfrm>
            <a:off x="1574633" y="161671"/>
            <a:ext cx="5451229" cy="707886"/>
          </a:xfrm>
          <a:prstGeom prst="rect">
            <a:avLst/>
          </a:prstGeom>
          <a:noFill/>
          <a:effectLst/>
        </p:spPr>
        <p:txBody>
          <a:bodyPr wrap="square" rtlCol="0">
            <a:spAutoFit/>
          </a:bodyPr>
          <a:lstStyle/>
          <a:p>
            <a:r>
              <a:rPr lang="tr-TR" altLang="zh-CN" sz="4000" b="1" dirty="0" err="1">
                <a:solidFill>
                  <a:schemeClr val="tx2">
                    <a:lumMod val="75000"/>
                    <a:lumOff val="25000"/>
                  </a:schemeClr>
                </a:solidFill>
                <a:effectLst>
                  <a:outerShdw blurRad="38100" dist="38100" dir="2700000" algn="tl">
                    <a:srgbClr val="000000">
                      <a:alpha val="43137"/>
                    </a:srgbClr>
                  </a:outerShdw>
                </a:effectLst>
                <a:latin typeface="+mj-lt"/>
                <a:cs typeface="+mn-ea"/>
                <a:sym typeface="+mn-lt"/>
              </a:rPr>
              <a:t>Structure</a:t>
            </a:r>
            <a:endParaRPr lang="zh-CN" altLang="en-US" sz="4000" b="1" dirty="0">
              <a:solidFill>
                <a:schemeClr val="tx2">
                  <a:lumMod val="75000"/>
                  <a:lumOff val="25000"/>
                </a:schemeClr>
              </a:solidFill>
              <a:effectLst>
                <a:outerShdw blurRad="38100" dist="38100" dir="2700000" algn="tl">
                  <a:srgbClr val="000000">
                    <a:alpha val="43137"/>
                  </a:srgbClr>
                </a:outerShdw>
              </a:effectLst>
              <a:latin typeface="+mj-lt"/>
              <a:cs typeface="+mn-ea"/>
              <a:sym typeface="+mn-lt"/>
            </a:endParaRPr>
          </a:p>
        </p:txBody>
      </p:sp>
      <p:pic>
        <p:nvPicPr>
          <p:cNvPr id="3" name="Image 2">
            <a:extLst>
              <a:ext uri="{FF2B5EF4-FFF2-40B4-BE49-F238E27FC236}">
                <a16:creationId xmlns:a16="http://schemas.microsoft.com/office/drawing/2014/main" id="{09ECF30C-F91F-8C48-93DE-DC79696A1F1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29641" y="1166281"/>
            <a:ext cx="4944424" cy="4703233"/>
          </a:xfrm>
          <a:prstGeom prst="rect">
            <a:avLst/>
          </a:prstGeom>
        </p:spPr>
      </p:pic>
    </p:spTree>
    <p:extLst>
      <p:ext uri="{BB962C8B-B14F-4D97-AF65-F5344CB8AC3E}">
        <p14:creationId xmlns:p14="http://schemas.microsoft.com/office/powerpoint/2010/main" val="32489974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pageCurlDouble"/>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ppt_x</p:attrName>
                                        </p:attrNameLst>
                                      </p:cBhvr>
                                      <p:tavLst>
                                        <p:tav tm="0">
                                          <p:val>
                                            <p:strVal val="0-#ppt_w/2"/>
                                          </p:val>
                                        </p:tav>
                                        <p:tav tm="100000">
                                          <p:val>
                                            <p:strVal val="#ppt_x"/>
                                          </p:val>
                                        </p:tav>
                                      </p:tavLst>
                                    </p:anim>
                                    <p:anim calcmode="lin" valueType="num">
                                      <p:cBhvr>
                                        <p:cTn id="8" dur="500" fill="hold"/>
                                        <p:tgtEl>
                                          <p:spTgt spid="12"/>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p:cTn id="11" dur="500" fill="hold"/>
                                        <p:tgtEl>
                                          <p:spTgt spid="13"/>
                                        </p:tgtEl>
                                        <p:attrNameLst>
                                          <p:attrName>ppt_x</p:attrName>
                                        </p:attrNameLst>
                                      </p:cBhvr>
                                      <p:tavLst>
                                        <p:tav tm="0">
                                          <p:val>
                                            <p:strVal val="0-#ppt_w/2"/>
                                          </p:val>
                                        </p:tav>
                                        <p:tav tm="100000">
                                          <p:val>
                                            <p:strVal val="#ppt_x"/>
                                          </p:val>
                                        </p:tav>
                                      </p:tavLst>
                                    </p:anim>
                                    <p:anim calcmode="lin" valueType="num">
                                      <p:cBhvr>
                                        <p:cTn id="12" dur="500" fill="hold"/>
                                        <p:tgtEl>
                                          <p:spTgt spid="13"/>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p:cTn id="15" dur="500" fill="hold"/>
                                        <p:tgtEl>
                                          <p:spTgt spid="14"/>
                                        </p:tgtEl>
                                        <p:attrNameLst>
                                          <p:attrName>ppt_x</p:attrName>
                                        </p:attrNameLst>
                                      </p:cBhvr>
                                      <p:tavLst>
                                        <p:tav tm="0">
                                          <p:val>
                                            <p:strVal val="1+#ppt_w/2"/>
                                          </p:val>
                                        </p:tav>
                                        <p:tav tm="100000">
                                          <p:val>
                                            <p:strVal val="#ppt_x"/>
                                          </p:val>
                                        </p:tav>
                                      </p:tavLst>
                                    </p:anim>
                                    <p:anim calcmode="lin" valueType="num">
                                      <p:cBhvr>
                                        <p:cTn id="16" dur="500" fill="hold"/>
                                        <p:tgtEl>
                                          <p:spTgt spid="14"/>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p:cTn id="19" dur="500" fill="hold"/>
                                        <p:tgtEl>
                                          <p:spTgt spid="15"/>
                                        </p:tgtEl>
                                        <p:attrNameLst>
                                          <p:attrName>ppt_x</p:attrName>
                                        </p:attrNameLst>
                                      </p:cBhvr>
                                      <p:tavLst>
                                        <p:tav tm="0">
                                          <p:val>
                                            <p:strVal val="1+#ppt_w/2"/>
                                          </p:val>
                                        </p:tav>
                                        <p:tav tm="100000">
                                          <p:val>
                                            <p:strVal val="#ppt_x"/>
                                          </p:val>
                                        </p:tav>
                                      </p:tavLst>
                                    </p:anim>
                                    <p:anim calcmode="lin" valueType="num">
                                      <p:cBhvr>
                                        <p:cTn id="20" dur="50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ldLvl="0" autoUpdateAnimBg="0"/>
      <p:bldP spid="13" grpId="0" bldLvl="0" autoUpdateAnimBg="0"/>
      <p:bldP spid="14" grpId="0" bldLvl="0" autoUpdateAnimBg="0"/>
      <p:bldP spid="15" grpId="0" bldLvl="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7"/>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406545" y="-341611"/>
            <a:ext cx="3473066" cy="4627861"/>
          </a:xfrm>
          <a:prstGeom prst="rect">
            <a:avLst/>
          </a:prstGeom>
        </p:spPr>
      </p:pic>
      <p:pic>
        <p:nvPicPr>
          <p:cNvPr id="10" name="图片 8"/>
          <p:cNvPicPr>
            <a:picLocks noChangeAspect="1"/>
          </p:cNvPicPr>
          <p:nvPr/>
        </p:nvPicPr>
        <p:blipFill rotWithShape="1">
          <a:blip r:embed="rId4" cstate="screen">
            <a:extLst>
              <a:ext uri="{28A0092B-C50C-407E-A947-70E740481C1C}">
                <a14:useLocalDpi xmlns:a14="http://schemas.microsoft.com/office/drawing/2010/main"/>
              </a:ext>
            </a:extLst>
          </a:blip>
          <a:srcRect t="19775" r="4867" b="17241"/>
          <a:stretch/>
        </p:blipFill>
        <p:spPr>
          <a:xfrm>
            <a:off x="5498285" y="0"/>
            <a:ext cx="5033999" cy="3332799"/>
          </a:xfrm>
          <a:prstGeom prst="rect">
            <a:avLst/>
          </a:prstGeom>
        </p:spPr>
      </p:pic>
      <p:sp>
        <p:nvSpPr>
          <p:cNvPr id="11" name="TextBox 76"/>
          <p:cNvSpPr txBox="1"/>
          <p:nvPr/>
        </p:nvSpPr>
        <p:spPr>
          <a:xfrm>
            <a:off x="5026840" y="3332799"/>
            <a:ext cx="2016223" cy="769441"/>
          </a:xfrm>
          <a:prstGeom prst="rect">
            <a:avLst/>
          </a:prstGeom>
          <a:noFill/>
          <a:effectLst/>
        </p:spPr>
        <p:txBody>
          <a:bodyPr wrap="square" rtlCol="0">
            <a:spAutoFit/>
          </a:bodyPr>
          <a:lstStyle/>
          <a:p>
            <a:pPr algn="ctr"/>
            <a:r>
              <a:rPr lang="tr-TR" altLang="zh-CN" sz="4400" b="1" dirty="0">
                <a:solidFill>
                  <a:schemeClr val="tx2"/>
                </a:solidFill>
                <a:cs typeface="+mn-ea"/>
                <a:sym typeface="+mn-lt"/>
              </a:rPr>
              <a:t>06</a:t>
            </a:r>
            <a:endParaRPr lang="zh-CN" altLang="en-US" sz="4400" b="1" dirty="0">
              <a:solidFill>
                <a:schemeClr val="tx2"/>
              </a:solidFill>
              <a:cs typeface="+mn-ea"/>
              <a:sym typeface="+mn-lt"/>
            </a:endParaRPr>
          </a:p>
        </p:txBody>
      </p:sp>
      <p:sp>
        <p:nvSpPr>
          <p:cNvPr id="12" name="TextBox 76"/>
          <p:cNvSpPr txBox="1"/>
          <p:nvPr/>
        </p:nvSpPr>
        <p:spPr>
          <a:xfrm>
            <a:off x="0" y="4427378"/>
            <a:ext cx="12192000" cy="1323439"/>
          </a:xfrm>
          <a:prstGeom prst="rect">
            <a:avLst/>
          </a:prstGeom>
          <a:noFill/>
          <a:effectLst/>
        </p:spPr>
        <p:txBody>
          <a:bodyPr wrap="square" rtlCol="0">
            <a:spAutoFit/>
          </a:bodyPr>
          <a:lstStyle/>
          <a:p>
            <a:pPr algn="ctr"/>
            <a:r>
              <a:rPr lang="tr-TR" altLang="zh-CN" sz="8000" b="1" dirty="0" err="1">
                <a:solidFill>
                  <a:schemeClr val="accent3"/>
                </a:solidFill>
                <a:cs typeface="+mn-ea"/>
                <a:sym typeface="+mn-lt"/>
              </a:rPr>
              <a:t>Pseudo-Code</a:t>
            </a:r>
            <a:endParaRPr lang="zh-CN" altLang="en-US" sz="8000" b="1" dirty="0">
              <a:solidFill>
                <a:schemeClr val="accent3"/>
              </a:solidFill>
              <a:cs typeface="+mn-ea"/>
              <a:sym typeface="+mn-lt"/>
            </a:endParaRPr>
          </a:p>
        </p:txBody>
      </p:sp>
    </p:spTree>
    <p:extLst>
      <p:ext uri="{BB962C8B-B14F-4D97-AF65-F5344CB8AC3E}">
        <p14:creationId xmlns:p14="http://schemas.microsoft.com/office/powerpoint/2010/main" val="2515207399"/>
      </p:ext>
    </p:extLst>
  </p:cSld>
  <p:clrMapOvr>
    <a:masterClrMapping/>
  </p:clrMapOvr>
  <mc:AlternateContent xmlns:mc="http://schemas.openxmlformats.org/markup-compatibility/2006" xmlns:p14="http://schemas.microsoft.com/office/powerpoint/2010/main">
    <mc:Choice Requires="p14">
      <p:transition spd="slow" p14:dur="2000" advTm="0">
        <p14:glitter pattern="hexagon"/>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21" presetClass="entr" presetSubtype="1" fill="hold" grpId="0" nodeType="after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wheel(1)">
                                      <p:cBhvr>
                                        <p:cTn id="18" dur="2000"/>
                                        <p:tgtEl>
                                          <p:spTgt spid="11"/>
                                        </p:tgtEl>
                                      </p:cBhvr>
                                    </p:animEffect>
                                  </p:childTnLst>
                                </p:cTn>
                              </p:par>
                            </p:childTnLst>
                          </p:cTn>
                        </p:par>
                        <p:par>
                          <p:cTn id="19" fill="hold">
                            <p:stCondLst>
                              <p:cond delay="3000"/>
                            </p:stCondLst>
                            <p:childTnLst>
                              <p:par>
                                <p:cTn id="20" presetID="50" presetClass="entr" presetSubtype="0" decel="100000" fill="hold" grpId="0" nodeType="afterEffect">
                                  <p:stCondLst>
                                    <p:cond delay="0"/>
                                  </p:stCondLst>
                                  <p:childTnLst>
                                    <p:set>
                                      <p:cBhvr>
                                        <p:cTn id="21" dur="1" fill="hold">
                                          <p:stCondLst>
                                            <p:cond delay="0"/>
                                          </p:stCondLst>
                                        </p:cTn>
                                        <p:tgtEl>
                                          <p:spTgt spid="12"/>
                                        </p:tgtEl>
                                        <p:attrNameLst>
                                          <p:attrName>style.visibility</p:attrName>
                                        </p:attrNameLst>
                                      </p:cBhvr>
                                      <p:to>
                                        <p:strVal val="visible"/>
                                      </p:to>
                                    </p:set>
                                    <p:anim calcmode="lin" valueType="num">
                                      <p:cBhvr>
                                        <p:cTn id="22" dur="1000" fill="hold"/>
                                        <p:tgtEl>
                                          <p:spTgt spid="12"/>
                                        </p:tgtEl>
                                        <p:attrNameLst>
                                          <p:attrName>ppt_w</p:attrName>
                                        </p:attrNameLst>
                                      </p:cBhvr>
                                      <p:tavLst>
                                        <p:tav tm="0">
                                          <p:val>
                                            <p:strVal val="#ppt_w+.3"/>
                                          </p:val>
                                        </p:tav>
                                        <p:tav tm="100000">
                                          <p:val>
                                            <p:strVal val="#ppt_w"/>
                                          </p:val>
                                        </p:tav>
                                      </p:tavLst>
                                    </p:anim>
                                    <p:anim calcmode="lin" valueType="num">
                                      <p:cBhvr>
                                        <p:cTn id="23" dur="1000" fill="hold"/>
                                        <p:tgtEl>
                                          <p:spTgt spid="12"/>
                                        </p:tgtEl>
                                        <p:attrNameLst>
                                          <p:attrName>ppt_h</p:attrName>
                                        </p:attrNameLst>
                                      </p:cBhvr>
                                      <p:tavLst>
                                        <p:tav tm="0">
                                          <p:val>
                                            <p:strVal val="#ppt_h"/>
                                          </p:val>
                                        </p:tav>
                                        <p:tav tm="100000">
                                          <p:val>
                                            <p:strVal val="#ppt_h"/>
                                          </p:val>
                                        </p:tav>
                                      </p:tavLst>
                                    </p:anim>
                                    <p:animEffect transition="in" filter="fade">
                                      <p:cBhvr>
                                        <p:cTn id="24"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5"/>
          <p:cNvSpPr txBox="1">
            <a:spLocks noChangeArrowheads="1"/>
          </p:cNvSpPr>
          <p:nvPr/>
        </p:nvSpPr>
        <p:spPr bwMode="auto">
          <a:xfrm>
            <a:off x="0" y="3733296"/>
            <a:ext cx="121920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defTabSz="514350" fontAlgn="base">
              <a:spcBef>
                <a:spcPct val="0"/>
              </a:spcBef>
              <a:spcAft>
                <a:spcPct val="0"/>
              </a:spcAft>
              <a:defRPr/>
            </a:pPr>
            <a:r>
              <a:rPr lang="tr-TR" altLang="zh-CN" sz="7200" b="1" dirty="0">
                <a:blipFill>
                  <a:blip r:embed="rId3"/>
                  <a:stretch>
                    <a:fillRect/>
                  </a:stretch>
                </a:blipFill>
                <a:latin typeface="+mn-lt"/>
                <a:ea typeface="+mn-ea"/>
                <a:cs typeface="+mn-ea"/>
                <a:sym typeface="+mn-lt"/>
              </a:rPr>
              <a:t>THANK YOU !</a:t>
            </a:r>
            <a:endParaRPr lang="zh-CN" altLang="en-US" sz="7200" b="1" dirty="0">
              <a:blipFill>
                <a:blip r:embed="rId3"/>
                <a:stretch>
                  <a:fillRect/>
                </a:stretch>
              </a:blipFill>
              <a:latin typeface="+mn-lt"/>
              <a:ea typeface="+mn-ea"/>
              <a:cs typeface="+mn-ea"/>
              <a:sym typeface="+mn-lt"/>
            </a:endParaRPr>
          </a:p>
        </p:txBody>
      </p:sp>
      <p:pic>
        <p:nvPicPr>
          <p:cNvPr id="17" name="图片 9"/>
          <p:cNvPicPr>
            <a:picLocks noChangeAspect="1"/>
          </p:cNvPicPr>
          <p:nvPr/>
        </p:nvPicPr>
        <p:blipFill rotWithShape="1">
          <a:blip r:embed="rId4" cstate="screen">
            <a:extLst>
              <a:ext uri="{28A0092B-C50C-407E-A947-70E740481C1C}">
                <a14:useLocalDpi xmlns:a14="http://schemas.microsoft.com/office/drawing/2010/main"/>
              </a:ext>
            </a:extLst>
          </a:blip>
          <a:srcRect t="19775" r="4867" b="17241"/>
          <a:stretch/>
        </p:blipFill>
        <p:spPr>
          <a:xfrm>
            <a:off x="1793197" y="-61686"/>
            <a:ext cx="5436900" cy="3599543"/>
          </a:xfrm>
          <a:prstGeom prst="rect">
            <a:avLst/>
          </a:prstGeom>
        </p:spPr>
      </p:pic>
      <p:pic>
        <p:nvPicPr>
          <p:cNvPr id="18" name="图片 10"/>
          <p:cNvPicPr>
            <a:picLocks noChangeAspect="1"/>
          </p:cNvPicPr>
          <p:nvPr/>
        </p:nvPicPr>
        <p:blipFill rotWithShape="1">
          <a:blip r:embed="rId4" cstate="screen">
            <a:extLst>
              <a:ext uri="{28A0092B-C50C-407E-A947-70E740481C1C}">
                <a14:useLocalDpi xmlns:a14="http://schemas.microsoft.com/office/drawing/2010/main"/>
              </a:ext>
            </a:extLst>
          </a:blip>
          <a:srcRect t="19775" r="4867" b="17241"/>
          <a:stretch/>
        </p:blipFill>
        <p:spPr>
          <a:xfrm>
            <a:off x="4660837" y="-252186"/>
            <a:ext cx="5436900" cy="3599543"/>
          </a:xfrm>
          <a:prstGeom prst="rect">
            <a:avLst/>
          </a:prstGeom>
        </p:spPr>
      </p:pic>
      <p:pic>
        <p:nvPicPr>
          <p:cNvPr id="19" name="图片 11"/>
          <p:cNvPicPr>
            <a:picLocks noChangeAspect="1"/>
          </p:cNvPicPr>
          <p:nvPr/>
        </p:nvPicPr>
        <p:blipFill rotWithShape="1">
          <a:blip r:embed="rId4" cstate="screen">
            <a:extLst>
              <a:ext uri="{28A0092B-C50C-407E-A947-70E740481C1C}">
                <a14:useLocalDpi xmlns:a14="http://schemas.microsoft.com/office/drawing/2010/main"/>
              </a:ext>
            </a:extLst>
          </a:blip>
          <a:srcRect t="19775" r="4867" b="17241"/>
          <a:stretch/>
        </p:blipFill>
        <p:spPr>
          <a:xfrm>
            <a:off x="7528478" y="-61686"/>
            <a:ext cx="5436900" cy="3599543"/>
          </a:xfrm>
          <a:prstGeom prst="rect">
            <a:avLst/>
          </a:prstGeom>
        </p:spPr>
      </p:pic>
      <p:pic>
        <p:nvPicPr>
          <p:cNvPr id="20" name="图片 14"/>
          <p:cNvPicPr>
            <a:picLocks noChangeAspect="1"/>
          </p:cNvPicPr>
          <p:nvPr/>
        </p:nvPicPr>
        <p:blipFill rotWithShape="1">
          <a:blip r:embed="rId4" cstate="screen">
            <a:extLst>
              <a:ext uri="{28A0092B-C50C-407E-A947-70E740481C1C}">
                <a14:useLocalDpi xmlns:a14="http://schemas.microsoft.com/office/drawing/2010/main"/>
              </a:ext>
            </a:extLst>
          </a:blip>
          <a:srcRect t="19775" r="4867" b="17241"/>
          <a:stretch/>
        </p:blipFill>
        <p:spPr>
          <a:xfrm>
            <a:off x="-1074443" y="-252186"/>
            <a:ext cx="5436900" cy="3599543"/>
          </a:xfrm>
          <a:prstGeom prst="rect">
            <a:avLst/>
          </a:prstGeom>
        </p:spPr>
      </p:pic>
    </p:spTree>
    <p:extLst>
      <p:ext uri="{BB962C8B-B14F-4D97-AF65-F5344CB8AC3E}">
        <p14:creationId xmlns:p14="http://schemas.microsoft.com/office/powerpoint/2010/main" val="39086185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advTm="0">
        <p15:prstTrans prst="drape"/>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12"/>
                                        </p:tgtEl>
                                        <p:attrNameLst>
                                          <p:attrName>style.visibility</p:attrName>
                                        </p:attrNameLst>
                                      </p:cBhvr>
                                      <p:to>
                                        <p:strVal val="visible"/>
                                      </p:to>
                                    </p:set>
                                    <p:anim calcmode="lin" valueType="num">
                                      <p:cBhvr>
                                        <p:cTn id="7" dur="1000" fill="hold"/>
                                        <p:tgtEl>
                                          <p:spTgt spid="12"/>
                                        </p:tgtEl>
                                        <p:attrNameLst>
                                          <p:attrName>ppt_x</p:attrName>
                                        </p:attrNameLst>
                                      </p:cBhvr>
                                      <p:tavLst>
                                        <p:tav tm="0">
                                          <p:val>
                                            <p:strVal val="#ppt_x"/>
                                          </p:val>
                                        </p:tav>
                                        <p:tav tm="50000">
                                          <p:val>
                                            <p:strVal val="#ppt_x+.1"/>
                                          </p:val>
                                        </p:tav>
                                        <p:tav tm="100000">
                                          <p:val>
                                            <p:strVal val="#ppt_x"/>
                                          </p:val>
                                        </p:tav>
                                      </p:tavLst>
                                    </p:anim>
                                    <p:anim calcmode="lin" valueType="num">
                                      <p:cBhvr>
                                        <p:cTn id="8" dur="1000" fill="hold"/>
                                        <p:tgtEl>
                                          <p:spTgt spid="12"/>
                                        </p:tgtEl>
                                        <p:attrNameLst>
                                          <p:attrName>ppt_y</p:attrName>
                                        </p:attrNameLst>
                                      </p:cBhvr>
                                      <p:tavLst>
                                        <p:tav tm="0">
                                          <p:val>
                                            <p:strVal val="#ppt_y"/>
                                          </p:val>
                                        </p:tav>
                                        <p:tav tm="100000">
                                          <p:val>
                                            <p:strVal val="#ppt_y"/>
                                          </p:val>
                                        </p:tav>
                                      </p:tavLst>
                                    </p:anim>
                                    <p:anim calcmode="lin" valueType="num">
                                      <p:cBhvr>
                                        <p:cTn id="9" dur="1000" fill="hold"/>
                                        <p:tgtEl>
                                          <p:spTgt spid="12"/>
                                        </p:tgtEl>
                                        <p:attrNameLst>
                                          <p:attrName>ppt_h</p:attrName>
                                        </p:attrNameLst>
                                      </p:cBhvr>
                                      <p:tavLst>
                                        <p:tav tm="0">
                                          <p:val>
                                            <p:strVal val="#ppt_h/10"/>
                                          </p:val>
                                        </p:tav>
                                        <p:tav tm="50000">
                                          <p:val>
                                            <p:strVal val="#ppt_h+.01"/>
                                          </p:val>
                                        </p:tav>
                                        <p:tav tm="100000">
                                          <p:val>
                                            <p:strVal val="#ppt_h"/>
                                          </p:val>
                                        </p:tav>
                                      </p:tavLst>
                                    </p:anim>
                                    <p:anim calcmode="lin" valueType="num">
                                      <p:cBhvr>
                                        <p:cTn id="10" dur="1000" fill="hold"/>
                                        <p:tgtEl>
                                          <p:spTgt spid="1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1000" tmFilter="0,0; .5, 1; 1, 1"/>
                                        <p:tgtEl>
                                          <p:spTgt spid="12"/>
                                        </p:tgtEl>
                                      </p:cBhvr>
                                    </p:animEffect>
                                  </p:childTnLst>
                                </p:cTn>
                              </p:par>
                            </p:childTnLst>
                          </p:cTn>
                        </p:par>
                      </p:childTnLst>
                    </p:cTn>
                  </p:par>
                  <p:par>
                    <p:cTn id="12" fill="hold">
                      <p:stCondLst>
                        <p:cond delay="indefinite"/>
                      </p:stCondLst>
                      <p:childTnLst>
                        <p:par>
                          <p:cTn id="13" fill="hold">
                            <p:stCondLst>
                              <p:cond delay="0"/>
                            </p:stCondLst>
                            <p:childTnLst>
                              <p:par>
                                <p:cTn id="14" presetID="47" presetClass="entr" presetSubtype="0" fill="hold" nodeType="click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fade">
                                      <p:cBhvr>
                                        <p:cTn id="16" dur="1000"/>
                                        <p:tgtEl>
                                          <p:spTgt spid="19"/>
                                        </p:tgtEl>
                                      </p:cBhvr>
                                    </p:animEffect>
                                    <p:anim calcmode="lin" valueType="num">
                                      <p:cBhvr>
                                        <p:cTn id="17" dur="1000" fill="hold"/>
                                        <p:tgtEl>
                                          <p:spTgt spid="19"/>
                                        </p:tgtEl>
                                        <p:attrNameLst>
                                          <p:attrName>ppt_x</p:attrName>
                                        </p:attrNameLst>
                                      </p:cBhvr>
                                      <p:tavLst>
                                        <p:tav tm="0">
                                          <p:val>
                                            <p:strVal val="#ppt_x"/>
                                          </p:val>
                                        </p:tav>
                                        <p:tav tm="100000">
                                          <p:val>
                                            <p:strVal val="#ppt_x"/>
                                          </p:val>
                                        </p:tav>
                                      </p:tavLst>
                                    </p:anim>
                                    <p:anim calcmode="lin" valueType="num">
                                      <p:cBhvr>
                                        <p:cTn id="18" dur="1000" fill="hold"/>
                                        <p:tgtEl>
                                          <p:spTgt spid="19"/>
                                        </p:tgtEl>
                                        <p:attrNameLst>
                                          <p:attrName>ppt_y</p:attrName>
                                        </p:attrNameLst>
                                      </p:cBhvr>
                                      <p:tavLst>
                                        <p:tav tm="0">
                                          <p:val>
                                            <p:strVal val="#ppt_y-.1"/>
                                          </p:val>
                                        </p:tav>
                                        <p:tav tm="100000">
                                          <p:val>
                                            <p:strVal val="#ppt_y"/>
                                          </p:val>
                                        </p:tav>
                                      </p:tavLst>
                                    </p:anim>
                                  </p:childTnLst>
                                </p:cTn>
                              </p:par>
                              <p:par>
                                <p:cTn id="19" presetID="47" presetClass="entr" presetSubtype="0" fill="hold" nodeType="with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fade">
                                      <p:cBhvr>
                                        <p:cTn id="21" dur="1000"/>
                                        <p:tgtEl>
                                          <p:spTgt spid="17"/>
                                        </p:tgtEl>
                                      </p:cBhvr>
                                    </p:animEffect>
                                    <p:anim calcmode="lin" valueType="num">
                                      <p:cBhvr>
                                        <p:cTn id="22" dur="1000" fill="hold"/>
                                        <p:tgtEl>
                                          <p:spTgt spid="17"/>
                                        </p:tgtEl>
                                        <p:attrNameLst>
                                          <p:attrName>ppt_x</p:attrName>
                                        </p:attrNameLst>
                                      </p:cBhvr>
                                      <p:tavLst>
                                        <p:tav tm="0">
                                          <p:val>
                                            <p:strVal val="#ppt_x"/>
                                          </p:val>
                                        </p:tav>
                                        <p:tav tm="100000">
                                          <p:val>
                                            <p:strVal val="#ppt_x"/>
                                          </p:val>
                                        </p:tav>
                                      </p:tavLst>
                                    </p:anim>
                                    <p:anim calcmode="lin" valueType="num">
                                      <p:cBhvr>
                                        <p:cTn id="23" dur="1000" fill="hold"/>
                                        <p:tgtEl>
                                          <p:spTgt spid="17"/>
                                        </p:tgtEl>
                                        <p:attrNameLst>
                                          <p:attrName>ppt_y</p:attrName>
                                        </p:attrNameLst>
                                      </p:cBhvr>
                                      <p:tavLst>
                                        <p:tav tm="0">
                                          <p:val>
                                            <p:strVal val="#ppt_y-.1"/>
                                          </p:val>
                                        </p:tav>
                                        <p:tav tm="100000">
                                          <p:val>
                                            <p:strVal val="#ppt_y"/>
                                          </p:val>
                                        </p:tav>
                                      </p:tavLst>
                                    </p:anim>
                                  </p:childTnLst>
                                </p:cTn>
                              </p:par>
                              <p:par>
                                <p:cTn id="24" presetID="47" presetClass="entr" presetSubtype="0" fill="hold" nodeType="with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fade">
                                      <p:cBhvr>
                                        <p:cTn id="26" dur="1000"/>
                                        <p:tgtEl>
                                          <p:spTgt spid="18"/>
                                        </p:tgtEl>
                                      </p:cBhvr>
                                    </p:animEffect>
                                    <p:anim calcmode="lin" valueType="num">
                                      <p:cBhvr>
                                        <p:cTn id="27" dur="1000" fill="hold"/>
                                        <p:tgtEl>
                                          <p:spTgt spid="18"/>
                                        </p:tgtEl>
                                        <p:attrNameLst>
                                          <p:attrName>ppt_x</p:attrName>
                                        </p:attrNameLst>
                                      </p:cBhvr>
                                      <p:tavLst>
                                        <p:tav tm="0">
                                          <p:val>
                                            <p:strVal val="#ppt_x"/>
                                          </p:val>
                                        </p:tav>
                                        <p:tav tm="100000">
                                          <p:val>
                                            <p:strVal val="#ppt_x"/>
                                          </p:val>
                                        </p:tav>
                                      </p:tavLst>
                                    </p:anim>
                                    <p:anim calcmode="lin" valueType="num">
                                      <p:cBhvr>
                                        <p:cTn id="28" dur="1000" fill="hold"/>
                                        <p:tgtEl>
                                          <p:spTgt spid="18"/>
                                        </p:tgtEl>
                                        <p:attrNameLst>
                                          <p:attrName>ppt_y</p:attrName>
                                        </p:attrNameLst>
                                      </p:cBhvr>
                                      <p:tavLst>
                                        <p:tav tm="0">
                                          <p:val>
                                            <p:strVal val="#ppt_y-.1"/>
                                          </p:val>
                                        </p:tav>
                                        <p:tav tm="100000">
                                          <p:val>
                                            <p:strVal val="#ppt_y"/>
                                          </p:val>
                                        </p:tav>
                                      </p:tavLst>
                                    </p:anim>
                                  </p:childTnLst>
                                </p:cTn>
                              </p:par>
                              <p:par>
                                <p:cTn id="29" presetID="47" presetClass="entr" presetSubtype="0" fill="hold" nodeType="with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1000"/>
                                        <p:tgtEl>
                                          <p:spTgt spid="20"/>
                                        </p:tgtEl>
                                      </p:cBhvr>
                                    </p:animEffect>
                                    <p:anim calcmode="lin" valueType="num">
                                      <p:cBhvr>
                                        <p:cTn id="32" dur="1000" fill="hold"/>
                                        <p:tgtEl>
                                          <p:spTgt spid="20"/>
                                        </p:tgtEl>
                                        <p:attrNameLst>
                                          <p:attrName>ppt_x</p:attrName>
                                        </p:attrNameLst>
                                      </p:cBhvr>
                                      <p:tavLst>
                                        <p:tav tm="0">
                                          <p:val>
                                            <p:strVal val="#ppt_x"/>
                                          </p:val>
                                        </p:tav>
                                        <p:tav tm="100000">
                                          <p:val>
                                            <p:strVal val="#ppt_x"/>
                                          </p:val>
                                        </p:tav>
                                      </p:tavLst>
                                    </p:anim>
                                    <p:anim calcmode="lin" valueType="num">
                                      <p:cBhvr>
                                        <p:cTn id="33"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24"/>
          <p:cNvGrpSpPr>
            <a:grpSpLocks/>
          </p:cNvGrpSpPr>
          <p:nvPr/>
        </p:nvGrpSpPr>
        <p:grpSpPr bwMode="auto">
          <a:xfrm>
            <a:off x="1327498" y="1251648"/>
            <a:ext cx="1714153" cy="1664213"/>
            <a:chOff x="1000362" y="871757"/>
            <a:chExt cx="1285875" cy="1247801"/>
          </a:xfrm>
        </p:grpSpPr>
        <p:sp>
          <p:nvSpPr>
            <p:cNvPr id="9" name="Teardrop 25"/>
            <p:cNvSpPr/>
            <p:nvPr/>
          </p:nvSpPr>
          <p:spPr bwMode="auto">
            <a:xfrm rot="8100000">
              <a:off x="1430377" y="871757"/>
              <a:ext cx="417507" cy="417323"/>
            </a:xfrm>
            <a:prstGeom prst="teardrop">
              <a:avLst/>
            </a:prstGeom>
            <a:solidFill>
              <a:srgbClr val="45576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16">
                <a:defRPr/>
              </a:pPr>
              <a:endParaRPr lang="en-US" sz="2400" b="1" dirty="0">
                <a:cs typeface="+mn-ea"/>
                <a:sym typeface="+mn-lt"/>
              </a:endParaRPr>
            </a:p>
          </p:txBody>
        </p:sp>
        <p:sp>
          <p:nvSpPr>
            <p:cNvPr id="10" name="Content Placeholder 2"/>
            <p:cNvSpPr txBox="1">
              <a:spLocks/>
            </p:cNvSpPr>
            <p:nvPr/>
          </p:nvSpPr>
          <p:spPr bwMode="auto">
            <a:xfrm>
              <a:off x="1000362" y="1357532"/>
              <a:ext cx="1285875" cy="7620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Lato Light" charset="0"/>
                  <a:ea typeface="MS PGothic" pitchFamily="34" charset="-128"/>
                </a:defRPr>
              </a:lvl1pPr>
              <a:lvl2pPr marL="742950" indent="-285750" eaLnBrk="0" hangingPunct="0">
                <a:defRPr sz="3600">
                  <a:solidFill>
                    <a:schemeClr val="tx1"/>
                  </a:solidFill>
                  <a:latin typeface="Lato Light" charset="0"/>
                  <a:ea typeface="MS PGothic" pitchFamily="34" charset="-128"/>
                </a:defRPr>
              </a:lvl2pPr>
              <a:lvl3pPr marL="1143000" indent="-228600" eaLnBrk="0" hangingPunct="0">
                <a:defRPr sz="3600">
                  <a:solidFill>
                    <a:schemeClr val="tx1"/>
                  </a:solidFill>
                  <a:latin typeface="Lato Light" charset="0"/>
                  <a:ea typeface="MS PGothic" pitchFamily="34" charset="-128"/>
                </a:defRPr>
              </a:lvl3pPr>
              <a:lvl4pPr marL="1600200" indent="-228600" eaLnBrk="0" hangingPunct="0">
                <a:defRPr sz="3600">
                  <a:solidFill>
                    <a:schemeClr val="tx1"/>
                  </a:solidFill>
                  <a:latin typeface="Lato Light" charset="0"/>
                  <a:ea typeface="MS PGothic" pitchFamily="34" charset="-128"/>
                </a:defRPr>
              </a:lvl4pPr>
              <a:lvl5pPr marL="2057400" indent="-228600" eaLnBrk="0" hangingPunct="0">
                <a:defRPr sz="3600">
                  <a:solidFill>
                    <a:schemeClr val="tx1"/>
                  </a:solidFill>
                  <a:latin typeface="Lato Light" charset="0"/>
                  <a:ea typeface="MS PGothic" pitchFamily="34" charset="-128"/>
                </a:defRPr>
              </a:lvl5pPr>
              <a:lvl6pPr marL="2514600" indent="-228600" defTabSz="1827213" eaLnBrk="0" fontAlgn="base" hangingPunct="0">
                <a:spcBef>
                  <a:spcPct val="0"/>
                </a:spcBef>
                <a:spcAft>
                  <a:spcPct val="0"/>
                </a:spcAft>
                <a:defRPr sz="3600">
                  <a:solidFill>
                    <a:schemeClr val="tx1"/>
                  </a:solidFill>
                  <a:latin typeface="Lato Light" charset="0"/>
                  <a:ea typeface="MS PGothic" pitchFamily="34" charset="-128"/>
                </a:defRPr>
              </a:lvl6pPr>
              <a:lvl7pPr marL="2971800" indent="-228600" defTabSz="1827213" eaLnBrk="0" fontAlgn="base" hangingPunct="0">
                <a:spcBef>
                  <a:spcPct val="0"/>
                </a:spcBef>
                <a:spcAft>
                  <a:spcPct val="0"/>
                </a:spcAft>
                <a:defRPr sz="3600">
                  <a:solidFill>
                    <a:schemeClr val="tx1"/>
                  </a:solidFill>
                  <a:latin typeface="Lato Light" charset="0"/>
                  <a:ea typeface="MS PGothic" pitchFamily="34" charset="-128"/>
                </a:defRPr>
              </a:lvl7pPr>
              <a:lvl8pPr marL="3429000" indent="-228600" defTabSz="1827213" eaLnBrk="0" fontAlgn="base" hangingPunct="0">
                <a:spcBef>
                  <a:spcPct val="0"/>
                </a:spcBef>
                <a:spcAft>
                  <a:spcPct val="0"/>
                </a:spcAft>
                <a:defRPr sz="3600">
                  <a:solidFill>
                    <a:schemeClr val="tx1"/>
                  </a:solidFill>
                  <a:latin typeface="Lato Light" charset="0"/>
                  <a:ea typeface="MS PGothic" pitchFamily="34" charset="-128"/>
                </a:defRPr>
              </a:lvl8pPr>
              <a:lvl9pPr marL="3886200" indent="-228600" defTabSz="1827213" eaLnBrk="0" fontAlgn="base" hangingPunct="0">
                <a:spcBef>
                  <a:spcPct val="0"/>
                </a:spcBef>
                <a:spcAft>
                  <a:spcPct val="0"/>
                </a:spcAft>
                <a:defRPr sz="3600">
                  <a:solidFill>
                    <a:schemeClr val="tx1"/>
                  </a:solidFill>
                  <a:latin typeface="Lato Light" charset="0"/>
                  <a:ea typeface="MS PGothic" pitchFamily="34" charset="-128"/>
                </a:defRPr>
              </a:lvl9pPr>
            </a:lstStyle>
            <a:p>
              <a:pPr algn="ctr" eaLnBrk="1" hangingPunct="1">
                <a:buFont typeface="Arial" pitchFamily="34" charset="0"/>
                <a:buNone/>
              </a:pPr>
              <a:r>
                <a:rPr lang="tr-TR" altLang="zh-CN" sz="1600" b="1" dirty="0" err="1">
                  <a:latin typeface="+mn-lt"/>
                  <a:ea typeface="+mn-ea"/>
                  <a:cs typeface="+mn-ea"/>
                  <a:sym typeface="+mn-lt"/>
                </a:rPr>
                <a:t>Intention</a:t>
              </a:r>
              <a:endParaRPr lang="en-US" altLang="zh-CN" sz="1600" b="1" dirty="0">
                <a:latin typeface="+mn-lt"/>
                <a:ea typeface="+mn-ea"/>
                <a:cs typeface="+mn-ea"/>
                <a:sym typeface="+mn-lt"/>
              </a:endParaRPr>
            </a:p>
          </p:txBody>
        </p:sp>
        <p:grpSp>
          <p:nvGrpSpPr>
            <p:cNvPr id="11" name="Group 4699"/>
            <p:cNvGrpSpPr>
              <a:grpSpLocks/>
            </p:cNvGrpSpPr>
            <p:nvPr/>
          </p:nvGrpSpPr>
          <p:grpSpPr bwMode="auto">
            <a:xfrm>
              <a:off x="1520226" y="1020230"/>
              <a:ext cx="241710" cy="167336"/>
              <a:chOff x="3908425" y="4124324"/>
              <a:chExt cx="546100" cy="319088"/>
            </a:xfrm>
            <a:solidFill>
              <a:schemeClr val="bg1"/>
            </a:solidFill>
          </p:grpSpPr>
          <p:sp>
            <p:nvSpPr>
              <p:cNvPr id="12" name="Freeform 413"/>
              <p:cNvSpPr>
                <a:spLocks noChangeArrowheads="1"/>
              </p:cNvSpPr>
              <p:nvPr/>
            </p:nvSpPr>
            <p:spPr bwMode="auto">
              <a:xfrm>
                <a:off x="4019550" y="4262437"/>
                <a:ext cx="36513" cy="174625"/>
              </a:xfrm>
              <a:custGeom>
                <a:avLst/>
                <a:gdLst>
                  <a:gd name="T0" fmla="*/ 83 w 101"/>
                  <a:gd name="T1" fmla="*/ 8 h 485"/>
                  <a:gd name="T2" fmla="*/ 33 w 101"/>
                  <a:gd name="T3" fmla="*/ 8 h 485"/>
                  <a:gd name="T4" fmla="*/ 16 w 101"/>
                  <a:gd name="T5" fmla="*/ 8 h 485"/>
                  <a:gd name="T6" fmla="*/ 0 w 101"/>
                  <a:gd name="T7" fmla="*/ 33 h 485"/>
                  <a:gd name="T8" fmla="*/ 50 w 101"/>
                  <a:gd name="T9" fmla="*/ 476 h 485"/>
                  <a:gd name="T10" fmla="*/ 67 w 101"/>
                  <a:gd name="T11" fmla="*/ 484 h 485"/>
                  <a:gd name="T12" fmla="*/ 75 w 101"/>
                  <a:gd name="T13" fmla="*/ 476 h 485"/>
                  <a:gd name="T14" fmla="*/ 100 w 101"/>
                  <a:gd name="T15" fmla="*/ 33 h 485"/>
                  <a:gd name="T16" fmla="*/ 83 w 101"/>
                  <a:gd name="T17" fmla="*/ 8 h 485"/>
                  <a:gd name="T18" fmla="*/ 83 w 101"/>
                  <a:gd name="T19" fmla="*/ 8 h 485"/>
                  <a:gd name="T20" fmla="*/ 83 w 101"/>
                  <a:gd name="T21" fmla="*/ 8 h 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1" h="485">
                    <a:moveTo>
                      <a:pt x="83" y="8"/>
                    </a:moveTo>
                    <a:cubicBezTo>
                      <a:pt x="33" y="8"/>
                      <a:pt x="33" y="8"/>
                      <a:pt x="33" y="8"/>
                    </a:cubicBezTo>
                    <a:cubicBezTo>
                      <a:pt x="25" y="0"/>
                      <a:pt x="16" y="8"/>
                      <a:pt x="16" y="8"/>
                    </a:cubicBezTo>
                    <a:cubicBezTo>
                      <a:pt x="8" y="16"/>
                      <a:pt x="0" y="25"/>
                      <a:pt x="0" y="33"/>
                    </a:cubicBezTo>
                    <a:cubicBezTo>
                      <a:pt x="50" y="476"/>
                      <a:pt x="50" y="476"/>
                      <a:pt x="50" y="476"/>
                    </a:cubicBezTo>
                    <a:cubicBezTo>
                      <a:pt x="50" y="476"/>
                      <a:pt x="58" y="484"/>
                      <a:pt x="67" y="484"/>
                    </a:cubicBezTo>
                    <a:cubicBezTo>
                      <a:pt x="75" y="484"/>
                      <a:pt x="75" y="476"/>
                      <a:pt x="75" y="476"/>
                    </a:cubicBezTo>
                    <a:cubicBezTo>
                      <a:pt x="100" y="33"/>
                      <a:pt x="100" y="33"/>
                      <a:pt x="100" y="33"/>
                    </a:cubicBezTo>
                    <a:cubicBezTo>
                      <a:pt x="100" y="25"/>
                      <a:pt x="92" y="16"/>
                      <a:pt x="83" y="8"/>
                    </a:cubicBezTo>
                    <a:close/>
                    <a:moveTo>
                      <a:pt x="83" y="8"/>
                    </a:moveTo>
                    <a:lnTo>
                      <a:pt x="83" y="8"/>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914416">
                  <a:defRPr/>
                </a:pPr>
                <a:endParaRPr lang="en-US" sz="2400" b="1" dirty="0">
                  <a:solidFill>
                    <a:schemeClr val="bg1"/>
                  </a:solidFill>
                  <a:cs typeface="+mn-ea"/>
                  <a:sym typeface="+mn-lt"/>
                </a:endParaRPr>
              </a:p>
            </p:txBody>
          </p:sp>
          <p:sp>
            <p:nvSpPr>
              <p:cNvPr id="13" name="Freeform 414"/>
              <p:cNvSpPr>
                <a:spLocks noChangeArrowheads="1"/>
              </p:cNvSpPr>
              <p:nvPr/>
            </p:nvSpPr>
            <p:spPr bwMode="auto">
              <a:xfrm>
                <a:off x="4059238" y="4271962"/>
                <a:ext cx="166687" cy="171450"/>
              </a:xfrm>
              <a:custGeom>
                <a:avLst/>
                <a:gdLst>
                  <a:gd name="T0" fmla="*/ 452 w 461"/>
                  <a:gd name="T1" fmla="*/ 67 h 477"/>
                  <a:gd name="T2" fmla="*/ 51 w 461"/>
                  <a:gd name="T3" fmla="*/ 0 h 477"/>
                  <a:gd name="T4" fmla="*/ 42 w 461"/>
                  <a:gd name="T5" fmla="*/ 8 h 477"/>
                  <a:gd name="T6" fmla="*/ 42 w 461"/>
                  <a:gd name="T7" fmla="*/ 16 h 477"/>
                  <a:gd name="T8" fmla="*/ 0 w 461"/>
                  <a:gd name="T9" fmla="*/ 459 h 477"/>
                  <a:gd name="T10" fmla="*/ 9 w 461"/>
                  <a:gd name="T11" fmla="*/ 468 h 477"/>
                  <a:gd name="T12" fmla="*/ 17 w 461"/>
                  <a:gd name="T13" fmla="*/ 476 h 477"/>
                  <a:gd name="T14" fmla="*/ 17 w 461"/>
                  <a:gd name="T15" fmla="*/ 468 h 477"/>
                  <a:gd name="T16" fmla="*/ 452 w 461"/>
                  <a:gd name="T17" fmla="*/ 83 h 477"/>
                  <a:gd name="T18" fmla="*/ 460 w 461"/>
                  <a:gd name="T19" fmla="*/ 75 h 477"/>
                  <a:gd name="T20" fmla="*/ 452 w 461"/>
                  <a:gd name="T21" fmla="*/ 67 h 477"/>
                  <a:gd name="T22" fmla="*/ 452 w 461"/>
                  <a:gd name="T23" fmla="*/ 67 h 477"/>
                  <a:gd name="T24" fmla="*/ 452 w 461"/>
                  <a:gd name="T25" fmla="*/ 67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1" h="477">
                    <a:moveTo>
                      <a:pt x="452" y="67"/>
                    </a:moveTo>
                    <a:cubicBezTo>
                      <a:pt x="51" y="0"/>
                      <a:pt x="51" y="0"/>
                      <a:pt x="51" y="0"/>
                    </a:cubicBezTo>
                    <a:lnTo>
                      <a:pt x="42" y="8"/>
                    </a:lnTo>
                    <a:lnTo>
                      <a:pt x="42" y="16"/>
                    </a:lnTo>
                    <a:cubicBezTo>
                      <a:pt x="0" y="459"/>
                      <a:pt x="0" y="459"/>
                      <a:pt x="0" y="459"/>
                    </a:cubicBezTo>
                    <a:cubicBezTo>
                      <a:pt x="0" y="468"/>
                      <a:pt x="0" y="468"/>
                      <a:pt x="9" y="468"/>
                    </a:cubicBezTo>
                    <a:cubicBezTo>
                      <a:pt x="9" y="476"/>
                      <a:pt x="9" y="476"/>
                      <a:pt x="17" y="476"/>
                    </a:cubicBezTo>
                    <a:lnTo>
                      <a:pt x="17" y="468"/>
                    </a:lnTo>
                    <a:cubicBezTo>
                      <a:pt x="452" y="83"/>
                      <a:pt x="452" y="83"/>
                      <a:pt x="452" y="83"/>
                    </a:cubicBezTo>
                    <a:cubicBezTo>
                      <a:pt x="460" y="83"/>
                      <a:pt x="460" y="75"/>
                      <a:pt x="460" y="75"/>
                    </a:cubicBezTo>
                    <a:cubicBezTo>
                      <a:pt x="460" y="67"/>
                      <a:pt x="452" y="67"/>
                      <a:pt x="452" y="67"/>
                    </a:cubicBezTo>
                    <a:close/>
                    <a:moveTo>
                      <a:pt x="452" y="67"/>
                    </a:moveTo>
                    <a:lnTo>
                      <a:pt x="452" y="67"/>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914416">
                  <a:defRPr/>
                </a:pPr>
                <a:endParaRPr lang="en-US" sz="2400" b="1" dirty="0">
                  <a:solidFill>
                    <a:schemeClr val="bg1"/>
                  </a:solidFill>
                  <a:cs typeface="+mn-ea"/>
                  <a:sym typeface="+mn-lt"/>
                </a:endParaRPr>
              </a:p>
            </p:txBody>
          </p:sp>
          <p:sp>
            <p:nvSpPr>
              <p:cNvPr id="14" name="Freeform 415"/>
              <p:cNvSpPr>
                <a:spLocks noChangeArrowheads="1"/>
              </p:cNvSpPr>
              <p:nvPr/>
            </p:nvSpPr>
            <p:spPr bwMode="auto">
              <a:xfrm>
                <a:off x="3908425" y="4124324"/>
                <a:ext cx="546100" cy="177800"/>
              </a:xfrm>
              <a:custGeom>
                <a:avLst/>
                <a:gdLst>
                  <a:gd name="T0" fmla="*/ 1514 w 1515"/>
                  <a:gd name="T1" fmla="*/ 0 h 494"/>
                  <a:gd name="T2" fmla="*/ 1497 w 1515"/>
                  <a:gd name="T3" fmla="*/ 0 h 494"/>
                  <a:gd name="T4" fmla="*/ 17 w 1515"/>
                  <a:gd name="T5" fmla="*/ 276 h 494"/>
                  <a:gd name="T6" fmla="*/ 0 w 1515"/>
                  <a:gd name="T7" fmla="*/ 293 h 494"/>
                  <a:gd name="T8" fmla="*/ 17 w 1515"/>
                  <a:gd name="T9" fmla="*/ 301 h 494"/>
                  <a:gd name="T10" fmla="*/ 335 w 1515"/>
                  <a:gd name="T11" fmla="*/ 359 h 494"/>
                  <a:gd name="T12" fmla="*/ 377 w 1515"/>
                  <a:gd name="T13" fmla="*/ 351 h 494"/>
                  <a:gd name="T14" fmla="*/ 1171 w 1515"/>
                  <a:gd name="T15" fmla="*/ 117 h 494"/>
                  <a:gd name="T16" fmla="*/ 502 w 1515"/>
                  <a:gd name="T17" fmla="*/ 368 h 494"/>
                  <a:gd name="T18" fmla="*/ 494 w 1515"/>
                  <a:gd name="T19" fmla="*/ 376 h 494"/>
                  <a:gd name="T20" fmla="*/ 502 w 1515"/>
                  <a:gd name="T21" fmla="*/ 385 h 494"/>
                  <a:gd name="T22" fmla="*/ 1154 w 1515"/>
                  <a:gd name="T23" fmla="*/ 493 h 494"/>
                  <a:gd name="T24" fmla="*/ 1204 w 1515"/>
                  <a:gd name="T25" fmla="*/ 468 h 494"/>
                  <a:gd name="T26" fmla="*/ 1514 w 1515"/>
                  <a:gd name="T27" fmla="*/ 17 h 494"/>
                  <a:gd name="T28" fmla="*/ 1514 w 1515"/>
                  <a:gd name="T29" fmla="*/ 0 h 494"/>
                  <a:gd name="T30" fmla="*/ 1514 w 1515"/>
                  <a:gd name="T31" fmla="*/ 0 h 494"/>
                  <a:gd name="T32" fmla="*/ 1514 w 1515"/>
                  <a:gd name="T33" fmla="*/ 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15" h="494">
                    <a:moveTo>
                      <a:pt x="1514" y="0"/>
                    </a:moveTo>
                    <a:cubicBezTo>
                      <a:pt x="1505" y="0"/>
                      <a:pt x="1497" y="0"/>
                      <a:pt x="1497" y="0"/>
                    </a:cubicBezTo>
                    <a:cubicBezTo>
                      <a:pt x="17" y="276"/>
                      <a:pt x="17" y="276"/>
                      <a:pt x="17" y="276"/>
                    </a:cubicBezTo>
                    <a:cubicBezTo>
                      <a:pt x="9" y="276"/>
                      <a:pt x="0" y="284"/>
                      <a:pt x="0" y="293"/>
                    </a:cubicBezTo>
                    <a:cubicBezTo>
                      <a:pt x="0" y="293"/>
                      <a:pt x="9" y="301"/>
                      <a:pt x="17" y="301"/>
                    </a:cubicBezTo>
                    <a:cubicBezTo>
                      <a:pt x="335" y="359"/>
                      <a:pt x="335" y="359"/>
                      <a:pt x="335" y="359"/>
                    </a:cubicBezTo>
                    <a:cubicBezTo>
                      <a:pt x="343" y="359"/>
                      <a:pt x="360" y="359"/>
                      <a:pt x="377" y="351"/>
                    </a:cubicBezTo>
                    <a:cubicBezTo>
                      <a:pt x="1171" y="117"/>
                      <a:pt x="1171" y="117"/>
                      <a:pt x="1171" y="117"/>
                    </a:cubicBezTo>
                    <a:cubicBezTo>
                      <a:pt x="502" y="368"/>
                      <a:pt x="502" y="368"/>
                      <a:pt x="502" y="368"/>
                    </a:cubicBezTo>
                    <a:cubicBezTo>
                      <a:pt x="502" y="368"/>
                      <a:pt x="494" y="368"/>
                      <a:pt x="494" y="376"/>
                    </a:cubicBezTo>
                    <a:cubicBezTo>
                      <a:pt x="494" y="385"/>
                      <a:pt x="502" y="385"/>
                      <a:pt x="502" y="385"/>
                    </a:cubicBezTo>
                    <a:cubicBezTo>
                      <a:pt x="1154" y="493"/>
                      <a:pt x="1154" y="493"/>
                      <a:pt x="1154" y="493"/>
                    </a:cubicBezTo>
                    <a:cubicBezTo>
                      <a:pt x="1171" y="493"/>
                      <a:pt x="1188" y="485"/>
                      <a:pt x="1204" y="468"/>
                    </a:cubicBezTo>
                    <a:cubicBezTo>
                      <a:pt x="1514" y="17"/>
                      <a:pt x="1514" y="17"/>
                      <a:pt x="1514" y="17"/>
                    </a:cubicBezTo>
                    <a:cubicBezTo>
                      <a:pt x="1514" y="8"/>
                      <a:pt x="1514" y="8"/>
                      <a:pt x="1514" y="0"/>
                    </a:cubicBezTo>
                    <a:close/>
                    <a:moveTo>
                      <a:pt x="1514" y="0"/>
                    </a:moveTo>
                    <a:lnTo>
                      <a:pt x="1514" y="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914416">
                  <a:defRPr/>
                </a:pPr>
                <a:endParaRPr lang="en-US" sz="2400" b="1" dirty="0">
                  <a:solidFill>
                    <a:schemeClr val="bg1"/>
                  </a:solidFill>
                  <a:cs typeface="+mn-ea"/>
                  <a:sym typeface="+mn-lt"/>
                </a:endParaRPr>
              </a:p>
            </p:txBody>
          </p:sp>
        </p:grpSp>
      </p:grpSp>
      <p:grpSp>
        <p:nvGrpSpPr>
          <p:cNvPr id="15" name="Group 60"/>
          <p:cNvGrpSpPr>
            <a:grpSpLocks/>
          </p:cNvGrpSpPr>
          <p:nvPr/>
        </p:nvGrpSpPr>
        <p:grpSpPr bwMode="auto">
          <a:xfrm>
            <a:off x="9278180" y="1258000"/>
            <a:ext cx="1714947" cy="1664213"/>
            <a:chOff x="9278455" y="1168739"/>
            <a:chExt cx="1714500" cy="1663735"/>
          </a:xfrm>
        </p:grpSpPr>
        <p:sp>
          <p:nvSpPr>
            <p:cNvPr id="16" name="Teardrop 16"/>
            <p:cNvSpPr/>
            <p:nvPr/>
          </p:nvSpPr>
          <p:spPr bwMode="auto">
            <a:xfrm rot="8100000">
              <a:off x="9852337" y="1168739"/>
              <a:ext cx="556419" cy="556431"/>
            </a:xfrm>
            <a:prstGeom prst="teardrop">
              <a:avLst/>
            </a:prstGeom>
            <a:blipFill>
              <a:blip r:embed="rId3"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162556" tIns="81277" rIns="162556" bIns="81277" anchor="ctr"/>
            <a:lstStyle/>
            <a:p>
              <a:pPr algn="ctr" defTabSz="914416">
                <a:defRPr/>
              </a:pPr>
              <a:endParaRPr lang="en-US" sz="2400" b="1" dirty="0">
                <a:cs typeface="+mn-ea"/>
                <a:sym typeface="+mn-lt"/>
              </a:endParaRPr>
            </a:p>
          </p:txBody>
        </p:sp>
        <p:sp>
          <p:nvSpPr>
            <p:cNvPr id="17" name="Content Placeholder 2"/>
            <p:cNvSpPr txBox="1">
              <a:spLocks/>
            </p:cNvSpPr>
            <p:nvPr/>
          </p:nvSpPr>
          <p:spPr bwMode="auto">
            <a:xfrm>
              <a:off x="9278455" y="1816439"/>
              <a:ext cx="1714500" cy="1016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62556" tIns="81277" rIns="162556" bIns="81277"/>
            <a:lstStyle>
              <a:lvl1pPr eaLnBrk="0" hangingPunct="0">
                <a:defRPr sz="3600">
                  <a:solidFill>
                    <a:schemeClr val="tx1"/>
                  </a:solidFill>
                  <a:latin typeface="Lato Light" charset="0"/>
                  <a:ea typeface="MS PGothic" pitchFamily="34" charset="-128"/>
                </a:defRPr>
              </a:lvl1pPr>
              <a:lvl2pPr marL="742950" indent="-285750" eaLnBrk="0" hangingPunct="0">
                <a:defRPr sz="3600">
                  <a:solidFill>
                    <a:schemeClr val="tx1"/>
                  </a:solidFill>
                  <a:latin typeface="Lato Light" charset="0"/>
                  <a:ea typeface="MS PGothic" pitchFamily="34" charset="-128"/>
                </a:defRPr>
              </a:lvl2pPr>
              <a:lvl3pPr marL="1143000" indent="-228600" eaLnBrk="0" hangingPunct="0">
                <a:defRPr sz="3600">
                  <a:solidFill>
                    <a:schemeClr val="tx1"/>
                  </a:solidFill>
                  <a:latin typeface="Lato Light" charset="0"/>
                  <a:ea typeface="MS PGothic" pitchFamily="34" charset="-128"/>
                </a:defRPr>
              </a:lvl3pPr>
              <a:lvl4pPr marL="1600200" indent="-228600" eaLnBrk="0" hangingPunct="0">
                <a:defRPr sz="3600">
                  <a:solidFill>
                    <a:schemeClr val="tx1"/>
                  </a:solidFill>
                  <a:latin typeface="Lato Light" charset="0"/>
                  <a:ea typeface="MS PGothic" pitchFamily="34" charset="-128"/>
                </a:defRPr>
              </a:lvl4pPr>
              <a:lvl5pPr marL="2057400" indent="-228600" eaLnBrk="0" hangingPunct="0">
                <a:defRPr sz="3600">
                  <a:solidFill>
                    <a:schemeClr val="tx1"/>
                  </a:solidFill>
                  <a:latin typeface="Lato Light" charset="0"/>
                  <a:ea typeface="MS PGothic" pitchFamily="34" charset="-128"/>
                </a:defRPr>
              </a:lvl5pPr>
              <a:lvl6pPr marL="2514600" indent="-228600" defTabSz="1827213" eaLnBrk="0" fontAlgn="base" hangingPunct="0">
                <a:spcBef>
                  <a:spcPct val="0"/>
                </a:spcBef>
                <a:spcAft>
                  <a:spcPct val="0"/>
                </a:spcAft>
                <a:defRPr sz="3600">
                  <a:solidFill>
                    <a:schemeClr val="tx1"/>
                  </a:solidFill>
                  <a:latin typeface="Lato Light" charset="0"/>
                  <a:ea typeface="MS PGothic" pitchFamily="34" charset="-128"/>
                </a:defRPr>
              </a:lvl6pPr>
              <a:lvl7pPr marL="2971800" indent="-228600" defTabSz="1827213" eaLnBrk="0" fontAlgn="base" hangingPunct="0">
                <a:spcBef>
                  <a:spcPct val="0"/>
                </a:spcBef>
                <a:spcAft>
                  <a:spcPct val="0"/>
                </a:spcAft>
                <a:defRPr sz="3600">
                  <a:solidFill>
                    <a:schemeClr val="tx1"/>
                  </a:solidFill>
                  <a:latin typeface="Lato Light" charset="0"/>
                  <a:ea typeface="MS PGothic" pitchFamily="34" charset="-128"/>
                </a:defRPr>
              </a:lvl7pPr>
              <a:lvl8pPr marL="3429000" indent="-228600" defTabSz="1827213" eaLnBrk="0" fontAlgn="base" hangingPunct="0">
                <a:spcBef>
                  <a:spcPct val="0"/>
                </a:spcBef>
                <a:spcAft>
                  <a:spcPct val="0"/>
                </a:spcAft>
                <a:defRPr sz="3600">
                  <a:solidFill>
                    <a:schemeClr val="tx1"/>
                  </a:solidFill>
                  <a:latin typeface="Lato Light" charset="0"/>
                  <a:ea typeface="MS PGothic" pitchFamily="34" charset="-128"/>
                </a:defRPr>
              </a:lvl8pPr>
              <a:lvl9pPr marL="3886200" indent="-228600" defTabSz="1827213" eaLnBrk="0" fontAlgn="base" hangingPunct="0">
                <a:spcBef>
                  <a:spcPct val="0"/>
                </a:spcBef>
                <a:spcAft>
                  <a:spcPct val="0"/>
                </a:spcAft>
                <a:defRPr sz="3600">
                  <a:solidFill>
                    <a:schemeClr val="tx1"/>
                  </a:solidFill>
                  <a:latin typeface="Lato Light" charset="0"/>
                  <a:ea typeface="MS PGothic" pitchFamily="34" charset="-128"/>
                </a:defRPr>
              </a:lvl9pPr>
            </a:lstStyle>
            <a:p>
              <a:pPr algn="ctr" eaLnBrk="1" hangingPunct="1">
                <a:buFont typeface="Arial" pitchFamily="34" charset="0"/>
                <a:buNone/>
              </a:pPr>
              <a:r>
                <a:rPr lang="tr-TR" altLang="zh-CN" sz="1600" b="1" dirty="0">
                  <a:latin typeface="+mn-lt"/>
                  <a:ea typeface="+mn-ea"/>
                  <a:cs typeface="+mn-ea"/>
                  <a:sym typeface="+mn-lt"/>
                </a:rPr>
                <a:t>Analogie</a:t>
              </a:r>
              <a:endParaRPr lang="en-US" altLang="zh-CN" sz="1600" b="1" dirty="0">
                <a:latin typeface="+mn-lt"/>
                <a:ea typeface="+mn-ea"/>
                <a:cs typeface="+mn-ea"/>
                <a:sym typeface="+mn-lt"/>
              </a:endParaRPr>
            </a:p>
          </p:txBody>
        </p:sp>
        <p:sp>
          <p:nvSpPr>
            <p:cNvPr id="18" name="Freeform 429"/>
            <p:cNvSpPr>
              <a:spLocks noChangeArrowheads="1"/>
            </p:cNvSpPr>
            <p:nvPr/>
          </p:nvSpPr>
          <p:spPr bwMode="auto">
            <a:xfrm>
              <a:off x="10000271" y="1293967"/>
              <a:ext cx="302205" cy="300039"/>
            </a:xfrm>
            <a:custGeom>
              <a:avLst/>
              <a:gdLst>
                <a:gd name="T0" fmla="*/ 70145466 w 1230"/>
                <a:gd name="T1" fmla="*/ 23127085 h 1221"/>
                <a:gd name="T2" fmla="*/ 67127101 w 1230"/>
                <a:gd name="T3" fmla="*/ 26146396 h 1221"/>
                <a:gd name="T4" fmla="*/ 47930696 w 1230"/>
                <a:gd name="T5" fmla="*/ 7004596 h 1221"/>
                <a:gd name="T6" fmla="*/ 50949060 w 1230"/>
                <a:gd name="T7" fmla="*/ 3441971 h 1221"/>
                <a:gd name="T8" fmla="*/ 64048541 w 1230"/>
                <a:gd name="T9" fmla="*/ 3441971 h 1221"/>
                <a:gd name="T10" fmla="*/ 70145466 w 1230"/>
                <a:gd name="T11" fmla="*/ 10023907 h 1221"/>
                <a:gd name="T12" fmla="*/ 70145466 w 1230"/>
                <a:gd name="T13" fmla="*/ 23127085 h 1221"/>
                <a:gd name="T14" fmla="*/ 25233135 w 1230"/>
                <a:gd name="T15" fmla="*/ 61531585 h 1221"/>
                <a:gd name="T16" fmla="*/ 25233135 w 1230"/>
                <a:gd name="T17" fmla="*/ 65034006 h 1221"/>
                <a:gd name="T18" fmla="*/ 28251254 w 1230"/>
                <a:gd name="T19" fmla="*/ 65034006 h 1221"/>
                <a:gd name="T20" fmla="*/ 64048541 w 1230"/>
                <a:gd name="T21" fmla="*/ 29225912 h 1221"/>
                <a:gd name="T22" fmla="*/ 60547140 w 1230"/>
                <a:gd name="T23" fmla="*/ 26146396 h 1221"/>
                <a:gd name="T24" fmla="*/ 25233135 w 1230"/>
                <a:gd name="T25" fmla="*/ 61531585 h 1221"/>
                <a:gd name="T26" fmla="*/ 9054848 w 1230"/>
                <a:gd name="T27" fmla="*/ 45348646 h 1221"/>
                <a:gd name="T28" fmla="*/ 9054848 w 1230"/>
                <a:gd name="T29" fmla="*/ 48911272 h 1221"/>
                <a:gd name="T30" fmla="*/ 12616445 w 1230"/>
                <a:gd name="T31" fmla="*/ 48911272 h 1221"/>
                <a:gd name="T32" fmla="*/ 47930696 w 1230"/>
                <a:gd name="T33" fmla="*/ 13042973 h 1221"/>
                <a:gd name="T34" fmla="*/ 44369099 w 1230"/>
                <a:gd name="T35" fmla="*/ 10023907 h 1221"/>
                <a:gd name="T36" fmla="*/ 9054848 w 1230"/>
                <a:gd name="T37" fmla="*/ 45348646 h 1221"/>
                <a:gd name="T38" fmla="*/ 50949060 w 1230"/>
                <a:gd name="T39" fmla="*/ 16605598 h 1221"/>
                <a:gd name="T40" fmla="*/ 15634809 w 1230"/>
                <a:gd name="T41" fmla="*/ 51930583 h 1221"/>
                <a:gd name="T42" fmla="*/ 15634809 w 1230"/>
                <a:gd name="T43" fmla="*/ 58512274 h 1221"/>
                <a:gd name="T44" fmla="*/ 22154329 w 1230"/>
                <a:gd name="T45" fmla="*/ 58512274 h 1221"/>
                <a:gd name="T46" fmla="*/ 57528776 w 1230"/>
                <a:gd name="T47" fmla="*/ 23127085 h 1221"/>
                <a:gd name="T48" fmla="*/ 50949060 w 1230"/>
                <a:gd name="T49" fmla="*/ 16605598 h 1221"/>
                <a:gd name="T50" fmla="*/ 22154329 w 1230"/>
                <a:gd name="T51" fmla="*/ 68053072 h 1221"/>
                <a:gd name="T52" fmla="*/ 20162233 w 1230"/>
                <a:gd name="T53" fmla="*/ 64067787 h 1221"/>
                <a:gd name="T54" fmla="*/ 18653174 w 1230"/>
                <a:gd name="T55" fmla="*/ 64067787 h 1221"/>
                <a:gd name="T56" fmla="*/ 12616445 w 1230"/>
                <a:gd name="T57" fmla="*/ 61531585 h 1221"/>
                <a:gd name="T58" fmla="*/ 9537885 w 1230"/>
                <a:gd name="T59" fmla="*/ 54949649 h 1221"/>
                <a:gd name="T60" fmla="*/ 10081117 w 1230"/>
                <a:gd name="T61" fmla="*/ 53923225 h 1221"/>
                <a:gd name="T62" fmla="*/ 6036729 w 1230"/>
                <a:gd name="T63" fmla="*/ 51930583 h 1221"/>
                <a:gd name="T64" fmla="*/ 5553693 w 1230"/>
                <a:gd name="T65" fmla="*/ 51447474 h 1221"/>
                <a:gd name="T66" fmla="*/ 0 w 1230"/>
                <a:gd name="T67" fmla="*/ 73668789 h 1221"/>
                <a:gd name="T68" fmla="*/ 22154329 w 1230"/>
                <a:gd name="T69" fmla="*/ 68053072 h 1221"/>
                <a:gd name="T70" fmla="*/ 22154329 w 1230"/>
                <a:gd name="T71" fmla="*/ 68053072 h 1221"/>
                <a:gd name="T72" fmla="*/ 22154329 w 1230"/>
                <a:gd name="T73" fmla="*/ 68053072 h 122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230" h="1221">
                  <a:moveTo>
                    <a:pt x="1162" y="383"/>
                  </a:moveTo>
                  <a:cubicBezTo>
                    <a:pt x="1112" y="433"/>
                    <a:pt x="1112" y="433"/>
                    <a:pt x="1112" y="433"/>
                  </a:cubicBezTo>
                  <a:cubicBezTo>
                    <a:pt x="794" y="116"/>
                    <a:pt x="794" y="116"/>
                    <a:pt x="794" y="116"/>
                  </a:cubicBezTo>
                  <a:cubicBezTo>
                    <a:pt x="844" y="57"/>
                    <a:pt x="844" y="57"/>
                    <a:pt x="844" y="57"/>
                  </a:cubicBezTo>
                  <a:cubicBezTo>
                    <a:pt x="903" y="0"/>
                    <a:pt x="1003" y="0"/>
                    <a:pt x="1061" y="57"/>
                  </a:cubicBezTo>
                  <a:cubicBezTo>
                    <a:pt x="1162" y="166"/>
                    <a:pt x="1162" y="166"/>
                    <a:pt x="1162" y="166"/>
                  </a:cubicBezTo>
                  <a:cubicBezTo>
                    <a:pt x="1229" y="225"/>
                    <a:pt x="1229" y="325"/>
                    <a:pt x="1162" y="383"/>
                  </a:cubicBezTo>
                  <a:close/>
                  <a:moveTo>
                    <a:pt x="418" y="1019"/>
                  </a:moveTo>
                  <a:cubicBezTo>
                    <a:pt x="401" y="1035"/>
                    <a:pt x="401" y="1061"/>
                    <a:pt x="418" y="1077"/>
                  </a:cubicBezTo>
                  <a:cubicBezTo>
                    <a:pt x="434" y="1086"/>
                    <a:pt x="459" y="1086"/>
                    <a:pt x="468" y="1077"/>
                  </a:cubicBezTo>
                  <a:cubicBezTo>
                    <a:pt x="1061" y="484"/>
                    <a:pt x="1061" y="484"/>
                    <a:pt x="1061" y="484"/>
                  </a:cubicBezTo>
                  <a:cubicBezTo>
                    <a:pt x="1003" y="433"/>
                    <a:pt x="1003" y="433"/>
                    <a:pt x="1003" y="433"/>
                  </a:cubicBezTo>
                  <a:lnTo>
                    <a:pt x="418" y="1019"/>
                  </a:lnTo>
                  <a:close/>
                  <a:moveTo>
                    <a:pt x="150" y="751"/>
                  </a:moveTo>
                  <a:cubicBezTo>
                    <a:pt x="133" y="768"/>
                    <a:pt x="133" y="793"/>
                    <a:pt x="150" y="810"/>
                  </a:cubicBezTo>
                  <a:cubicBezTo>
                    <a:pt x="167" y="818"/>
                    <a:pt x="192" y="818"/>
                    <a:pt x="209" y="810"/>
                  </a:cubicBezTo>
                  <a:cubicBezTo>
                    <a:pt x="794" y="216"/>
                    <a:pt x="794" y="216"/>
                    <a:pt x="794" y="216"/>
                  </a:cubicBezTo>
                  <a:cubicBezTo>
                    <a:pt x="735" y="166"/>
                    <a:pt x="735" y="166"/>
                    <a:pt x="735" y="166"/>
                  </a:cubicBezTo>
                  <a:lnTo>
                    <a:pt x="150" y="751"/>
                  </a:lnTo>
                  <a:close/>
                  <a:moveTo>
                    <a:pt x="844" y="275"/>
                  </a:moveTo>
                  <a:cubicBezTo>
                    <a:pt x="259" y="860"/>
                    <a:pt x="259" y="860"/>
                    <a:pt x="259" y="860"/>
                  </a:cubicBezTo>
                  <a:cubicBezTo>
                    <a:pt x="225" y="893"/>
                    <a:pt x="225" y="935"/>
                    <a:pt x="259" y="969"/>
                  </a:cubicBezTo>
                  <a:cubicBezTo>
                    <a:pt x="284" y="994"/>
                    <a:pt x="334" y="994"/>
                    <a:pt x="367" y="969"/>
                  </a:cubicBezTo>
                  <a:cubicBezTo>
                    <a:pt x="953" y="383"/>
                    <a:pt x="953" y="383"/>
                    <a:pt x="953" y="383"/>
                  </a:cubicBezTo>
                  <a:lnTo>
                    <a:pt x="844" y="275"/>
                  </a:lnTo>
                  <a:close/>
                  <a:moveTo>
                    <a:pt x="367" y="1127"/>
                  </a:moveTo>
                  <a:cubicBezTo>
                    <a:pt x="351" y="1111"/>
                    <a:pt x="343" y="1086"/>
                    <a:pt x="334" y="1061"/>
                  </a:cubicBezTo>
                  <a:cubicBezTo>
                    <a:pt x="326" y="1061"/>
                    <a:pt x="317" y="1061"/>
                    <a:pt x="309" y="1061"/>
                  </a:cubicBezTo>
                  <a:cubicBezTo>
                    <a:pt x="276" y="1061"/>
                    <a:pt x="234" y="1052"/>
                    <a:pt x="209" y="1019"/>
                  </a:cubicBezTo>
                  <a:cubicBezTo>
                    <a:pt x="175" y="994"/>
                    <a:pt x="158" y="952"/>
                    <a:pt x="158" y="910"/>
                  </a:cubicBezTo>
                  <a:cubicBezTo>
                    <a:pt x="158" y="910"/>
                    <a:pt x="158" y="902"/>
                    <a:pt x="167" y="893"/>
                  </a:cubicBezTo>
                  <a:cubicBezTo>
                    <a:pt x="142" y="885"/>
                    <a:pt x="117" y="877"/>
                    <a:pt x="100" y="860"/>
                  </a:cubicBezTo>
                  <a:lnTo>
                    <a:pt x="92" y="852"/>
                  </a:lnTo>
                  <a:cubicBezTo>
                    <a:pt x="0" y="1220"/>
                    <a:pt x="0" y="1220"/>
                    <a:pt x="0" y="1220"/>
                  </a:cubicBezTo>
                  <a:cubicBezTo>
                    <a:pt x="367" y="1127"/>
                    <a:pt x="367" y="1127"/>
                    <a:pt x="367" y="1127"/>
                  </a:cubicBezTo>
                  <a:close/>
                  <a:moveTo>
                    <a:pt x="367" y="1127"/>
                  </a:moveTo>
                  <a:lnTo>
                    <a:pt x="367" y="1127"/>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lIns="162556" tIns="81277" rIns="162556" bIns="81277" anchor="ctr"/>
            <a:lstStyle/>
            <a:p>
              <a:endParaRPr lang="zh-CN" altLang="en-US" sz="2400" b="1">
                <a:cs typeface="+mn-ea"/>
                <a:sym typeface="+mn-lt"/>
              </a:endParaRPr>
            </a:p>
          </p:txBody>
        </p:sp>
      </p:grpSp>
      <p:grpSp>
        <p:nvGrpSpPr>
          <p:cNvPr id="19" name="Group 63"/>
          <p:cNvGrpSpPr>
            <a:grpSpLocks/>
          </p:cNvGrpSpPr>
          <p:nvPr/>
        </p:nvGrpSpPr>
        <p:grpSpPr bwMode="auto">
          <a:xfrm>
            <a:off x="1327498" y="4926259"/>
            <a:ext cx="1714153" cy="1664213"/>
            <a:chOff x="1327471" y="4835465"/>
            <a:chExt cx="1714500" cy="1663735"/>
          </a:xfrm>
        </p:grpSpPr>
        <p:sp>
          <p:nvSpPr>
            <p:cNvPr id="20" name="Teardrop 14"/>
            <p:cNvSpPr/>
            <p:nvPr/>
          </p:nvSpPr>
          <p:spPr bwMode="auto">
            <a:xfrm rot="8100000">
              <a:off x="1900824" y="4835465"/>
              <a:ext cx="556677" cy="556431"/>
            </a:xfrm>
            <a:prstGeom prst="teardrop">
              <a:avLst/>
            </a:prstGeom>
            <a:blipFill>
              <a:blip r:embed="rId4"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162556" tIns="81277" rIns="162556" bIns="81277" anchor="ctr"/>
            <a:lstStyle/>
            <a:p>
              <a:pPr algn="ctr" defTabSz="914416">
                <a:defRPr/>
              </a:pPr>
              <a:endParaRPr lang="en-US" sz="2400" b="1" dirty="0">
                <a:cs typeface="+mn-ea"/>
                <a:sym typeface="+mn-lt"/>
              </a:endParaRPr>
            </a:p>
          </p:txBody>
        </p:sp>
        <p:sp>
          <p:nvSpPr>
            <p:cNvPr id="21" name="Content Placeholder 2"/>
            <p:cNvSpPr txBox="1">
              <a:spLocks/>
            </p:cNvSpPr>
            <p:nvPr/>
          </p:nvSpPr>
          <p:spPr bwMode="auto">
            <a:xfrm>
              <a:off x="1327471" y="5483165"/>
              <a:ext cx="1714500" cy="1016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62556" tIns="81277" rIns="162556" bIns="81277"/>
            <a:lstStyle>
              <a:lvl1pPr eaLnBrk="0" hangingPunct="0">
                <a:defRPr sz="3600">
                  <a:solidFill>
                    <a:schemeClr val="tx1"/>
                  </a:solidFill>
                  <a:latin typeface="Lato Light" charset="0"/>
                  <a:ea typeface="MS PGothic" pitchFamily="34" charset="-128"/>
                </a:defRPr>
              </a:lvl1pPr>
              <a:lvl2pPr marL="742950" indent="-285750" eaLnBrk="0" hangingPunct="0">
                <a:defRPr sz="3600">
                  <a:solidFill>
                    <a:schemeClr val="tx1"/>
                  </a:solidFill>
                  <a:latin typeface="Lato Light" charset="0"/>
                  <a:ea typeface="MS PGothic" pitchFamily="34" charset="-128"/>
                </a:defRPr>
              </a:lvl2pPr>
              <a:lvl3pPr marL="1143000" indent="-228600" eaLnBrk="0" hangingPunct="0">
                <a:defRPr sz="3600">
                  <a:solidFill>
                    <a:schemeClr val="tx1"/>
                  </a:solidFill>
                  <a:latin typeface="Lato Light" charset="0"/>
                  <a:ea typeface="MS PGothic" pitchFamily="34" charset="-128"/>
                </a:defRPr>
              </a:lvl3pPr>
              <a:lvl4pPr marL="1600200" indent="-228600" eaLnBrk="0" hangingPunct="0">
                <a:defRPr sz="3600">
                  <a:solidFill>
                    <a:schemeClr val="tx1"/>
                  </a:solidFill>
                  <a:latin typeface="Lato Light" charset="0"/>
                  <a:ea typeface="MS PGothic" pitchFamily="34" charset="-128"/>
                </a:defRPr>
              </a:lvl4pPr>
              <a:lvl5pPr marL="2057400" indent="-228600" eaLnBrk="0" hangingPunct="0">
                <a:defRPr sz="3600">
                  <a:solidFill>
                    <a:schemeClr val="tx1"/>
                  </a:solidFill>
                  <a:latin typeface="Lato Light" charset="0"/>
                  <a:ea typeface="MS PGothic" pitchFamily="34" charset="-128"/>
                </a:defRPr>
              </a:lvl5pPr>
              <a:lvl6pPr marL="2514600" indent="-228600" defTabSz="1827213" eaLnBrk="0" fontAlgn="base" hangingPunct="0">
                <a:spcBef>
                  <a:spcPct val="0"/>
                </a:spcBef>
                <a:spcAft>
                  <a:spcPct val="0"/>
                </a:spcAft>
                <a:defRPr sz="3600">
                  <a:solidFill>
                    <a:schemeClr val="tx1"/>
                  </a:solidFill>
                  <a:latin typeface="Lato Light" charset="0"/>
                  <a:ea typeface="MS PGothic" pitchFamily="34" charset="-128"/>
                </a:defRPr>
              </a:lvl6pPr>
              <a:lvl7pPr marL="2971800" indent="-228600" defTabSz="1827213" eaLnBrk="0" fontAlgn="base" hangingPunct="0">
                <a:spcBef>
                  <a:spcPct val="0"/>
                </a:spcBef>
                <a:spcAft>
                  <a:spcPct val="0"/>
                </a:spcAft>
                <a:defRPr sz="3600">
                  <a:solidFill>
                    <a:schemeClr val="tx1"/>
                  </a:solidFill>
                  <a:latin typeface="Lato Light" charset="0"/>
                  <a:ea typeface="MS PGothic" pitchFamily="34" charset="-128"/>
                </a:defRPr>
              </a:lvl7pPr>
              <a:lvl8pPr marL="3429000" indent="-228600" defTabSz="1827213" eaLnBrk="0" fontAlgn="base" hangingPunct="0">
                <a:spcBef>
                  <a:spcPct val="0"/>
                </a:spcBef>
                <a:spcAft>
                  <a:spcPct val="0"/>
                </a:spcAft>
                <a:defRPr sz="3600">
                  <a:solidFill>
                    <a:schemeClr val="tx1"/>
                  </a:solidFill>
                  <a:latin typeface="Lato Light" charset="0"/>
                  <a:ea typeface="MS PGothic" pitchFamily="34" charset="-128"/>
                </a:defRPr>
              </a:lvl8pPr>
              <a:lvl9pPr marL="3886200" indent="-228600" defTabSz="1827213" eaLnBrk="0" fontAlgn="base" hangingPunct="0">
                <a:spcBef>
                  <a:spcPct val="0"/>
                </a:spcBef>
                <a:spcAft>
                  <a:spcPct val="0"/>
                </a:spcAft>
                <a:defRPr sz="3600">
                  <a:solidFill>
                    <a:schemeClr val="tx1"/>
                  </a:solidFill>
                  <a:latin typeface="Lato Light" charset="0"/>
                  <a:ea typeface="MS PGothic" pitchFamily="34" charset="-128"/>
                </a:defRPr>
              </a:lvl9pPr>
            </a:lstStyle>
            <a:p>
              <a:pPr algn="ctr" eaLnBrk="1" hangingPunct="1">
                <a:buFont typeface="Arial" pitchFamily="34" charset="0"/>
                <a:buNone/>
              </a:pPr>
              <a:r>
                <a:rPr lang="tr-TR" altLang="zh-CN" sz="1600" b="1" dirty="0">
                  <a:latin typeface="+mn-lt"/>
                  <a:ea typeface="+mn-ea"/>
                  <a:cs typeface="+mn-ea"/>
                  <a:sym typeface="+mn-lt"/>
                </a:rPr>
                <a:t>Solution</a:t>
              </a:r>
              <a:endParaRPr lang="en-US" altLang="zh-CN" sz="1600" b="1" dirty="0">
                <a:latin typeface="+mn-lt"/>
                <a:ea typeface="+mn-ea"/>
                <a:cs typeface="+mn-ea"/>
                <a:sym typeface="+mn-lt"/>
              </a:endParaRPr>
            </a:p>
          </p:txBody>
        </p:sp>
        <p:grpSp>
          <p:nvGrpSpPr>
            <p:cNvPr id="22" name="Group 32"/>
            <p:cNvGrpSpPr>
              <a:grpSpLocks/>
            </p:cNvGrpSpPr>
            <p:nvPr/>
          </p:nvGrpSpPr>
          <p:grpSpPr bwMode="auto">
            <a:xfrm>
              <a:off x="2037765" y="4951388"/>
              <a:ext cx="294784" cy="429075"/>
              <a:chOff x="1533086" y="3713538"/>
              <a:chExt cx="221088" cy="321806"/>
            </a:xfrm>
          </p:grpSpPr>
          <p:sp>
            <p:nvSpPr>
              <p:cNvPr id="23" name="Freeform 166"/>
              <p:cNvSpPr>
                <a:spLocks noChangeArrowheads="1"/>
              </p:cNvSpPr>
              <p:nvPr/>
            </p:nvSpPr>
            <p:spPr bwMode="auto">
              <a:xfrm>
                <a:off x="1532821" y="3713513"/>
                <a:ext cx="221559" cy="322071"/>
              </a:xfrm>
              <a:custGeom>
                <a:avLst/>
                <a:gdLst>
                  <a:gd name="T0" fmla="*/ 110640 w 793"/>
                  <a:gd name="T1" fmla="*/ 40642 h 1157"/>
                  <a:gd name="T2" fmla="*/ 154505 w 793"/>
                  <a:gd name="T3" fmla="*/ 58179 h 1157"/>
                  <a:gd name="T4" fmla="*/ 171827 w 793"/>
                  <a:gd name="T5" fmla="*/ 101604 h 1157"/>
                  <a:gd name="T6" fmla="*/ 154505 w 793"/>
                  <a:gd name="T7" fmla="*/ 142246 h 1157"/>
                  <a:gd name="T8" fmla="*/ 110640 w 793"/>
                  <a:gd name="T9" fmla="*/ 197362 h 1157"/>
                  <a:gd name="T10" fmla="*/ 67054 w 793"/>
                  <a:gd name="T11" fmla="*/ 142246 h 1157"/>
                  <a:gd name="T12" fmla="*/ 49732 w 793"/>
                  <a:gd name="T13" fmla="*/ 101604 h 1157"/>
                  <a:gd name="T14" fmla="*/ 67054 w 793"/>
                  <a:gd name="T15" fmla="*/ 58179 h 1157"/>
                  <a:gd name="T16" fmla="*/ 110640 w 793"/>
                  <a:gd name="T17" fmla="*/ 40642 h 1157"/>
                  <a:gd name="T18" fmla="*/ 110640 w 793"/>
                  <a:gd name="T19" fmla="*/ 0 h 1157"/>
                  <a:gd name="T20" fmla="*/ 37998 w 793"/>
                  <a:gd name="T21" fmla="*/ 29229 h 1157"/>
                  <a:gd name="T22" fmla="*/ 37998 w 793"/>
                  <a:gd name="T23" fmla="*/ 171196 h 1157"/>
                  <a:gd name="T24" fmla="*/ 110640 w 793"/>
                  <a:gd name="T25" fmla="*/ 321793 h 1157"/>
                  <a:gd name="T26" fmla="*/ 180488 w 793"/>
                  <a:gd name="T27" fmla="*/ 171196 h 1157"/>
                  <a:gd name="T28" fmla="*/ 180488 w 793"/>
                  <a:gd name="T29" fmla="*/ 29229 h 1157"/>
                  <a:gd name="T30" fmla="*/ 110640 w 793"/>
                  <a:gd name="T31" fmla="*/ 0 h 1157"/>
                  <a:gd name="T32" fmla="*/ 110640 w 793"/>
                  <a:gd name="T33" fmla="*/ 40642 h 1157"/>
                  <a:gd name="T34" fmla="*/ 110640 w 793"/>
                  <a:gd name="T35" fmla="*/ 0 h 1157"/>
                  <a:gd name="T36" fmla="*/ 110640 w 793"/>
                  <a:gd name="T37" fmla="*/ 0 h 115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793" h="1157">
                    <a:moveTo>
                      <a:pt x="396" y="146"/>
                    </a:moveTo>
                    <a:cubicBezTo>
                      <a:pt x="448" y="146"/>
                      <a:pt x="511" y="167"/>
                      <a:pt x="553" y="209"/>
                    </a:cubicBezTo>
                    <a:cubicBezTo>
                      <a:pt x="584" y="250"/>
                      <a:pt x="615" y="302"/>
                      <a:pt x="615" y="365"/>
                    </a:cubicBezTo>
                    <a:cubicBezTo>
                      <a:pt x="615" y="417"/>
                      <a:pt x="584" y="469"/>
                      <a:pt x="553" y="511"/>
                    </a:cubicBezTo>
                    <a:cubicBezTo>
                      <a:pt x="542" y="521"/>
                      <a:pt x="469" y="594"/>
                      <a:pt x="396" y="709"/>
                    </a:cubicBezTo>
                    <a:cubicBezTo>
                      <a:pt x="323" y="594"/>
                      <a:pt x="250" y="521"/>
                      <a:pt x="240" y="511"/>
                    </a:cubicBezTo>
                    <a:cubicBezTo>
                      <a:pt x="198" y="469"/>
                      <a:pt x="178" y="417"/>
                      <a:pt x="178" y="365"/>
                    </a:cubicBezTo>
                    <a:cubicBezTo>
                      <a:pt x="178" y="302"/>
                      <a:pt x="198" y="250"/>
                      <a:pt x="240" y="209"/>
                    </a:cubicBezTo>
                    <a:cubicBezTo>
                      <a:pt x="282" y="167"/>
                      <a:pt x="334" y="146"/>
                      <a:pt x="396" y="146"/>
                    </a:cubicBezTo>
                    <a:lnTo>
                      <a:pt x="396" y="0"/>
                    </a:lnTo>
                    <a:cubicBezTo>
                      <a:pt x="303" y="0"/>
                      <a:pt x="209" y="32"/>
                      <a:pt x="136" y="105"/>
                    </a:cubicBezTo>
                    <a:cubicBezTo>
                      <a:pt x="0" y="250"/>
                      <a:pt x="0" y="480"/>
                      <a:pt x="136" y="615"/>
                    </a:cubicBezTo>
                    <a:cubicBezTo>
                      <a:pt x="136" y="615"/>
                      <a:pt x="396" y="865"/>
                      <a:pt x="396" y="1156"/>
                    </a:cubicBezTo>
                    <a:cubicBezTo>
                      <a:pt x="396" y="865"/>
                      <a:pt x="646" y="615"/>
                      <a:pt x="646" y="615"/>
                    </a:cubicBezTo>
                    <a:cubicBezTo>
                      <a:pt x="792" y="480"/>
                      <a:pt x="792" y="250"/>
                      <a:pt x="646" y="105"/>
                    </a:cubicBezTo>
                    <a:cubicBezTo>
                      <a:pt x="584" y="32"/>
                      <a:pt x="490" y="0"/>
                      <a:pt x="396" y="0"/>
                    </a:cubicBezTo>
                    <a:lnTo>
                      <a:pt x="396" y="146"/>
                    </a:lnTo>
                    <a:close/>
                    <a:moveTo>
                      <a:pt x="396" y="0"/>
                    </a:moveTo>
                    <a:lnTo>
                      <a:pt x="396" y="0"/>
                    </a:lnTo>
                    <a:close/>
                  </a:path>
                </a:pathLst>
              </a:custGeom>
              <a:solidFill>
                <a:schemeClr val="bg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zh-CN" altLang="en-US" sz="2400" b="1">
                  <a:cs typeface="+mn-ea"/>
                  <a:sym typeface="+mn-lt"/>
                </a:endParaRPr>
              </a:p>
            </p:txBody>
          </p:sp>
          <p:sp>
            <p:nvSpPr>
              <p:cNvPr id="24" name="Freeform 167"/>
              <p:cNvSpPr>
                <a:spLocks noChangeArrowheads="1"/>
              </p:cNvSpPr>
              <p:nvPr/>
            </p:nvSpPr>
            <p:spPr bwMode="auto">
              <a:xfrm>
                <a:off x="1622755" y="3794477"/>
                <a:ext cx="40500" cy="40482"/>
              </a:xfrm>
              <a:custGeom>
                <a:avLst/>
                <a:gdLst>
                  <a:gd name="T0" fmla="*/ 40224 w 147"/>
                  <a:gd name="T1" fmla="*/ 20103 h 147"/>
                  <a:gd name="T2" fmla="*/ 20112 w 147"/>
                  <a:gd name="T3" fmla="*/ 40207 h 147"/>
                  <a:gd name="T4" fmla="*/ 0 w 147"/>
                  <a:gd name="T5" fmla="*/ 20103 h 147"/>
                  <a:gd name="T6" fmla="*/ 20112 w 147"/>
                  <a:gd name="T7" fmla="*/ 0 h 147"/>
                  <a:gd name="T8" fmla="*/ 40224 w 147"/>
                  <a:gd name="T9" fmla="*/ 20103 h 147"/>
                  <a:gd name="T10" fmla="*/ 40224 w 147"/>
                  <a:gd name="T11" fmla="*/ 20103 h 147"/>
                  <a:gd name="T12" fmla="*/ 40224 w 147"/>
                  <a:gd name="T13" fmla="*/ 20103 h 14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47" h="147">
                    <a:moveTo>
                      <a:pt x="146" y="73"/>
                    </a:moveTo>
                    <a:cubicBezTo>
                      <a:pt x="146" y="104"/>
                      <a:pt x="115" y="146"/>
                      <a:pt x="73" y="146"/>
                    </a:cubicBezTo>
                    <a:cubicBezTo>
                      <a:pt x="32" y="146"/>
                      <a:pt x="0" y="104"/>
                      <a:pt x="0" y="73"/>
                    </a:cubicBezTo>
                    <a:cubicBezTo>
                      <a:pt x="0" y="31"/>
                      <a:pt x="32" y="0"/>
                      <a:pt x="73" y="0"/>
                    </a:cubicBezTo>
                    <a:cubicBezTo>
                      <a:pt x="115" y="0"/>
                      <a:pt x="146" y="31"/>
                      <a:pt x="146" y="73"/>
                    </a:cubicBezTo>
                    <a:close/>
                    <a:moveTo>
                      <a:pt x="146" y="73"/>
                    </a:moveTo>
                    <a:lnTo>
                      <a:pt x="146" y="73"/>
                    </a:lnTo>
                    <a:close/>
                  </a:path>
                </a:pathLst>
              </a:custGeom>
              <a:solidFill>
                <a:schemeClr val="bg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zh-CN" altLang="en-US" sz="2400" b="1">
                  <a:cs typeface="+mn-ea"/>
                  <a:sym typeface="+mn-lt"/>
                </a:endParaRPr>
              </a:p>
            </p:txBody>
          </p:sp>
        </p:grpSp>
      </p:grpSp>
      <p:grpSp>
        <p:nvGrpSpPr>
          <p:cNvPr id="25" name="Group 61"/>
          <p:cNvGrpSpPr>
            <a:grpSpLocks/>
          </p:cNvGrpSpPr>
          <p:nvPr/>
        </p:nvGrpSpPr>
        <p:grpSpPr bwMode="auto">
          <a:xfrm>
            <a:off x="1327498" y="3054812"/>
            <a:ext cx="1714153" cy="1664213"/>
            <a:chOff x="1327471" y="2964435"/>
            <a:chExt cx="1714500" cy="1663735"/>
          </a:xfrm>
        </p:grpSpPr>
        <p:sp>
          <p:nvSpPr>
            <p:cNvPr id="26" name="Teardrop 12"/>
            <p:cNvSpPr/>
            <p:nvPr/>
          </p:nvSpPr>
          <p:spPr bwMode="auto">
            <a:xfrm rot="8100000">
              <a:off x="1900824" y="2964435"/>
              <a:ext cx="556677" cy="556430"/>
            </a:xfrm>
            <a:prstGeom prst="teardrop">
              <a:avLst/>
            </a:prstGeom>
            <a:blipFill>
              <a:blip r:embed="rId5"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162556" tIns="81277" rIns="162556" bIns="81277" anchor="ctr"/>
            <a:lstStyle/>
            <a:p>
              <a:pPr algn="ctr" defTabSz="914416">
                <a:defRPr/>
              </a:pPr>
              <a:endParaRPr lang="en-US" sz="2400" b="1" dirty="0">
                <a:cs typeface="+mn-ea"/>
                <a:sym typeface="+mn-lt"/>
              </a:endParaRPr>
            </a:p>
          </p:txBody>
        </p:sp>
        <p:sp>
          <p:nvSpPr>
            <p:cNvPr id="27" name="Content Placeholder 2"/>
            <p:cNvSpPr txBox="1">
              <a:spLocks/>
            </p:cNvSpPr>
            <p:nvPr/>
          </p:nvSpPr>
          <p:spPr bwMode="auto">
            <a:xfrm>
              <a:off x="1327471" y="3612135"/>
              <a:ext cx="1714500" cy="1016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62556" tIns="81277" rIns="162556" bIns="81277"/>
            <a:lstStyle>
              <a:lvl1pPr eaLnBrk="0" hangingPunct="0">
                <a:defRPr sz="3600">
                  <a:solidFill>
                    <a:schemeClr val="tx1"/>
                  </a:solidFill>
                  <a:latin typeface="Lato Light" charset="0"/>
                  <a:ea typeface="MS PGothic" pitchFamily="34" charset="-128"/>
                </a:defRPr>
              </a:lvl1pPr>
              <a:lvl2pPr marL="742950" indent="-285750" eaLnBrk="0" hangingPunct="0">
                <a:defRPr sz="3600">
                  <a:solidFill>
                    <a:schemeClr val="tx1"/>
                  </a:solidFill>
                  <a:latin typeface="Lato Light" charset="0"/>
                  <a:ea typeface="MS PGothic" pitchFamily="34" charset="-128"/>
                </a:defRPr>
              </a:lvl2pPr>
              <a:lvl3pPr marL="1143000" indent="-228600" eaLnBrk="0" hangingPunct="0">
                <a:defRPr sz="3600">
                  <a:solidFill>
                    <a:schemeClr val="tx1"/>
                  </a:solidFill>
                  <a:latin typeface="Lato Light" charset="0"/>
                  <a:ea typeface="MS PGothic" pitchFamily="34" charset="-128"/>
                </a:defRPr>
              </a:lvl3pPr>
              <a:lvl4pPr marL="1600200" indent="-228600" eaLnBrk="0" hangingPunct="0">
                <a:defRPr sz="3600">
                  <a:solidFill>
                    <a:schemeClr val="tx1"/>
                  </a:solidFill>
                  <a:latin typeface="Lato Light" charset="0"/>
                  <a:ea typeface="MS PGothic" pitchFamily="34" charset="-128"/>
                </a:defRPr>
              </a:lvl4pPr>
              <a:lvl5pPr marL="2057400" indent="-228600" eaLnBrk="0" hangingPunct="0">
                <a:defRPr sz="3600">
                  <a:solidFill>
                    <a:schemeClr val="tx1"/>
                  </a:solidFill>
                  <a:latin typeface="Lato Light" charset="0"/>
                  <a:ea typeface="MS PGothic" pitchFamily="34" charset="-128"/>
                </a:defRPr>
              </a:lvl5pPr>
              <a:lvl6pPr marL="2514600" indent="-228600" defTabSz="1827213" eaLnBrk="0" fontAlgn="base" hangingPunct="0">
                <a:spcBef>
                  <a:spcPct val="0"/>
                </a:spcBef>
                <a:spcAft>
                  <a:spcPct val="0"/>
                </a:spcAft>
                <a:defRPr sz="3600">
                  <a:solidFill>
                    <a:schemeClr val="tx1"/>
                  </a:solidFill>
                  <a:latin typeface="Lato Light" charset="0"/>
                  <a:ea typeface="MS PGothic" pitchFamily="34" charset="-128"/>
                </a:defRPr>
              </a:lvl6pPr>
              <a:lvl7pPr marL="2971800" indent="-228600" defTabSz="1827213" eaLnBrk="0" fontAlgn="base" hangingPunct="0">
                <a:spcBef>
                  <a:spcPct val="0"/>
                </a:spcBef>
                <a:spcAft>
                  <a:spcPct val="0"/>
                </a:spcAft>
                <a:defRPr sz="3600">
                  <a:solidFill>
                    <a:schemeClr val="tx1"/>
                  </a:solidFill>
                  <a:latin typeface="Lato Light" charset="0"/>
                  <a:ea typeface="MS PGothic" pitchFamily="34" charset="-128"/>
                </a:defRPr>
              </a:lvl7pPr>
              <a:lvl8pPr marL="3429000" indent="-228600" defTabSz="1827213" eaLnBrk="0" fontAlgn="base" hangingPunct="0">
                <a:spcBef>
                  <a:spcPct val="0"/>
                </a:spcBef>
                <a:spcAft>
                  <a:spcPct val="0"/>
                </a:spcAft>
                <a:defRPr sz="3600">
                  <a:solidFill>
                    <a:schemeClr val="tx1"/>
                  </a:solidFill>
                  <a:latin typeface="Lato Light" charset="0"/>
                  <a:ea typeface="MS PGothic" pitchFamily="34" charset="-128"/>
                </a:defRPr>
              </a:lvl8pPr>
              <a:lvl9pPr marL="3886200" indent="-228600" defTabSz="1827213" eaLnBrk="0" fontAlgn="base" hangingPunct="0">
                <a:spcBef>
                  <a:spcPct val="0"/>
                </a:spcBef>
                <a:spcAft>
                  <a:spcPct val="0"/>
                </a:spcAft>
                <a:defRPr sz="3600">
                  <a:solidFill>
                    <a:schemeClr val="tx1"/>
                  </a:solidFill>
                  <a:latin typeface="Lato Light" charset="0"/>
                  <a:ea typeface="MS PGothic" pitchFamily="34" charset="-128"/>
                </a:defRPr>
              </a:lvl9pPr>
            </a:lstStyle>
            <a:p>
              <a:pPr algn="ctr" eaLnBrk="1" hangingPunct="1">
                <a:buFont typeface="Arial" pitchFamily="34" charset="0"/>
                <a:buNone/>
              </a:pPr>
              <a:r>
                <a:rPr lang="tr-TR" altLang="zh-CN" sz="1600" b="1" dirty="0" err="1">
                  <a:latin typeface="+mn-lt"/>
                  <a:ea typeface="+mn-ea"/>
                  <a:cs typeface="+mn-ea"/>
                  <a:sym typeface="+mn-lt"/>
                </a:rPr>
                <a:t>Problème</a:t>
              </a:r>
              <a:endParaRPr lang="en-US" altLang="zh-CN" sz="1600" b="1" dirty="0">
                <a:latin typeface="+mn-lt"/>
                <a:ea typeface="+mn-ea"/>
                <a:cs typeface="+mn-ea"/>
                <a:sym typeface="+mn-lt"/>
              </a:endParaRPr>
            </a:p>
          </p:txBody>
        </p:sp>
        <p:grpSp>
          <p:nvGrpSpPr>
            <p:cNvPr id="28" name="Group 38"/>
            <p:cNvGrpSpPr/>
            <p:nvPr/>
          </p:nvGrpSpPr>
          <p:grpSpPr>
            <a:xfrm>
              <a:off x="2033519" y="3086714"/>
              <a:ext cx="296967" cy="352647"/>
              <a:chOff x="2060819" y="1388284"/>
              <a:chExt cx="271040" cy="321860"/>
            </a:xfrm>
            <a:solidFill>
              <a:schemeClr val="bg1"/>
            </a:solidFill>
          </p:grpSpPr>
          <p:sp>
            <p:nvSpPr>
              <p:cNvPr id="29" name="Freeform 201"/>
              <p:cNvSpPr>
                <a:spLocks noChangeArrowheads="1"/>
              </p:cNvSpPr>
              <p:nvPr/>
            </p:nvSpPr>
            <p:spPr bwMode="auto">
              <a:xfrm>
                <a:off x="2060819" y="1388284"/>
                <a:ext cx="271040" cy="307527"/>
              </a:xfrm>
              <a:custGeom>
                <a:avLst/>
                <a:gdLst>
                  <a:gd name="T0" fmla="*/ 718 w 917"/>
                  <a:gd name="T1" fmla="*/ 583 h 1042"/>
                  <a:gd name="T2" fmla="*/ 853 w 917"/>
                  <a:gd name="T3" fmla="*/ 354 h 1042"/>
                  <a:gd name="T4" fmla="*/ 885 w 917"/>
                  <a:gd name="T5" fmla="*/ 270 h 1042"/>
                  <a:gd name="T6" fmla="*/ 895 w 917"/>
                  <a:gd name="T7" fmla="*/ 229 h 1042"/>
                  <a:gd name="T8" fmla="*/ 895 w 917"/>
                  <a:gd name="T9" fmla="*/ 208 h 1042"/>
                  <a:gd name="T10" fmla="*/ 906 w 917"/>
                  <a:gd name="T11" fmla="*/ 93 h 1042"/>
                  <a:gd name="T12" fmla="*/ 906 w 917"/>
                  <a:gd name="T13" fmla="*/ 41 h 1042"/>
                  <a:gd name="T14" fmla="*/ 906 w 917"/>
                  <a:gd name="T15" fmla="*/ 20 h 1042"/>
                  <a:gd name="T16" fmla="*/ 906 w 917"/>
                  <a:gd name="T17" fmla="*/ 10 h 1042"/>
                  <a:gd name="T18" fmla="*/ 895 w 917"/>
                  <a:gd name="T19" fmla="*/ 0 h 1042"/>
                  <a:gd name="T20" fmla="*/ 885 w 917"/>
                  <a:gd name="T21" fmla="*/ 0 h 1042"/>
                  <a:gd name="T22" fmla="*/ 864 w 917"/>
                  <a:gd name="T23" fmla="*/ 10 h 1042"/>
                  <a:gd name="T24" fmla="*/ 812 w 917"/>
                  <a:gd name="T25" fmla="*/ 20 h 1042"/>
                  <a:gd name="T26" fmla="*/ 635 w 917"/>
                  <a:gd name="T27" fmla="*/ 104 h 1042"/>
                  <a:gd name="T28" fmla="*/ 395 w 917"/>
                  <a:gd name="T29" fmla="*/ 333 h 1042"/>
                  <a:gd name="T30" fmla="*/ 333 w 917"/>
                  <a:gd name="T31" fmla="*/ 375 h 1042"/>
                  <a:gd name="T32" fmla="*/ 10 w 917"/>
                  <a:gd name="T33" fmla="*/ 583 h 1042"/>
                  <a:gd name="T34" fmla="*/ 41 w 917"/>
                  <a:gd name="T35" fmla="*/ 625 h 1042"/>
                  <a:gd name="T36" fmla="*/ 531 w 917"/>
                  <a:gd name="T37" fmla="*/ 999 h 1042"/>
                  <a:gd name="T38" fmla="*/ 562 w 917"/>
                  <a:gd name="T39" fmla="*/ 1020 h 1042"/>
                  <a:gd name="T40" fmla="*/ 698 w 917"/>
                  <a:gd name="T41" fmla="*/ 656 h 1042"/>
                  <a:gd name="T42" fmla="*/ 718 w 917"/>
                  <a:gd name="T43" fmla="*/ 583 h 1042"/>
                  <a:gd name="T44" fmla="*/ 666 w 917"/>
                  <a:gd name="T45" fmla="*/ 458 h 1042"/>
                  <a:gd name="T46" fmla="*/ 562 w 917"/>
                  <a:gd name="T47" fmla="*/ 468 h 1042"/>
                  <a:gd name="T48" fmla="*/ 520 w 917"/>
                  <a:gd name="T49" fmla="*/ 354 h 1042"/>
                  <a:gd name="T50" fmla="*/ 531 w 917"/>
                  <a:gd name="T51" fmla="*/ 333 h 1042"/>
                  <a:gd name="T52" fmla="*/ 645 w 917"/>
                  <a:gd name="T53" fmla="*/ 323 h 1042"/>
                  <a:gd name="T54" fmla="*/ 677 w 917"/>
                  <a:gd name="T55" fmla="*/ 437 h 1042"/>
                  <a:gd name="T56" fmla="*/ 666 w 917"/>
                  <a:gd name="T57" fmla="*/ 458 h 1042"/>
                  <a:gd name="T58" fmla="*/ 666 w 917"/>
                  <a:gd name="T59" fmla="*/ 458 h 1042"/>
                  <a:gd name="T60" fmla="*/ 666 w 917"/>
                  <a:gd name="T61" fmla="*/ 458 h 10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17" h="1042">
                    <a:moveTo>
                      <a:pt x="718" y="583"/>
                    </a:moveTo>
                    <a:cubicBezTo>
                      <a:pt x="781" y="500"/>
                      <a:pt x="823" y="427"/>
                      <a:pt x="853" y="354"/>
                    </a:cubicBezTo>
                    <a:cubicBezTo>
                      <a:pt x="864" y="333"/>
                      <a:pt x="874" y="302"/>
                      <a:pt x="885" y="270"/>
                    </a:cubicBezTo>
                    <a:cubicBezTo>
                      <a:pt x="885" y="260"/>
                      <a:pt x="885" y="250"/>
                      <a:pt x="895" y="229"/>
                    </a:cubicBezTo>
                    <a:cubicBezTo>
                      <a:pt x="895" y="218"/>
                      <a:pt x="895" y="218"/>
                      <a:pt x="895" y="208"/>
                    </a:cubicBezTo>
                    <a:cubicBezTo>
                      <a:pt x="906" y="166"/>
                      <a:pt x="906" y="125"/>
                      <a:pt x="906" y="93"/>
                    </a:cubicBezTo>
                    <a:cubicBezTo>
                      <a:pt x="906" y="73"/>
                      <a:pt x="906" y="52"/>
                      <a:pt x="906" y="41"/>
                    </a:cubicBezTo>
                    <a:cubicBezTo>
                      <a:pt x="906" y="31"/>
                      <a:pt x="916" y="31"/>
                      <a:pt x="906" y="20"/>
                    </a:cubicBezTo>
                    <a:lnTo>
                      <a:pt x="906" y="10"/>
                    </a:lnTo>
                    <a:cubicBezTo>
                      <a:pt x="916" y="0"/>
                      <a:pt x="906" y="0"/>
                      <a:pt x="895" y="0"/>
                    </a:cubicBezTo>
                    <a:lnTo>
                      <a:pt x="885" y="0"/>
                    </a:lnTo>
                    <a:cubicBezTo>
                      <a:pt x="874" y="0"/>
                      <a:pt x="874" y="10"/>
                      <a:pt x="864" y="10"/>
                    </a:cubicBezTo>
                    <a:cubicBezTo>
                      <a:pt x="864" y="20"/>
                      <a:pt x="843" y="20"/>
                      <a:pt x="812" y="20"/>
                    </a:cubicBezTo>
                    <a:cubicBezTo>
                      <a:pt x="770" y="31"/>
                      <a:pt x="708" y="52"/>
                      <a:pt x="635" y="104"/>
                    </a:cubicBezTo>
                    <a:cubicBezTo>
                      <a:pt x="510" y="177"/>
                      <a:pt x="437" y="281"/>
                      <a:pt x="395" y="333"/>
                    </a:cubicBezTo>
                    <a:cubicBezTo>
                      <a:pt x="385" y="354"/>
                      <a:pt x="354" y="375"/>
                      <a:pt x="333" y="375"/>
                    </a:cubicBezTo>
                    <a:cubicBezTo>
                      <a:pt x="125" y="364"/>
                      <a:pt x="41" y="510"/>
                      <a:pt x="10" y="583"/>
                    </a:cubicBezTo>
                    <a:cubicBezTo>
                      <a:pt x="0" y="604"/>
                      <a:pt x="10" y="625"/>
                      <a:pt x="41" y="625"/>
                    </a:cubicBezTo>
                    <a:cubicBezTo>
                      <a:pt x="489" y="614"/>
                      <a:pt x="531" y="885"/>
                      <a:pt x="531" y="999"/>
                    </a:cubicBezTo>
                    <a:cubicBezTo>
                      <a:pt x="520" y="1031"/>
                      <a:pt x="541" y="1041"/>
                      <a:pt x="562" y="1020"/>
                    </a:cubicBezTo>
                    <a:cubicBezTo>
                      <a:pt x="729" y="926"/>
                      <a:pt x="718" y="739"/>
                      <a:pt x="698" y="656"/>
                    </a:cubicBezTo>
                    <a:cubicBezTo>
                      <a:pt x="698" y="635"/>
                      <a:pt x="708" y="593"/>
                      <a:pt x="718" y="583"/>
                    </a:cubicBezTo>
                    <a:close/>
                    <a:moveTo>
                      <a:pt x="666" y="458"/>
                    </a:moveTo>
                    <a:cubicBezTo>
                      <a:pt x="645" y="489"/>
                      <a:pt x="593" y="489"/>
                      <a:pt x="562" y="468"/>
                    </a:cubicBezTo>
                    <a:cubicBezTo>
                      <a:pt x="510" y="448"/>
                      <a:pt x="500" y="395"/>
                      <a:pt x="520" y="354"/>
                    </a:cubicBezTo>
                    <a:cubicBezTo>
                      <a:pt x="531" y="343"/>
                      <a:pt x="531" y="343"/>
                      <a:pt x="531" y="333"/>
                    </a:cubicBezTo>
                    <a:cubicBezTo>
                      <a:pt x="562" y="302"/>
                      <a:pt x="604" y="302"/>
                      <a:pt x="645" y="323"/>
                    </a:cubicBezTo>
                    <a:cubicBezTo>
                      <a:pt x="687" y="343"/>
                      <a:pt x="708" y="395"/>
                      <a:pt x="677" y="437"/>
                    </a:cubicBezTo>
                    <a:cubicBezTo>
                      <a:pt x="677" y="448"/>
                      <a:pt x="677" y="448"/>
                      <a:pt x="666" y="458"/>
                    </a:cubicBezTo>
                    <a:close/>
                    <a:moveTo>
                      <a:pt x="666" y="458"/>
                    </a:moveTo>
                    <a:lnTo>
                      <a:pt x="666" y="458"/>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914416">
                  <a:defRPr/>
                </a:pPr>
                <a:endParaRPr lang="en-US" sz="2400" b="1" dirty="0">
                  <a:cs typeface="+mn-ea"/>
                  <a:sym typeface="+mn-lt"/>
                </a:endParaRPr>
              </a:p>
            </p:txBody>
          </p:sp>
          <p:sp>
            <p:nvSpPr>
              <p:cNvPr id="30" name="Freeform 202"/>
              <p:cNvSpPr>
                <a:spLocks noChangeArrowheads="1"/>
              </p:cNvSpPr>
              <p:nvPr/>
            </p:nvSpPr>
            <p:spPr bwMode="auto">
              <a:xfrm>
                <a:off x="2131185" y="1637172"/>
                <a:ext cx="58639" cy="67760"/>
              </a:xfrm>
              <a:custGeom>
                <a:avLst/>
                <a:gdLst>
                  <a:gd name="T0" fmla="*/ 42 w 199"/>
                  <a:gd name="T1" fmla="*/ 219 h 230"/>
                  <a:gd name="T2" fmla="*/ 188 w 199"/>
                  <a:gd name="T3" fmla="*/ 31 h 230"/>
                  <a:gd name="T4" fmla="*/ 156 w 199"/>
                  <a:gd name="T5" fmla="*/ 10 h 230"/>
                  <a:gd name="T6" fmla="*/ 11 w 199"/>
                  <a:gd name="T7" fmla="*/ 198 h 230"/>
                  <a:gd name="T8" fmla="*/ 42 w 199"/>
                  <a:gd name="T9" fmla="*/ 219 h 230"/>
                  <a:gd name="T10" fmla="*/ 42 w 199"/>
                  <a:gd name="T11" fmla="*/ 219 h 230"/>
                  <a:gd name="T12" fmla="*/ 42 w 199"/>
                  <a:gd name="T13" fmla="*/ 219 h 230"/>
                </a:gdLst>
                <a:ahLst/>
                <a:cxnLst>
                  <a:cxn ang="0">
                    <a:pos x="T0" y="T1"/>
                  </a:cxn>
                  <a:cxn ang="0">
                    <a:pos x="T2" y="T3"/>
                  </a:cxn>
                  <a:cxn ang="0">
                    <a:pos x="T4" y="T5"/>
                  </a:cxn>
                  <a:cxn ang="0">
                    <a:pos x="T6" y="T7"/>
                  </a:cxn>
                  <a:cxn ang="0">
                    <a:pos x="T8" y="T9"/>
                  </a:cxn>
                  <a:cxn ang="0">
                    <a:pos x="T10" y="T11"/>
                  </a:cxn>
                  <a:cxn ang="0">
                    <a:pos x="T12" y="T13"/>
                  </a:cxn>
                </a:cxnLst>
                <a:rect l="0" t="0" r="r" b="b"/>
                <a:pathLst>
                  <a:path w="199" h="230">
                    <a:moveTo>
                      <a:pt x="42" y="219"/>
                    </a:moveTo>
                    <a:cubicBezTo>
                      <a:pt x="115" y="177"/>
                      <a:pt x="167" y="83"/>
                      <a:pt x="188" y="31"/>
                    </a:cubicBezTo>
                    <a:cubicBezTo>
                      <a:pt x="198" y="10"/>
                      <a:pt x="177" y="0"/>
                      <a:pt x="156" y="10"/>
                    </a:cubicBezTo>
                    <a:cubicBezTo>
                      <a:pt x="73" y="63"/>
                      <a:pt x="31" y="146"/>
                      <a:pt x="11" y="198"/>
                    </a:cubicBezTo>
                    <a:cubicBezTo>
                      <a:pt x="0" y="219"/>
                      <a:pt x="21" y="229"/>
                      <a:pt x="42" y="219"/>
                    </a:cubicBezTo>
                    <a:close/>
                    <a:moveTo>
                      <a:pt x="42" y="219"/>
                    </a:moveTo>
                    <a:lnTo>
                      <a:pt x="42" y="21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914416">
                  <a:defRPr/>
                </a:pPr>
                <a:endParaRPr lang="en-US" sz="2400" b="1" dirty="0">
                  <a:cs typeface="+mn-ea"/>
                  <a:sym typeface="+mn-lt"/>
                </a:endParaRPr>
              </a:p>
            </p:txBody>
          </p:sp>
          <p:sp>
            <p:nvSpPr>
              <p:cNvPr id="31" name="Freeform 203"/>
              <p:cNvSpPr>
                <a:spLocks noChangeArrowheads="1"/>
              </p:cNvSpPr>
              <p:nvPr/>
            </p:nvSpPr>
            <p:spPr bwMode="auto">
              <a:xfrm>
                <a:off x="2084274" y="1615019"/>
                <a:ext cx="76882" cy="95125"/>
              </a:xfrm>
              <a:custGeom>
                <a:avLst/>
                <a:gdLst>
                  <a:gd name="T0" fmla="*/ 31 w 261"/>
                  <a:gd name="T1" fmla="*/ 313 h 324"/>
                  <a:gd name="T2" fmla="*/ 250 w 261"/>
                  <a:gd name="T3" fmla="*/ 31 h 324"/>
                  <a:gd name="T4" fmla="*/ 219 w 261"/>
                  <a:gd name="T5" fmla="*/ 11 h 324"/>
                  <a:gd name="T6" fmla="*/ 10 w 261"/>
                  <a:gd name="T7" fmla="*/ 292 h 324"/>
                  <a:gd name="T8" fmla="*/ 31 w 261"/>
                  <a:gd name="T9" fmla="*/ 313 h 324"/>
                  <a:gd name="T10" fmla="*/ 31 w 261"/>
                  <a:gd name="T11" fmla="*/ 313 h 324"/>
                  <a:gd name="T12" fmla="*/ 31 w 261"/>
                  <a:gd name="T13" fmla="*/ 313 h 324"/>
                </a:gdLst>
                <a:ahLst/>
                <a:cxnLst>
                  <a:cxn ang="0">
                    <a:pos x="T0" y="T1"/>
                  </a:cxn>
                  <a:cxn ang="0">
                    <a:pos x="T2" y="T3"/>
                  </a:cxn>
                  <a:cxn ang="0">
                    <a:pos x="T4" y="T5"/>
                  </a:cxn>
                  <a:cxn ang="0">
                    <a:pos x="T6" y="T7"/>
                  </a:cxn>
                  <a:cxn ang="0">
                    <a:pos x="T8" y="T9"/>
                  </a:cxn>
                  <a:cxn ang="0">
                    <a:pos x="T10" y="T11"/>
                  </a:cxn>
                  <a:cxn ang="0">
                    <a:pos x="T12" y="T13"/>
                  </a:cxn>
                </a:cxnLst>
                <a:rect l="0" t="0" r="r" b="b"/>
                <a:pathLst>
                  <a:path w="261" h="324">
                    <a:moveTo>
                      <a:pt x="31" y="313"/>
                    </a:moveTo>
                    <a:cubicBezTo>
                      <a:pt x="156" y="240"/>
                      <a:pt x="219" y="104"/>
                      <a:pt x="250" y="31"/>
                    </a:cubicBezTo>
                    <a:cubicBezTo>
                      <a:pt x="260" y="11"/>
                      <a:pt x="240" y="0"/>
                      <a:pt x="219" y="11"/>
                    </a:cubicBezTo>
                    <a:cubicBezTo>
                      <a:pt x="94" y="83"/>
                      <a:pt x="31" y="219"/>
                      <a:pt x="10" y="292"/>
                    </a:cubicBezTo>
                    <a:cubicBezTo>
                      <a:pt x="0" y="313"/>
                      <a:pt x="10" y="323"/>
                      <a:pt x="31" y="313"/>
                    </a:cubicBezTo>
                    <a:close/>
                    <a:moveTo>
                      <a:pt x="31" y="313"/>
                    </a:moveTo>
                    <a:lnTo>
                      <a:pt x="31" y="313"/>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914416">
                  <a:defRPr/>
                </a:pPr>
                <a:endParaRPr lang="en-US" sz="2400" b="1" dirty="0">
                  <a:cs typeface="+mn-ea"/>
                  <a:sym typeface="+mn-lt"/>
                </a:endParaRPr>
              </a:p>
            </p:txBody>
          </p:sp>
          <p:sp>
            <p:nvSpPr>
              <p:cNvPr id="32" name="Freeform 204"/>
              <p:cNvSpPr>
                <a:spLocks noChangeArrowheads="1"/>
              </p:cNvSpPr>
              <p:nvPr/>
            </p:nvSpPr>
            <p:spPr bwMode="auto">
              <a:xfrm>
                <a:off x="2075153" y="1591564"/>
                <a:ext cx="58638" cy="70366"/>
              </a:xfrm>
              <a:custGeom>
                <a:avLst/>
                <a:gdLst>
                  <a:gd name="T0" fmla="*/ 41 w 199"/>
                  <a:gd name="T1" fmla="*/ 229 h 240"/>
                  <a:gd name="T2" fmla="*/ 187 w 199"/>
                  <a:gd name="T3" fmla="*/ 42 h 240"/>
                  <a:gd name="T4" fmla="*/ 156 w 199"/>
                  <a:gd name="T5" fmla="*/ 21 h 240"/>
                  <a:gd name="T6" fmla="*/ 10 w 199"/>
                  <a:gd name="T7" fmla="*/ 208 h 240"/>
                  <a:gd name="T8" fmla="*/ 41 w 199"/>
                  <a:gd name="T9" fmla="*/ 229 h 240"/>
                  <a:gd name="T10" fmla="*/ 41 w 199"/>
                  <a:gd name="T11" fmla="*/ 229 h 240"/>
                  <a:gd name="T12" fmla="*/ 41 w 199"/>
                  <a:gd name="T13" fmla="*/ 229 h 240"/>
                </a:gdLst>
                <a:ahLst/>
                <a:cxnLst>
                  <a:cxn ang="0">
                    <a:pos x="T0" y="T1"/>
                  </a:cxn>
                  <a:cxn ang="0">
                    <a:pos x="T2" y="T3"/>
                  </a:cxn>
                  <a:cxn ang="0">
                    <a:pos x="T4" y="T5"/>
                  </a:cxn>
                  <a:cxn ang="0">
                    <a:pos x="T6" y="T7"/>
                  </a:cxn>
                  <a:cxn ang="0">
                    <a:pos x="T8" y="T9"/>
                  </a:cxn>
                  <a:cxn ang="0">
                    <a:pos x="T10" y="T11"/>
                  </a:cxn>
                  <a:cxn ang="0">
                    <a:pos x="T12" y="T13"/>
                  </a:cxn>
                </a:cxnLst>
                <a:rect l="0" t="0" r="r" b="b"/>
                <a:pathLst>
                  <a:path w="199" h="240">
                    <a:moveTo>
                      <a:pt x="41" y="229"/>
                    </a:moveTo>
                    <a:cubicBezTo>
                      <a:pt x="114" y="177"/>
                      <a:pt x="166" y="94"/>
                      <a:pt x="187" y="42"/>
                    </a:cubicBezTo>
                    <a:cubicBezTo>
                      <a:pt x="198" y="21"/>
                      <a:pt x="177" y="0"/>
                      <a:pt x="156" y="21"/>
                    </a:cubicBezTo>
                    <a:cubicBezTo>
                      <a:pt x="73" y="73"/>
                      <a:pt x="31" y="156"/>
                      <a:pt x="10" y="208"/>
                    </a:cubicBezTo>
                    <a:cubicBezTo>
                      <a:pt x="0" y="229"/>
                      <a:pt x="10" y="239"/>
                      <a:pt x="41" y="229"/>
                    </a:cubicBezTo>
                    <a:close/>
                    <a:moveTo>
                      <a:pt x="41" y="229"/>
                    </a:moveTo>
                    <a:lnTo>
                      <a:pt x="41" y="22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914416">
                  <a:defRPr/>
                </a:pPr>
                <a:endParaRPr lang="en-US" sz="2400" b="1" dirty="0">
                  <a:cs typeface="+mn-ea"/>
                  <a:sym typeface="+mn-lt"/>
                </a:endParaRPr>
              </a:p>
            </p:txBody>
          </p:sp>
        </p:grpSp>
      </p:grpSp>
      <p:grpSp>
        <p:nvGrpSpPr>
          <p:cNvPr id="33" name="Group 62"/>
          <p:cNvGrpSpPr>
            <a:grpSpLocks/>
          </p:cNvGrpSpPr>
          <p:nvPr/>
        </p:nvGrpSpPr>
        <p:grpSpPr bwMode="auto">
          <a:xfrm>
            <a:off x="9278180" y="3061164"/>
            <a:ext cx="1714947" cy="1664213"/>
            <a:chOff x="9278455" y="2970827"/>
            <a:chExt cx="1714500" cy="1663730"/>
          </a:xfrm>
        </p:grpSpPr>
        <p:sp>
          <p:nvSpPr>
            <p:cNvPr id="34" name="Teardrop 18"/>
            <p:cNvSpPr/>
            <p:nvPr/>
          </p:nvSpPr>
          <p:spPr bwMode="auto">
            <a:xfrm rot="8100000">
              <a:off x="9852337" y="2970827"/>
              <a:ext cx="556419" cy="556429"/>
            </a:xfrm>
            <a:prstGeom prst="teardrop">
              <a:avLst/>
            </a:prstGeom>
            <a:blipFill>
              <a:blip r:embed="rId6"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162556" tIns="81277" rIns="162556" bIns="81277" anchor="ctr"/>
            <a:lstStyle/>
            <a:p>
              <a:pPr algn="ctr" defTabSz="914416">
                <a:defRPr/>
              </a:pPr>
              <a:endParaRPr lang="en-US" sz="2400" b="1" dirty="0">
                <a:cs typeface="+mn-ea"/>
                <a:sym typeface="+mn-lt"/>
              </a:endParaRPr>
            </a:p>
          </p:txBody>
        </p:sp>
        <p:sp>
          <p:nvSpPr>
            <p:cNvPr id="35" name="Content Placeholder 2"/>
            <p:cNvSpPr txBox="1">
              <a:spLocks/>
            </p:cNvSpPr>
            <p:nvPr/>
          </p:nvSpPr>
          <p:spPr bwMode="auto">
            <a:xfrm>
              <a:off x="9278455" y="3618522"/>
              <a:ext cx="1714500" cy="1016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62556" tIns="81277" rIns="162556" bIns="81277"/>
            <a:lstStyle>
              <a:lvl1pPr eaLnBrk="0" hangingPunct="0">
                <a:defRPr sz="3600">
                  <a:solidFill>
                    <a:schemeClr val="tx1"/>
                  </a:solidFill>
                  <a:latin typeface="Lato Light" charset="0"/>
                  <a:ea typeface="MS PGothic" pitchFamily="34" charset="-128"/>
                </a:defRPr>
              </a:lvl1pPr>
              <a:lvl2pPr marL="742950" indent="-285750" eaLnBrk="0" hangingPunct="0">
                <a:defRPr sz="3600">
                  <a:solidFill>
                    <a:schemeClr val="tx1"/>
                  </a:solidFill>
                  <a:latin typeface="Lato Light" charset="0"/>
                  <a:ea typeface="MS PGothic" pitchFamily="34" charset="-128"/>
                </a:defRPr>
              </a:lvl2pPr>
              <a:lvl3pPr marL="1143000" indent="-228600" eaLnBrk="0" hangingPunct="0">
                <a:defRPr sz="3600">
                  <a:solidFill>
                    <a:schemeClr val="tx1"/>
                  </a:solidFill>
                  <a:latin typeface="Lato Light" charset="0"/>
                  <a:ea typeface="MS PGothic" pitchFamily="34" charset="-128"/>
                </a:defRPr>
              </a:lvl3pPr>
              <a:lvl4pPr marL="1600200" indent="-228600" eaLnBrk="0" hangingPunct="0">
                <a:defRPr sz="3600">
                  <a:solidFill>
                    <a:schemeClr val="tx1"/>
                  </a:solidFill>
                  <a:latin typeface="Lato Light" charset="0"/>
                  <a:ea typeface="MS PGothic" pitchFamily="34" charset="-128"/>
                </a:defRPr>
              </a:lvl4pPr>
              <a:lvl5pPr marL="2057400" indent="-228600" eaLnBrk="0" hangingPunct="0">
                <a:defRPr sz="3600">
                  <a:solidFill>
                    <a:schemeClr val="tx1"/>
                  </a:solidFill>
                  <a:latin typeface="Lato Light" charset="0"/>
                  <a:ea typeface="MS PGothic" pitchFamily="34" charset="-128"/>
                </a:defRPr>
              </a:lvl5pPr>
              <a:lvl6pPr marL="2514600" indent="-228600" defTabSz="1827213" eaLnBrk="0" fontAlgn="base" hangingPunct="0">
                <a:spcBef>
                  <a:spcPct val="0"/>
                </a:spcBef>
                <a:spcAft>
                  <a:spcPct val="0"/>
                </a:spcAft>
                <a:defRPr sz="3600">
                  <a:solidFill>
                    <a:schemeClr val="tx1"/>
                  </a:solidFill>
                  <a:latin typeface="Lato Light" charset="0"/>
                  <a:ea typeface="MS PGothic" pitchFamily="34" charset="-128"/>
                </a:defRPr>
              </a:lvl6pPr>
              <a:lvl7pPr marL="2971800" indent="-228600" defTabSz="1827213" eaLnBrk="0" fontAlgn="base" hangingPunct="0">
                <a:spcBef>
                  <a:spcPct val="0"/>
                </a:spcBef>
                <a:spcAft>
                  <a:spcPct val="0"/>
                </a:spcAft>
                <a:defRPr sz="3600">
                  <a:solidFill>
                    <a:schemeClr val="tx1"/>
                  </a:solidFill>
                  <a:latin typeface="Lato Light" charset="0"/>
                  <a:ea typeface="MS PGothic" pitchFamily="34" charset="-128"/>
                </a:defRPr>
              </a:lvl7pPr>
              <a:lvl8pPr marL="3429000" indent="-228600" defTabSz="1827213" eaLnBrk="0" fontAlgn="base" hangingPunct="0">
                <a:spcBef>
                  <a:spcPct val="0"/>
                </a:spcBef>
                <a:spcAft>
                  <a:spcPct val="0"/>
                </a:spcAft>
                <a:defRPr sz="3600">
                  <a:solidFill>
                    <a:schemeClr val="tx1"/>
                  </a:solidFill>
                  <a:latin typeface="Lato Light" charset="0"/>
                  <a:ea typeface="MS PGothic" pitchFamily="34" charset="-128"/>
                </a:defRPr>
              </a:lvl8pPr>
              <a:lvl9pPr marL="3886200" indent="-228600" defTabSz="1827213" eaLnBrk="0" fontAlgn="base" hangingPunct="0">
                <a:spcBef>
                  <a:spcPct val="0"/>
                </a:spcBef>
                <a:spcAft>
                  <a:spcPct val="0"/>
                </a:spcAft>
                <a:defRPr sz="3600">
                  <a:solidFill>
                    <a:schemeClr val="tx1"/>
                  </a:solidFill>
                  <a:latin typeface="Lato Light" charset="0"/>
                  <a:ea typeface="MS PGothic" pitchFamily="34" charset="-128"/>
                </a:defRPr>
              </a:lvl9pPr>
            </a:lstStyle>
            <a:p>
              <a:pPr algn="ctr" eaLnBrk="1" hangingPunct="1">
                <a:buFont typeface="Arial" pitchFamily="34" charset="0"/>
                <a:buNone/>
              </a:pPr>
              <a:r>
                <a:rPr lang="tr-TR" altLang="zh-CN" sz="1600" b="1" dirty="0" err="1">
                  <a:latin typeface="+mn-lt"/>
                  <a:ea typeface="+mn-ea"/>
                  <a:cs typeface="+mn-ea"/>
                  <a:sym typeface="+mn-lt"/>
                </a:rPr>
                <a:t>Structure</a:t>
              </a:r>
              <a:endParaRPr lang="en-US" altLang="zh-CN" sz="1600" b="1" dirty="0">
                <a:latin typeface="+mn-lt"/>
                <a:ea typeface="+mn-ea"/>
                <a:cs typeface="+mn-ea"/>
                <a:sym typeface="+mn-lt"/>
              </a:endParaRPr>
            </a:p>
          </p:txBody>
        </p:sp>
        <p:sp>
          <p:nvSpPr>
            <p:cNvPr id="36" name="Freeform 298"/>
            <p:cNvSpPr>
              <a:spLocks noChangeArrowheads="1"/>
            </p:cNvSpPr>
            <p:nvPr/>
          </p:nvSpPr>
          <p:spPr bwMode="auto">
            <a:xfrm>
              <a:off x="9955994" y="3082627"/>
              <a:ext cx="346012" cy="346012"/>
            </a:xfrm>
            <a:custGeom>
              <a:avLst/>
              <a:gdLst>
                <a:gd name="T0" fmla="*/ 39548568 w 1606"/>
                <a:gd name="T1" fmla="*/ 0 h 1607"/>
                <a:gd name="T2" fmla="*/ 0 w 1606"/>
                <a:gd name="T3" fmla="*/ 34909747 h 1607"/>
                <a:gd name="T4" fmla="*/ 34906707 w 1606"/>
                <a:gd name="T5" fmla="*/ 74455452 h 1607"/>
                <a:gd name="T6" fmla="*/ 74501813 w 1606"/>
                <a:gd name="T7" fmla="*/ 39545705 h 1607"/>
                <a:gd name="T8" fmla="*/ 23255626 w 1606"/>
                <a:gd name="T9" fmla="*/ 8159596 h 1607"/>
                <a:gd name="T10" fmla="*/ 10072913 w 1606"/>
                <a:gd name="T11" fmla="*/ 19796107 h 1607"/>
                <a:gd name="T12" fmla="*/ 7334119 w 1606"/>
                <a:gd name="T13" fmla="*/ 24803053 h 1607"/>
                <a:gd name="T14" fmla="*/ 14714774 w 1606"/>
                <a:gd name="T15" fmla="*/ 34909747 h 1607"/>
                <a:gd name="T16" fmla="*/ 7334119 w 1606"/>
                <a:gd name="T17" fmla="*/ 24803053 h 1607"/>
                <a:gd name="T18" fmla="*/ 14714774 w 1606"/>
                <a:gd name="T19" fmla="*/ 39545705 h 1607"/>
                <a:gd name="T20" fmla="*/ 7334119 w 1606"/>
                <a:gd name="T21" fmla="*/ 49652399 h 1607"/>
                <a:gd name="T22" fmla="*/ 10072913 w 1606"/>
                <a:gd name="T23" fmla="*/ 54659346 h 1607"/>
                <a:gd name="T24" fmla="*/ 23255626 w 1606"/>
                <a:gd name="T25" fmla="*/ 66295856 h 1607"/>
                <a:gd name="T26" fmla="*/ 34906707 w 1606"/>
                <a:gd name="T27" fmla="*/ 69401997 h 1607"/>
                <a:gd name="T28" fmla="*/ 34906707 w 1606"/>
                <a:gd name="T29" fmla="*/ 54659346 h 1607"/>
                <a:gd name="T30" fmla="*/ 34906707 w 1606"/>
                <a:gd name="T31" fmla="*/ 49652399 h 1607"/>
                <a:gd name="T32" fmla="*/ 19774392 w 1606"/>
                <a:gd name="T33" fmla="*/ 39545705 h 1607"/>
                <a:gd name="T34" fmla="*/ 34906707 w 1606"/>
                <a:gd name="T35" fmla="*/ 49652399 h 1607"/>
                <a:gd name="T36" fmla="*/ 19774392 w 1606"/>
                <a:gd name="T37" fmla="*/ 34909747 h 1607"/>
                <a:gd name="T38" fmla="*/ 34906707 w 1606"/>
                <a:gd name="T39" fmla="*/ 24803053 h 1607"/>
                <a:gd name="T40" fmla="*/ 34906707 w 1606"/>
                <a:gd name="T41" fmla="*/ 19796107 h 1607"/>
                <a:gd name="T42" fmla="*/ 34906707 w 1606"/>
                <a:gd name="T43" fmla="*/ 5053239 h 1607"/>
                <a:gd name="T44" fmla="*/ 64382578 w 1606"/>
                <a:gd name="T45" fmla="*/ 19796107 h 1607"/>
                <a:gd name="T46" fmla="*/ 51199650 w 1606"/>
                <a:gd name="T47" fmla="*/ 8159596 h 1607"/>
                <a:gd name="T48" fmla="*/ 39548568 w 1606"/>
                <a:gd name="T49" fmla="*/ 5053239 h 1607"/>
                <a:gd name="T50" fmla="*/ 39548568 w 1606"/>
                <a:gd name="T51" fmla="*/ 19796107 h 1607"/>
                <a:gd name="T52" fmla="*/ 39548568 w 1606"/>
                <a:gd name="T53" fmla="*/ 24803053 h 1607"/>
                <a:gd name="T54" fmla="*/ 54681099 w 1606"/>
                <a:gd name="T55" fmla="*/ 34909747 h 1607"/>
                <a:gd name="T56" fmla="*/ 39548568 w 1606"/>
                <a:gd name="T57" fmla="*/ 24803053 h 1607"/>
                <a:gd name="T58" fmla="*/ 54681099 w 1606"/>
                <a:gd name="T59" fmla="*/ 39545705 h 1607"/>
                <a:gd name="T60" fmla="*/ 39548568 w 1606"/>
                <a:gd name="T61" fmla="*/ 49652399 h 1607"/>
                <a:gd name="T62" fmla="*/ 39548568 w 1606"/>
                <a:gd name="T63" fmla="*/ 69401997 h 1607"/>
                <a:gd name="T64" fmla="*/ 51988842 w 1606"/>
                <a:gd name="T65" fmla="*/ 54659346 h 1607"/>
                <a:gd name="T66" fmla="*/ 51199650 w 1606"/>
                <a:gd name="T67" fmla="*/ 66295856 h 1607"/>
                <a:gd name="T68" fmla="*/ 64382578 w 1606"/>
                <a:gd name="T69" fmla="*/ 54659346 h 1607"/>
                <a:gd name="T70" fmla="*/ 67121157 w 1606"/>
                <a:gd name="T71" fmla="*/ 49652399 h 1607"/>
                <a:gd name="T72" fmla="*/ 59740717 w 1606"/>
                <a:gd name="T73" fmla="*/ 39545705 h 1607"/>
                <a:gd name="T74" fmla="*/ 67121157 w 1606"/>
                <a:gd name="T75" fmla="*/ 49652399 h 1607"/>
                <a:gd name="T76" fmla="*/ 58208871 w 1606"/>
                <a:gd name="T77" fmla="*/ 24803053 h 1607"/>
                <a:gd name="T78" fmla="*/ 69442195 w 1606"/>
                <a:gd name="T79" fmla="*/ 34909747 h 1607"/>
                <a:gd name="T80" fmla="*/ 59740717 w 1606"/>
                <a:gd name="T81" fmla="*/ 34909747 h 160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606" h="1607">
                  <a:moveTo>
                    <a:pt x="1605" y="753"/>
                  </a:moveTo>
                  <a:cubicBezTo>
                    <a:pt x="1580" y="352"/>
                    <a:pt x="1254" y="26"/>
                    <a:pt x="852" y="0"/>
                  </a:cubicBezTo>
                  <a:cubicBezTo>
                    <a:pt x="752" y="0"/>
                    <a:pt x="752" y="0"/>
                    <a:pt x="752" y="0"/>
                  </a:cubicBezTo>
                  <a:cubicBezTo>
                    <a:pt x="351" y="26"/>
                    <a:pt x="25" y="352"/>
                    <a:pt x="0" y="753"/>
                  </a:cubicBezTo>
                  <a:cubicBezTo>
                    <a:pt x="0" y="853"/>
                    <a:pt x="0" y="853"/>
                    <a:pt x="0" y="853"/>
                  </a:cubicBezTo>
                  <a:cubicBezTo>
                    <a:pt x="25" y="1255"/>
                    <a:pt x="351" y="1581"/>
                    <a:pt x="752" y="1606"/>
                  </a:cubicBezTo>
                  <a:cubicBezTo>
                    <a:pt x="852" y="1606"/>
                    <a:pt x="852" y="1606"/>
                    <a:pt x="852" y="1606"/>
                  </a:cubicBezTo>
                  <a:cubicBezTo>
                    <a:pt x="1254" y="1581"/>
                    <a:pt x="1580" y="1255"/>
                    <a:pt x="1605" y="853"/>
                  </a:cubicBezTo>
                  <a:cubicBezTo>
                    <a:pt x="1605" y="753"/>
                    <a:pt x="1605" y="753"/>
                    <a:pt x="1605" y="753"/>
                  </a:cubicBezTo>
                  <a:close/>
                  <a:moveTo>
                    <a:pt x="501" y="176"/>
                  </a:moveTo>
                  <a:cubicBezTo>
                    <a:pt x="451" y="243"/>
                    <a:pt x="409" y="327"/>
                    <a:pt x="376" y="427"/>
                  </a:cubicBezTo>
                  <a:cubicBezTo>
                    <a:pt x="217" y="427"/>
                    <a:pt x="217" y="427"/>
                    <a:pt x="217" y="427"/>
                  </a:cubicBezTo>
                  <a:cubicBezTo>
                    <a:pt x="284" y="318"/>
                    <a:pt x="384" y="226"/>
                    <a:pt x="501" y="176"/>
                  </a:cubicBezTo>
                  <a:close/>
                  <a:moveTo>
                    <a:pt x="158" y="535"/>
                  </a:moveTo>
                  <a:cubicBezTo>
                    <a:pt x="351" y="535"/>
                    <a:pt x="351" y="535"/>
                    <a:pt x="351" y="535"/>
                  </a:cubicBezTo>
                  <a:cubicBezTo>
                    <a:pt x="334" y="602"/>
                    <a:pt x="326" y="678"/>
                    <a:pt x="317" y="753"/>
                  </a:cubicBezTo>
                  <a:cubicBezTo>
                    <a:pt x="108" y="753"/>
                    <a:pt x="108" y="753"/>
                    <a:pt x="108" y="753"/>
                  </a:cubicBezTo>
                  <a:cubicBezTo>
                    <a:pt x="108" y="678"/>
                    <a:pt x="133" y="602"/>
                    <a:pt x="158" y="535"/>
                  </a:cubicBezTo>
                  <a:close/>
                  <a:moveTo>
                    <a:pt x="108" y="853"/>
                  </a:moveTo>
                  <a:cubicBezTo>
                    <a:pt x="317" y="853"/>
                    <a:pt x="317" y="853"/>
                    <a:pt x="317" y="853"/>
                  </a:cubicBezTo>
                  <a:cubicBezTo>
                    <a:pt x="326" y="929"/>
                    <a:pt x="334" y="1004"/>
                    <a:pt x="351" y="1071"/>
                  </a:cubicBezTo>
                  <a:cubicBezTo>
                    <a:pt x="158" y="1071"/>
                    <a:pt x="158" y="1071"/>
                    <a:pt x="158" y="1071"/>
                  </a:cubicBezTo>
                  <a:cubicBezTo>
                    <a:pt x="133" y="1004"/>
                    <a:pt x="108" y="929"/>
                    <a:pt x="108" y="853"/>
                  </a:cubicBezTo>
                  <a:close/>
                  <a:moveTo>
                    <a:pt x="217" y="1179"/>
                  </a:moveTo>
                  <a:cubicBezTo>
                    <a:pt x="376" y="1179"/>
                    <a:pt x="376" y="1179"/>
                    <a:pt x="376" y="1179"/>
                  </a:cubicBezTo>
                  <a:cubicBezTo>
                    <a:pt x="409" y="1280"/>
                    <a:pt x="451" y="1363"/>
                    <a:pt x="501" y="1430"/>
                  </a:cubicBezTo>
                  <a:cubicBezTo>
                    <a:pt x="384" y="1380"/>
                    <a:pt x="284" y="1288"/>
                    <a:pt x="217" y="1179"/>
                  </a:cubicBezTo>
                  <a:close/>
                  <a:moveTo>
                    <a:pt x="752" y="1497"/>
                  </a:moveTo>
                  <a:cubicBezTo>
                    <a:pt x="635" y="1464"/>
                    <a:pt x="543" y="1346"/>
                    <a:pt x="484" y="1179"/>
                  </a:cubicBezTo>
                  <a:cubicBezTo>
                    <a:pt x="752" y="1179"/>
                    <a:pt x="752" y="1179"/>
                    <a:pt x="752" y="1179"/>
                  </a:cubicBezTo>
                  <a:lnTo>
                    <a:pt x="752" y="1497"/>
                  </a:lnTo>
                  <a:close/>
                  <a:moveTo>
                    <a:pt x="752" y="1071"/>
                  </a:moveTo>
                  <a:cubicBezTo>
                    <a:pt x="459" y="1071"/>
                    <a:pt x="459" y="1071"/>
                    <a:pt x="459" y="1071"/>
                  </a:cubicBezTo>
                  <a:cubicBezTo>
                    <a:pt x="443" y="1004"/>
                    <a:pt x="434" y="929"/>
                    <a:pt x="426" y="853"/>
                  </a:cubicBezTo>
                  <a:cubicBezTo>
                    <a:pt x="752" y="853"/>
                    <a:pt x="752" y="853"/>
                    <a:pt x="752" y="853"/>
                  </a:cubicBezTo>
                  <a:lnTo>
                    <a:pt x="752" y="1071"/>
                  </a:lnTo>
                  <a:close/>
                  <a:moveTo>
                    <a:pt x="752" y="753"/>
                  </a:moveTo>
                  <a:cubicBezTo>
                    <a:pt x="426" y="753"/>
                    <a:pt x="426" y="753"/>
                    <a:pt x="426" y="753"/>
                  </a:cubicBezTo>
                  <a:cubicBezTo>
                    <a:pt x="434" y="678"/>
                    <a:pt x="443" y="602"/>
                    <a:pt x="459" y="535"/>
                  </a:cubicBezTo>
                  <a:cubicBezTo>
                    <a:pt x="752" y="535"/>
                    <a:pt x="752" y="535"/>
                    <a:pt x="752" y="535"/>
                  </a:cubicBezTo>
                  <a:lnTo>
                    <a:pt x="752" y="753"/>
                  </a:lnTo>
                  <a:close/>
                  <a:moveTo>
                    <a:pt x="752" y="427"/>
                  </a:moveTo>
                  <a:cubicBezTo>
                    <a:pt x="484" y="427"/>
                    <a:pt x="484" y="427"/>
                    <a:pt x="484" y="427"/>
                  </a:cubicBezTo>
                  <a:cubicBezTo>
                    <a:pt x="543" y="260"/>
                    <a:pt x="635" y="142"/>
                    <a:pt x="752" y="109"/>
                  </a:cubicBezTo>
                  <a:lnTo>
                    <a:pt x="752" y="427"/>
                  </a:lnTo>
                  <a:close/>
                  <a:moveTo>
                    <a:pt x="1387" y="427"/>
                  </a:moveTo>
                  <a:cubicBezTo>
                    <a:pt x="1229" y="427"/>
                    <a:pt x="1229" y="427"/>
                    <a:pt x="1229" y="427"/>
                  </a:cubicBezTo>
                  <a:cubicBezTo>
                    <a:pt x="1195" y="327"/>
                    <a:pt x="1153" y="243"/>
                    <a:pt x="1103" y="176"/>
                  </a:cubicBezTo>
                  <a:cubicBezTo>
                    <a:pt x="1220" y="226"/>
                    <a:pt x="1320" y="318"/>
                    <a:pt x="1387" y="427"/>
                  </a:cubicBezTo>
                  <a:close/>
                  <a:moveTo>
                    <a:pt x="852" y="109"/>
                  </a:moveTo>
                  <a:cubicBezTo>
                    <a:pt x="969" y="142"/>
                    <a:pt x="1061" y="260"/>
                    <a:pt x="1120" y="427"/>
                  </a:cubicBezTo>
                  <a:cubicBezTo>
                    <a:pt x="852" y="427"/>
                    <a:pt x="852" y="427"/>
                    <a:pt x="852" y="427"/>
                  </a:cubicBezTo>
                  <a:lnTo>
                    <a:pt x="852" y="109"/>
                  </a:lnTo>
                  <a:close/>
                  <a:moveTo>
                    <a:pt x="852" y="535"/>
                  </a:moveTo>
                  <a:cubicBezTo>
                    <a:pt x="1153" y="535"/>
                    <a:pt x="1153" y="535"/>
                    <a:pt x="1153" y="535"/>
                  </a:cubicBezTo>
                  <a:cubicBezTo>
                    <a:pt x="1162" y="602"/>
                    <a:pt x="1170" y="678"/>
                    <a:pt x="1178" y="753"/>
                  </a:cubicBezTo>
                  <a:cubicBezTo>
                    <a:pt x="852" y="753"/>
                    <a:pt x="852" y="753"/>
                    <a:pt x="852" y="753"/>
                  </a:cubicBezTo>
                  <a:lnTo>
                    <a:pt x="852" y="535"/>
                  </a:lnTo>
                  <a:close/>
                  <a:moveTo>
                    <a:pt x="852" y="853"/>
                  </a:moveTo>
                  <a:cubicBezTo>
                    <a:pt x="1178" y="853"/>
                    <a:pt x="1178" y="853"/>
                    <a:pt x="1178" y="853"/>
                  </a:cubicBezTo>
                  <a:cubicBezTo>
                    <a:pt x="1170" y="929"/>
                    <a:pt x="1162" y="1004"/>
                    <a:pt x="1153" y="1071"/>
                  </a:cubicBezTo>
                  <a:cubicBezTo>
                    <a:pt x="852" y="1071"/>
                    <a:pt x="852" y="1071"/>
                    <a:pt x="852" y="1071"/>
                  </a:cubicBezTo>
                  <a:lnTo>
                    <a:pt x="852" y="853"/>
                  </a:lnTo>
                  <a:close/>
                  <a:moveTo>
                    <a:pt x="852" y="1497"/>
                  </a:moveTo>
                  <a:cubicBezTo>
                    <a:pt x="852" y="1179"/>
                    <a:pt x="852" y="1179"/>
                    <a:pt x="852" y="1179"/>
                  </a:cubicBezTo>
                  <a:cubicBezTo>
                    <a:pt x="1120" y="1179"/>
                    <a:pt x="1120" y="1179"/>
                    <a:pt x="1120" y="1179"/>
                  </a:cubicBezTo>
                  <a:cubicBezTo>
                    <a:pt x="1061" y="1346"/>
                    <a:pt x="969" y="1464"/>
                    <a:pt x="852" y="1497"/>
                  </a:cubicBezTo>
                  <a:close/>
                  <a:moveTo>
                    <a:pt x="1103" y="1430"/>
                  </a:moveTo>
                  <a:cubicBezTo>
                    <a:pt x="1153" y="1363"/>
                    <a:pt x="1195" y="1280"/>
                    <a:pt x="1229" y="1179"/>
                  </a:cubicBezTo>
                  <a:cubicBezTo>
                    <a:pt x="1387" y="1179"/>
                    <a:pt x="1387" y="1179"/>
                    <a:pt x="1387" y="1179"/>
                  </a:cubicBezTo>
                  <a:cubicBezTo>
                    <a:pt x="1320" y="1288"/>
                    <a:pt x="1220" y="1380"/>
                    <a:pt x="1103" y="1430"/>
                  </a:cubicBezTo>
                  <a:close/>
                  <a:moveTo>
                    <a:pt x="1446" y="1071"/>
                  </a:moveTo>
                  <a:cubicBezTo>
                    <a:pt x="1254" y="1071"/>
                    <a:pt x="1254" y="1071"/>
                    <a:pt x="1254" y="1071"/>
                  </a:cubicBezTo>
                  <a:cubicBezTo>
                    <a:pt x="1270" y="1004"/>
                    <a:pt x="1279" y="929"/>
                    <a:pt x="1287" y="853"/>
                  </a:cubicBezTo>
                  <a:cubicBezTo>
                    <a:pt x="1496" y="853"/>
                    <a:pt x="1496" y="853"/>
                    <a:pt x="1496" y="853"/>
                  </a:cubicBezTo>
                  <a:cubicBezTo>
                    <a:pt x="1496" y="929"/>
                    <a:pt x="1471" y="1004"/>
                    <a:pt x="1446" y="1071"/>
                  </a:cubicBezTo>
                  <a:close/>
                  <a:moveTo>
                    <a:pt x="1287" y="753"/>
                  </a:moveTo>
                  <a:cubicBezTo>
                    <a:pt x="1279" y="678"/>
                    <a:pt x="1270" y="602"/>
                    <a:pt x="1254" y="535"/>
                  </a:cubicBezTo>
                  <a:cubicBezTo>
                    <a:pt x="1446" y="535"/>
                    <a:pt x="1446" y="535"/>
                    <a:pt x="1446" y="535"/>
                  </a:cubicBezTo>
                  <a:cubicBezTo>
                    <a:pt x="1471" y="602"/>
                    <a:pt x="1496" y="678"/>
                    <a:pt x="1496" y="753"/>
                  </a:cubicBezTo>
                  <a:lnTo>
                    <a:pt x="1287" y="753"/>
                  </a:lnTo>
                  <a:close/>
                  <a:moveTo>
                    <a:pt x="1287" y="753"/>
                  </a:moveTo>
                  <a:lnTo>
                    <a:pt x="1287" y="75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lIns="162556" tIns="81277" rIns="162556" bIns="81277" anchor="ctr"/>
            <a:lstStyle/>
            <a:p>
              <a:endParaRPr lang="zh-CN" altLang="en-US" sz="2400" b="1">
                <a:cs typeface="+mn-ea"/>
                <a:sym typeface="+mn-lt"/>
              </a:endParaRPr>
            </a:p>
          </p:txBody>
        </p:sp>
      </p:grpSp>
      <p:grpSp>
        <p:nvGrpSpPr>
          <p:cNvPr id="43" name="Group 65"/>
          <p:cNvGrpSpPr>
            <a:grpSpLocks/>
          </p:cNvGrpSpPr>
          <p:nvPr/>
        </p:nvGrpSpPr>
        <p:grpSpPr bwMode="auto">
          <a:xfrm>
            <a:off x="9278180" y="4932611"/>
            <a:ext cx="1714947" cy="1664213"/>
            <a:chOff x="9278455" y="4841857"/>
            <a:chExt cx="1714500" cy="1663735"/>
          </a:xfrm>
        </p:grpSpPr>
        <p:sp>
          <p:nvSpPr>
            <p:cNvPr id="44" name="Teardrop 20"/>
            <p:cNvSpPr/>
            <p:nvPr/>
          </p:nvSpPr>
          <p:spPr bwMode="auto">
            <a:xfrm rot="8100000">
              <a:off x="9852337" y="4841857"/>
              <a:ext cx="556419" cy="556431"/>
            </a:xfrm>
            <a:prstGeom prst="teardrop">
              <a:avLst/>
            </a:prstGeom>
            <a:blipFill>
              <a:blip r:embed="rId6"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162556" tIns="81277" rIns="162556" bIns="81277" anchor="ctr"/>
            <a:lstStyle/>
            <a:p>
              <a:pPr algn="ctr" defTabSz="914416">
                <a:defRPr/>
              </a:pPr>
              <a:endParaRPr lang="en-US" sz="2400" b="1" dirty="0">
                <a:cs typeface="+mn-ea"/>
                <a:sym typeface="+mn-lt"/>
              </a:endParaRPr>
            </a:p>
          </p:txBody>
        </p:sp>
        <p:sp>
          <p:nvSpPr>
            <p:cNvPr id="45" name="Content Placeholder 2"/>
            <p:cNvSpPr txBox="1">
              <a:spLocks/>
            </p:cNvSpPr>
            <p:nvPr/>
          </p:nvSpPr>
          <p:spPr bwMode="auto">
            <a:xfrm>
              <a:off x="9278455" y="5489557"/>
              <a:ext cx="1714500" cy="1016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62556" tIns="81277" rIns="162556" bIns="81277"/>
            <a:lstStyle>
              <a:lvl1pPr eaLnBrk="0" hangingPunct="0">
                <a:defRPr sz="3600">
                  <a:solidFill>
                    <a:schemeClr val="tx1"/>
                  </a:solidFill>
                  <a:latin typeface="Lato Light" charset="0"/>
                  <a:ea typeface="MS PGothic" pitchFamily="34" charset="-128"/>
                </a:defRPr>
              </a:lvl1pPr>
              <a:lvl2pPr marL="742950" indent="-285750" eaLnBrk="0" hangingPunct="0">
                <a:defRPr sz="3600">
                  <a:solidFill>
                    <a:schemeClr val="tx1"/>
                  </a:solidFill>
                  <a:latin typeface="Lato Light" charset="0"/>
                  <a:ea typeface="MS PGothic" pitchFamily="34" charset="-128"/>
                </a:defRPr>
              </a:lvl2pPr>
              <a:lvl3pPr marL="1143000" indent="-228600" eaLnBrk="0" hangingPunct="0">
                <a:defRPr sz="3600">
                  <a:solidFill>
                    <a:schemeClr val="tx1"/>
                  </a:solidFill>
                  <a:latin typeface="Lato Light" charset="0"/>
                  <a:ea typeface="MS PGothic" pitchFamily="34" charset="-128"/>
                </a:defRPr>
              </a:lvl3pPr>
              <a:lvl4pPr marL="1600200" indent="-228600" eaLnBrk="0" hangingPunct="0">
                <a:defRPr sz="3600">
                  <a:solidFill>
                    <a:schemeClr val="tx1"/>
                  </a:solidFill>
                  <a:latin typeface="Lato Light" charset="0"/>
                  <a:ea typeface="MS PGothic" pitchFamily="34" charset="-128"/>
                </a:defRPr>
              </a:lvl4pPr>
              <a:lvl5pPr marL="2057400" indent="-228600" eaLnBrk="0" hangingPunct="0">
                <a:defRPr sz="3600">
                  <a:solidFill>
                    <a:schemeClr val="tx1"/>
                  </a:solidFill>
                  <a:latin typeface="Lato Light" charset="0"/>
                  <a:ea typeface="MS PGothic" pitchFamily="34" charset="-128"/>
                </a:defRPr>
              </a:lvl5pPr>
              <a:lvl6pPr marL="2514600" indent="-228600" defTabSz="1827213" eaLnBrk="0" fontAlgn="base" hangingPunct="0">
                <a:spcBef>
                  <a:spcPct val="0"/>
                </a:spcBef>
                <a:spcAft>
                  <a:spcPct val="0"/>
                </a:spcAft>
                <a:defRPr sz="3600">
                  <a:solidFill>
                    <a:schemeClr val="tx1"/>
                  </a:solidFill>
                  <a:latin typeface="Lato Light" charset="0"/>
                  <a:ea typeface="MS PGothic" pitchFamily="34" charset="-128"/>
                </a:defRPr>
              </a:lvl6pPr>
              <a:lvl7pPr marL="2971800" indent="-228600" defTabSz="1827213" eaLnBrk="0" fontAlgn="base" hangingPunct="0">
                <a:spcBef>
                  <a:spcPct val="0"/>
                </a:spcBef>
                <a:spcAft>
                  <a:spcPct val="0"/>
                </a:spcAft>
                <a:defRPr sz="3600">
                  <a:solidFill>
                    <a:schemeClr val="tx1"/>
                  </a:solidFill>
                  <a:latin typeface="Lato Light" charset="0"/>
                  <a:ea typeface="MS PGothic" pitchFamily="34" charset="-128"/>
                </a:defRPr>
              </a:lvl7pPr>
              <a:lvl8pPr marL="3429000" indent="-228600" defTabSz="1827213" eaLnBrk="0" fontAlgn="base" hangingPunct="0">
                <a:spcBef>
                  <a:spcPct val="0"/>
                </a:spcBef>
                <a:spcAft>
                  <a:spcPct val="0"/>
                </a:spcAft>
                <a:defRPr sz="3600">
                  <a:solidFill>
                    <a:schemeClr val="tx1"/>
                  </a:solidFill>
                  <a:latin typeface="Lato Light" charset="0"/>
                  <a:ea typeface="MS PGothic" pitchFamily="34" charset="-128"/>
                </a:defRPr>
              </a:lvl8pPr>
              <a:lvl9pPr marL="3886200" indent="-228600" defTabSz="1827213" eaLnBrk="0" fontAlgn="base" hangingPunct="0">
                <a:spcBef>
                  <a:spcPct val="0"/>
                </a:spcBef>
                <a:spcAft>
                  <a:spcPct val="0"/>
                </a:spcAft>
                <a:defRPr sz="3600">
                  <a:solidFill>
                    <a:schemeClr val="tx1"/>
                  </a:solidFill>
                  <a:latin typeface="Lato Light" charset="0"/>
                  <a:ea typeface="MS PGothic" pitchFamily="34" charset="-128"/>
                </a:defRPr>
              </a:lvl9pPr>
            </a:lstStyle>
            <a:p>
              <a:pPr algn="ctr" eaLnBrk="1" hangingPunct="1">
                <a:buFont typeface="Arial" pitchFamily="34" charset="0"/>
                <a:buNone/>
              </a:pPr>
              <a:r>
                <a:rPr lang="tr-TR" altLang="zh-CN" sz="1600" b="1" dirty="0">
                  <a:latin typeface="+mn-lt"/>
                  <a:ea typeface="+mn-ea"/>
                  <a:cs typeface="+mn-ea"/>
                  <a:sym typeface="+mn-lt"/>
                </a:rPr>
                <a:t>#</a:t>
              </a:r>
              <a:r>
                <a:rPr lang="tr-TR" altLang="zh-CN" sz="1600" b="1" dirty="0" err="1">
                  <a:latin typeface="+mn-lt"/>
                  <a:ea typeface="+mn-ea"/>
                  <a:cs typeface="+mn-ea"/>
                  <a:sym typeface="+mn-lt"/>
                </a:rPr>
                <a:t>Pseudo-Code</a:t>
              </a:r>
              <a:endParaRPr lang="en-US" altLang="zh-CN" sz="1600" b="1" dirty="0">
                <a:latin typeface="+mn-lt"/>
                <a:ea typeface="+mn-ea"/>
                <a:cs typeface="+mn-ea"/>
                <a:sym typeface="+mn-lt"/>
              </a:endParaRPr>
            </a:p>
          </p:txBody>
        </p:sp>
        <p:sp>
          <p:nvSpPr>
            <p:cNvPr id="46" name="Freeform 576"/>
            <p:cNvSpPr>
              <a:spLocks noChangeArrowheads="1"/>
            </p:cNvSpPr>
            <p:nvPr/>
          </p:nvSpPr>
          <p:spPr bwMode="auto">
            <a:xfrm>
              <a:off x="9974502" y="4969156"/>
              <a:ext cx="321257" cy="321257"/>
            </a:xfrm>
            <a:custGeom>
              <a:avLst/>
              <a:gdLst>
                <a:gd name="T0" fmla="*/ 60129235 w 1690"/>
                <a:gd name="T1" fmla="*/ 37472253 h 1690"/>
                <a:gd name="T2" fmla="*/ 61032557 w 1690"/>
                <a:gd name="T3" fmla="*/ 37472253 h 1690"/>
                <a:gd name="T4" fmla="*/ 61032557 w 1690"/>
                <a:gd name="T5" fmla="*/ 24174494 h 1690"/>
                <a:gd name="T6" fmla="*/ 52251596 w 1690"/>
                <a:gd name="T7" fmla="*/ 24174494 h 1690"/>
                <a:gd name="T8" fmla="*/ 50444953 w 1690"/>
                <a:gd name="T9" fmla="*/ 19621389 h 1690"/>
                <a:gd name="T10" fmla="*/ 55901379 w 1690"/>
                <a:gd name="T11" fmla="*/ 14201270 h 1690"/>
                <a:gd name="T12" fmla="*/ 56804701 w 1690"/>
                <a:gd name="T13" fmla="*/ 13586890 h 1690"/>
                <a:gd name="T14" fmla="*/ 55901379 w 1690"/>
                <a:gd name="T15" fmla="*/ 12972510 h 1690"/>
                <a:gd name="T16" fmla="*/ 48023739 w 1690"/>
                <a:gd name="T17" fmla="*/ 4842046 h 1690"/>
                <a:gd name="T18" fmla="*/ 47409549 w 1690"/>
                <a:gd name="T19" fmla="*/ 4227856 h 1690"/>
                <a:gd name="T20" fmla="*/ 46542345 w 1690"/>
                <a:gd name="T21" fmla="*/ 4842046 h 1690"/>
                <a:gd name="T22" fmla="*/ 41085919 w 1690"/>
                <a:gd name="T23" fmla="*/ 10262355 h 1690"/>
                <a:gd name="T24" fmla="*/ 36858063 w 1690"/>
                <a:gd name="T25" fmla="*/ 8455712 h 1690"/>
                <a:gd name="T26" fmla="*/ 36858063 w 1690"/>
                <a:gd name="T27" fmla="*/ 0 h 1690"/>
                <a:gd name="T28" fmla="*/ 23849245 w 1690"/>
                <a:gd name="T29" fmla="*/ 0 h 1690"/>
                <a:gd name="T30" fmla="*/ 23849245 w 1690"/>
                <a:gd name="T31" fmla="*/ 8455712 h 1690"/>
                <a:gd name="T32" fmla="*/ 19946638 w 1690"/>
                <a:gd name="T33" fmla="*/ 10262355 h 1690"/>
                <a:gd name="T34" fmla="*/ 14490211 w 1690"/>
                <a:gd name="T35" fmla="*/ 4842046 h 1690"/>
                <a:gd name="T36" fmla="*/ 13912139 w 1690"/>
                <a:gd name="T37" fmla="*/ 4227856 h 1690"/>
                <a:gd name="T38" fmla="*/ 4516987 w 1690"/>
                <a:gd name="T39" fmla="*/ 13586890 h 1690"/>
                <a:gd name="T40" fmla="*/ 5131178 w 1690"/>
                <a:gd name="T41" fmla="*/ 14201270 h 1690"/>
                <a:gd name="T42" fmla="*/ 10262355 w 1690"/>
                <a:gd name="T43" fmla="*/ 19332448 h 1690"/>
                <a:gd name="T44" fmla="*/ 8455712 w 1690"/>
                <a:gd name="T45" fmla="*/ 23849245 h 1690"/>
                <a:gd name="T46" fmla="*/ 0 w 1690"/>
                <a:gd name="T47" fmla="*/ 23849245 h 1690"/>
                <a:gd name="T48" fmla="*/ 0 w 1690"/>
                <a:gd name="T49" fmla="*/ 37147194 h 1690"/>
                <a:gd name="T50" fmla="*/ 8455712 w 1690"/>
                <a:gd name="T51" fmla="*/ 37147194 h 1690"/>
                <a:gd name="T52" fmla="*/ 10262355 w 1690"/>
                <a:gd name="T53" fmla="*/ 41700109 h 1690"/>
                <a:gd name="T54" fmla="*/ 5131178 w 1690"/>
                <a:gd name="T55" fmla="*/ 46831287 h 1690"/>
                <a:gd name="T56" fmla="*/ 4516987 w 1690"/>
                <a:gd name="T57" fmla="*/ 47409549 h 1690"/>
                <a:gd name="T58" fmla="*/ 5131178 w 1690"/>
                <a:gd name="T59" fmla="*/ 48348988 h 1690"/>
                <a:gd name="T60" fmla="*/ 12972510 w 1690"/>
                <a:gd name="T61" fmla="*/ 56190321 h 1690"/>
                <a:gd name="T62" fmla="*/ 13912139 w 1690"/>
                <a:gd name="T63" fmla="*/ 56804701 h 1690"/>
                <a:gd name="T64" fmla="*/ 14490211 w 1690"/>
                <a:gd name="T65" fmla="*/ 56190321 h 1690"/>
                <a:gd name="T66" fmla="*/ 19946638 w 1690"/>
                <a:gd name="T67" fmla="*/ 51059143 h 1690"/>
                <a:gd name="T68" fmla="*/ 24174494 w 1690"/>
                <a:gd name="T69" fmla="*/ 52576845 h 1690"/>
                <a:gd name="T70" fmla="*/ 24174494 w 1690"/>
                <a:gd name="T71" fmla="*/ 61032557 h 1690"/>
                <a:gd name="T72" fmla="*/ 37472253 w 1690"/>
                <a:gd name="T73" fmla="*/ 61032557 h 1690"/>
                <a:gd name="T74" fmla="*/ 37472253 w 1690"/>
                <a:gd name="T75" fmla="*/ 52576845 h 1690"/>
                <a:gd name="T76" fmla="*/ 41085919 w 1690"/>
                <a:gd name="T77" fmla="*/ 50733894 h 1690"/>
                <a:gd name="T78" fmla="*/ 47409549 w 1690"/>
                <a:gd name="T79" fmla="*/ 56804701 h 1690"/>
                <a:gd name="T80" fmla="*/ 48023739 w 1690"/>
                <a:gd name="T81" fmla="*/ 56190321 h 1690"/>
                <a:gd name="T82" fmla="*/ 55901379 w 1690"/>
                <a:gd name="T83" fmla="*/ 48348988 h 1690"/>
                <a:gd name="T84" fmla="*/ 56804701 w 1690"/>
                <a:gd name="T85" fmla="*/ 47409549 h 1690"/>
                <a:gd name="T86" fmla="*/ 50444953 w 1690"/>
                <a:gd name="T87" fmla="*/ 41374860 h 1690"/>
                <a:gd name="T88" fmla="*/ 52251596 w 1690"/>
                <a:gd name="T89" fmla="*/ 37472253 h 1690"/>
                <a:gd name="T90" fmla="*/ 60129235 w 1690"/>
                <a:gd name="T91" fmla="*/ 37472253 h 1690"/>
                <a:gd name="T92" fmla="*/ 44121132 w 1690"/>
                <a:gd name="T93" fmla="*/ 30498125 h 1690"/>
                <a:gd name="T94" fmla="*/ 30498125 w 1690"/>
                <a:gd name="T95" fmla="*/ 44410264 h 1690"/>
                <a:gd name="T96" fmla="*/ 16622293 w 1690"/>
                <a:gd name="T97" fmla="*/ 30498125 h 1690"/>
                <a:gd name="T98" fmla="*/ 30498125 w 1690"/>
                <a:gd name="T99" fmla="*/ 16911235 h 1690"/>
                <a:gd name="T100" fmla="*/ 44121132 w 1690"/>
                <a:gd name="T101" fmla="*/ 30498125 h 1690"/>
                <a:gd name="T102" fmla="*/ 44121132 w 1690"/>
                <a:gd name="T103" fmla="*/ 30498125 h 1690"/>
                <a:gd name="T104" fmla="*/ 44121132 w 1690"/>
                <a:gd name="T105" fmla="*/ 30498125 h 169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1690" h="1690">
                  <a:moveTo>
                    <a:pt x="1664" y="1037"/>
                  </a:moveTo>
                  <a:cubicBezTo>
                    <a:pt x="1689" y="1037"/>
                    <a:pt x="1689" y="1037"/>
                    <a:pt x="1689" y="1037"/>
                  </a:cubicBezTo>
                  <a:cubicBezTo>
                    <a:pt x="1689" y="669"/>
                    <a:pt x="1689" y="669"/>
                    <a:pt x="1689" y="669"/>
                  </a:cubicBezTo>
                  <a:cubicBezTo>
                    <a:pt x="1446" y="669"/>
                    <a:pt x="1446" y="669"/>
                    <a:pt x="1446" y="669"/>
                  </a:cubicBezTo>
                  <a:cubicBezTo>
                    <a:pt x="1438" y="627"/>
                    <a:pt x="1421" y="585"/>
                    <a:pt x="1396" y="543"/>
                  </a:cubicBezTo>
                  <a:cubicBezTo>
                    <a:pt x="1547" y="393"/>
                    <a:pt x="1547" y="393"/>
                    <a:pt x="1547" y="393"/>
                  </a:cubicBezTo>
                  <a:cubicBezTo>
                    <a:pt x="1572" y="376"/>
                    <a:pt x="1572" y="376"/>
                    <a:pt x="1572" y="376"/>
                  </a:cubicBezTo>
                  <a:cubicBezTo>
                    <a:pt x="1547" y="359"/>
                    <a:pt x="1547" y="359"/>
                    <a:pt x="1547" y="359"/>
                  </a:cubicBezTo>
                  <a:cubicBezTo>
                    <a:pt x="1329" y="134"/>
                    <a:pt x="1329" y="134"/>
                    <a:pt x="1329" y="134"/>
                  </a:cubicBezTo>
                  <a:cubicBezTo>
                    <a:pt x="1312" y="117"/>
                    <a:pt x="1312" y="117"/>
                    <a:pt x="1312" y="117"/>
                  </a:cubicBezTo>
                  <a:cubicBezTo>
                    <a:pt x="1288" y="134"/>
                    <a:pt x="1288" y="134"/>
                    <a:pt x="1288" y="134"/>
                  </a:cubicBezTo>
                  <a:cubicBezTo>
                    <a:pt x="1137" y="284"/>
                    <a:pt x="1137" y="284"/>
                    <a:pt x="1137" y="284"/>
                  </a:cubicBezTo>
                  <a:cubicBezTo>
                    <a:pt x="1104" y="267"/>
                    <a:pt x="1062" y="251"/>
                    <a:pt x="1020" y="234"/>
                  </a:cubicBezTo>
                  <a:cubicBezTo>
                    <a:pt x="1020" y="0"/>
                    <a:pt x="1020" y="0"/>
                    <a:pt x="1020" y="0"/>
                  </a:cubicBezTo>
                  <a:cubicBezTo>
                    <a:pt x="660" y="0"/>
                    <a:pt x="660" y="0"/>
                    <a:pt x="660" y="0"/>
                  </a:cubicBezTo>
                  <a:cubicBezTo>
                    <a:pt x="660" y="234"/>
                    <a:pt x="660" y="234"/>
                    <a:pt x="660" y="234"/>
                  </a:cubicBezTo>
                  <a:cubicBezTo>
                    <a:pt x="619" y="251"/>
                    <a:pt x="585" y="267"/>
                    <a:pt x="552" y="284"/>
                  </a:cubicBezTo>
                  <a:cubicBezTo>
                    <a:pt x="401" y="134"/>
                    <a:pt x="401" y="134"/>
                    <a:pt x="401" y="134"/>
                  </a:cubicBezTo>
                  <a:cubicBezTo>
                    <a:pt x="385" y="117"/>
                    <a:pt x="385" y="117"/>
                    <a:pt x="385" y="117"/>
                  </a:cubicBezTo>
                  <a:cubicBezTo>
                    <a:pt x="125" y="376"/>
                    <a:pt x="125" y="376"/>
                    <a:pt x="125" y="376"/>
                  </a:cubicBezTo>
                  <a:cubicBezTo>
                    <a:pt x="142" y="393"/>
                    <a:pt x="142" y="393"/>
                    <a:pt x="142" y="393"/>
                  </a:cubicBezTo>
                  <a:cubicBezTo>
                    <a:pt x="284" y="535"/>
                    <a:pt x="284" y="535"/>
                    <a:pt x="284" y="535"/>
                  </a:cubicBezTo>
                  <a:cubicBezTo>
                    <a:pt x="267" y="577"/>
                    <a:pt x="251" y="619"/>
                    <a:pt x="234" y="660"/>
                  </a:cubicBezTo>
                  <a:cubicBezTo>
                    <a:pt x="0" y="660"/>
                    <a:pt x="0" y="660"/>
                    <a:pt x="0" y="660"/>
                  </a:cubicBezTo>
                  <a:cubicBezTo>
                    <a:pt x="0" y="1028"/>
                    <a:pt x="0" y="1028"/>
                    <a:pt x="0" y="1028"/>
                  </a:cubicBezTo>
                  <a:cubicBezTo>
                    <a:pt x="234" y="1028"/>
                    <a:pt x="234" y="1028"/>
                    <a:pt x="234" y="1028"/>
                  </a:cubicBezTo>
                  <a:cubicBezTo>
                    <a:pt x="242" y="1070"/>
                    <a:pt x="259" y="1112"/>
                    <a:pt x="284" y="1154"/>
                  </a:cubicBezTo>
                  <a:cubicBezTo>
                    <a:pt x="142" y="1296"/>
                    <a:pt x="142" y="1296"/>
                    <a:pt x="142" y="1296"/>
                  </a:cubicBezTo>
                  <a:cubicBezTo>
                    <a:pt x="125" y="1312"/>
                    <a:pt x="125" y="1312"/>
                    <a:pt x="125" y="1312"/>
                  </a:cubicBezTo>
                  <a:cubicBezTo>
                    <a:pt x="142" y="1338"/>
                    <a:pt x="142" y="1338"/>
                    <a:pt x="142" y="1338"/>
                  </a:cubicBezTo>
                  <a:cubicBezTo>
                    <a:pt x="359" y="1555"/>
                    <a:pt x="359" y="1555"/>
                    <a:pt x="359" y="1555"/>
                  </a:cubicBezTo>
                  <a:cubicBezTo>
                    <a:pt x="385" y="1572"/>
                    <a:pt x="385" y="1572"/>
                    <a:pt x="385" y="1572"/>
                  </a:cubicBezTo>
                  <a:cubicBezTo>
                    <a:pt x="401" y="1555"/>
                    <a:pt x="401" y="1555"/>
                    <a:pt x="401" y="1555"/>
                  </a:cubicBezTo>
                  <a:cubicBezTo>
                    <a:pt x="552" y="1413"/>
                    <a:pt x="552" y="1413"/>
                    <a:pt x="552" y="1413"/>
                  </a:cubicBezTo>
                  <a:cubicBezTo>
                    <a:pt x="585" y="1430"/>
                    <a:pt x="627" y="1446"/>
                    <a:pt x="669" y="1455"/>
                  </a:cubicBezTo>
                  <a:cubicBezTo>
                    <a:pt x="669" y="1689"/>
                    <a:pt x="669" y="1689"/>
                    <a:pt x="669" y="1689"/>
                  </a:cubicBezTo>
                  <a:cubicBezTo>
                    <a:pt x="1037" y="1689"/>
                    <a:pt x="1037" y="1689"/>
                    <a:pt x="1037" y="1689"/>
                  </a:cubicBezTo>
                  <a:cubicBezTo>
                    <a:pt x="1037" y="1455"/>
                    <a:pt x="1037" y="1455"/>
                    <a:pt x="1037" y="1455"/>
                  </a:cubicBezTo>
                  <a:cubicBezTo>
                    <a:pt x="1070" y="1438"/>
                    <a:pt x="1104" y="1421"/>
                    <a:pt x="1137" y="1404"/>
                  </a:cubicBezTo>
                  <a:cubicBezTo>
                    <a:pt x="1312" y="1572"/>
                    <a:pt x="1312" y="1572"/>
                    <a:pt x="1312" y="1572"/>
                  </a:cubicBezTo>
                  <a:cubicBezTo>
                    <a:pt x="1329" y="1555"/>
                    <a:pt x="1329" y="1555"/>
                    <a:pt x="1329" y="1555"/>
                  </a:cubicBezTo>
                  <a:cubicBezTo>
                    <a:pt x="1547" y="1338"/>
                    <a:pt x="1547" y="1338"/>
                    <a:pt x="1547" y="1338"/>
                  </a:cubicBezTo>
                  <a:cubicBezTo>
                    <a:pt x="1572" y="1312"/>
                    <a:pt x="1572" y="1312"/>
                    <a:pt x="1572" y="1312"/>
                  </a:cubicBezTo>
                  <a:cubicBezTo>
                    <a:pt x="1396" y="1145"/>
                    <a:pt x="1396" y="1145"/>
                    <a:pt x="1396" y="1145"/>
                  </a:cubicBezTo>
                  <a:cubicBezTo>
                    <a:pt x="1421" y="1112"/>
                    <a:pt x="1438" y="1070"/>
                    <a:pt x="1446" y="1037"/>
                  </a:cubicBezTo>
                  <a:cubicBezTo>
                    <a:pt x="1664" y="1037"/>
                    <a:pt x="1664" y="1037"/>
                    <a:pt x="1664" y="1037"/>
                  </a:cubicBezTo>
                  <a:close/>
                  <a:moveTo>
                    <a:pt x="1221" y="844"/>
                  </a:moveTo>
                  <a:cubicBezTo>
                    <a:pt x="1221" y="1053"/>
                    <a:pt x="1053" y="1229"/>
                    <a:pt x="844" y="1229"/>
                  </a:cubicBezTo>
                  <a:cubicBezTo>
                    <a:pt x="635" y="1229"/>
                    <a:pt x="460" y="1053"/>
                    <a:pt x="460" y="844"/>
                  </a:cubicBezTo>
                  <a:cubicBezTo>
                    <a:pt x="460" y="635"/>
                    <a:pt x="635" y="468"/>
                    <a:pt x="844" y="468"/>
                  </a:cubicBezTo>
                  <a:cubicBezTo>
                    <a:pt x="1053" y="468"/>
                    <a:pt x="1221" y="635"/>
                    <a:pt x="1221" y="844"/>
                  </a:cubicBezTo>
                  <a:close/>
                  <a:moveTo>
                    <a:pt x="1221" y="844"/>
                  </a:moveTo>
                  <a:lnTo>
                    <a:pt x="1221" y="84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lIns="162556" tIns="81277" rIns="162556" bIns="81277" anchor="ctr"/>
            <a:lstStyle/>
            <a:p>
              <a:endParaRPr lang="zh-CN" altLang="en-US" sz="2400" b="1">
                <a:cs typeface="+mn-ea"/>
                <a:sym typeface="+mn-lt"/>
              </a:endParaRPr>
            </a:p>
          </p:txBody>
        </p:sp>
      </p:grpSp>
      <p:sp>
        <p:nvSpPr>
          <p:cNvPr id="47" name="Freeform 1"/>
          <p:cNvSpPr>
            <a:spLocks noChangeArrowheads="1"/>
          </p:cNvSpPr>
          <p:nvPr/>
        </p:nvSpPr>
        <p:spPr bwMode="auto">
          <a:xfrm>
            <a:off x="4519204" y="2351331"/>
            <a:ext cx="1362429" cy="1265628"/>
          </a:xfrm>
          <a:custGeom>
            <a:avLst/>
            <a:gdLst>
              <a:gd name="T0" fmla="*/ 2687 w 3532"/>
              <a:gd name="T1" fmla="*/ 719 h 3282"/>
              <a:gd name="T2" fmla="*/ 2687 w 3532"/>
              <a:gd name="T3" fmla="*/ 719 h 3282"/>
              <a:gd name="T4" fmla="*/ 2687 w 3532"/>
              <a:gd name="T5" fmla="*/ 594 h 3282"/>
              <a:gd name="T6" fmla="*/ 2218 w 3532"/>
              <a:gd name="T7" fmla="*/ 94 h 3282"/>
              <a:gd name="T8" fmla="*/ 1750 w 3532"/>
              <a:gd name="T9" fmla="*/ 375 h 3282"/>
              <a:gd name="T10" fmla="*/ 781 w 3532"/>
              <a:gd name="T11" fmla="*/ 0 h 3282"/>
              <a:gd name="T12" fmla="*/ 750 w 3532"/>
              <a:gd name="T13" fmla="*/ 0 h 3282"/>
              <a:gd name="T14" fmla="*/ 0 w 3532"/>
              <a:gd name="T15" fmla="*/ 3281 h 3282"/>
              <a:gd name="T16" fmla="*/ 593 w 3532"/>
              <a:gd name="T17" fmla="*/ 2906 h 3282"/>
              <a:gd name="T18" fmla="*/ 750 w 3532"/>
              <a:gd name="T19" fmla="*/ 2343 h 3282"/>
              <a:gd name="T20" fmla="*/ 1750 w 3532"/>
              <a:gd name="T21" fmla="*/ 2219 h 3282"/>
              <a:gd name="T22" fmla="*/ 2031 w 3532"/>
              <a:gd name="T23" fmla="*/ 2062 h 3282"/>
              <a:gd name="T24" fmla="*/ 2718 w 3532"/>
              <a:gd name="T25" fmla="*/ 1625 h 3282"/>
              <a:gd name="T26" fmla="*/ 3531 w 3532"/>
              <a:gd name="T27" fmla="*/ 1000 h 3282"/>
              <a:gd name="T28" fmla="*/ 2687 w 3532"/>
              <a:gd name="T29" fmla="*/ 719 h 3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532" h="3282">
                <a:moveTo>
                  <a:pt x="2687" y="719"/>
                </a:moveTo>
                <a:lnTo>
                  <a:pt x="2687" y="719"/>
                </a:lnTo>
                <a:cubicBezTo>
                  <a:pt x="2687" y="656"/>
                  <a:pt x="2687" y="625"/>
                  <a:pt x="2687" y="594"/>
                </a:cubicBezTo>
                <a:cubicBezTo>
                  <a:pt x="2687" y="312"/>
                  <a:pt x="2468" y="94"/>
                  <a:pt x="2218" y="94"/>
                </a:cubicBezTo>
                <a:cubicBezTo>
                  <a:pt x="2000" y="94"/>
                  <a:pt x="1843" y="187"/>
                  <a:pt x="1750" y="375"/>
                </a:cubicBezTo>
                <a:cubicBezTo>
                  <a:pt x="781" y="0"/>
                  <a:pt x="781" y="0"/>
                  <a:pt x="781" y="0"/>
                </a:cubicBezTo>
                <a:cubicBezTo>
                  <a:pt x="750" y="0"/>
                  <a:pt x="750" y="0"/>
                  <a:pt x="750" y="0"/>
                </a:cubicBezTo>
                <a:cubicBezTo>
                  <a:pt x="0" y="3281"/>
                  <a:pt x="0" y="3281"/>
                  <a:pt x="0" y="3281"/>
                </a:cubicBezTo>
                <a:cubicBezTo>
                  <a:pt x="593" y="2906"/>
                  <a:pt x="593" y="2906"/>
                  <a:pt x="593" y="2906"/>
                </a:cubicBezTo>
                <a:cubicBezTo>
                  <a:pt x="562" y="2719"/>
                  <a:pt x="625" y="2531"/>
                  <a:pt x="750" y="2343"/>
                </a:cubicBezTo>
                <a:cubicBezTo>
                  <a:pt x="1000" y="2031"/>
                  <a:pt x="1437" y="2000"/>
                  <a:pt x="1750" y="2219"/>
                </a:cubicBezTo>
                <a:cubicBezTo>
                  <a:pt x="2031" y="2062"/>
                  <a:pt x="2031" y="2062"/>
                  <a:pt x="2031" y="2062"/>
                </a:cubicBezTo>
                <a:cubicBezTo>
                  <a:pt x="2718" y="1625"/>
                  <a:pt x="2718" y="1625"/>
                  <a:pt x="2718" y="1625"/>
                </a:cubicBezTo>
                <a:cubicBezTo>
                  <a:pt x="2937" y="1343"/>
                  <a:pt x="3218" y="1125"/>
                  <a:pt x="3531" y="1000"/>
                </a:cubicBezTo>
                <a:lnTo>
                  <a:pt x="2687" y="719"/>
                </a:lnTo>
              </a:path>
            </a:pathLst>
          </a:custGeom>
          <a:blipFill>
            <a:blip r:embed="rId7"/>
            <a:stretch>
              <a:fillRect/>
            </a:stretch>
          </a:blipFill>
          <a:ln>
            <a:noFill/>
          </a:ln>
          <a:effectLst/>
        </p:spPr>
        <p:txBody>
          <a:bodyPr wrap="none" lIns="121925" tIns="60963" rIns="121925" bIns="60963" anchor="ctr"/>
          <a:lstStyle/>
          <a:p>
            <a:pPr defTabSz="914416">
              <a:defRPr/>
            </a:pPr>
            <a:endParaRPr lang="en-US" sz="2400" dirty="0">
              <a:cs typeface="+mn-ea"/>
              <a:sym typeface="+mn-lt"/>
            </a:endParaRPr>
          </a:p>
        </p:txBody>
      </p:sp>
      <p:sp>
        <p:nvSpPr>
          <p:cNvPr id="48" name="Freeform 3"/>
          <p:cNvSpPr>
            <a:spLocks noChangeArrowheads="1"/>
          </p:cNvSpPr>
          <p:nvPr/>
        </p:nvSpPr>
        <p:spPr bwMode="auto">
          <a:xfrm>
            <a:off x="4519205" y="3145327"/>
            <a:ext cx="964657" cy="1580844"/>
          </a:xfrm>
          <a:custGeom>
            <a:avLst/>
            <a:gdLst>
              <a:gd name="T0" fmla="*/ 2500 w 2501"/>
              <a:gd name="T1" fmla="*/ 0 h 4095"/>
              <a:gd name="T2" fmla="*/ 2500 w 2501"/>
              <a:gd name="T3" fmla="*/ 0 h 4095"/>
              <a:gd name="T4" fmla="*/ 1718 w 2501"/>
              <a:gd name="T5" fmla="*/ 469 h 4095"/>
              <a:gd name="T6" fmla="*/ 1656 w 2501"/>
              <a:gd name="T7" fmla="*/ 375 h 4095"/>
              <a:gd name="T8" fmla="*/ 937 w 2501"/>
              <a:gd name="T9" fmla="*/ 438 h 4095"/>
              <a:gd name="T10" fmla="*/ 875 w 2501"/>
              <a:gd name="T11" fmla="*/ 969 h 4095"/>
              <a:gd name="T12" fmla="*/ 0 w 2501"/>
              <a:gd name="T13" fmla="*/ 1500 h 4095"/>
              <a:gd name="T14" fmla="*/ 2093 w 2501"/>
              <a:gd name="T15" fmla="*/ 4094 h 4095"/>
              <a:gd name="T16" fmla="*/ 2156 w 2501"/>
              <a:gd name="T17" fmla="*/ 3469 h 4095"/>
              <a:gd name="T18" fmla="*/ 1812 w 2501"/>
              <a:gd name="T19" fmla="*/ 3000 h 4095"/>
              <a:gd name="T20" fmla="*/ 2343 w 2501"/>
              <a:gd name="T21" fmla="*/ 2125 h 4095"/>
              <a:gd name="T22" fmla="*/ 2406 w 2501"/>
              <a:gd name="T23" fmla="*/ 1625 h 4095"/>
              <a:gd name="T24" fmla="*/ 2468 w 2501"/>
              <a:gd name="T25" fmla="*/ 1000 h 4095"/>
              <a:gd name="T26" fmla="*/ 2406 w 2501"/>
              <a:gd name="T27" fmla="*/ 532 h 4095"/>
              <a:gd name="T28" fmla="*/ 2500 w 2501"/>
              <a:gd name="T29" fmla="*/ 0 h 4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01" h="4095">
                <a:moveTo>
                  <a:pt x="2500" y="0"/>
                </a:moveTo>
                <a:lnTo>
                  <a:pt x="2500" y="0"/>
                </a:lnTo>
                <a:cubicBezTo>
                  <a:pt x="1718" y="469"/>
                  <a:pt x="1718" y="469"/>
                  <a:pt x="1718" y="469"/>
                </a:cubicBezTo>
                <a:cubicBezTo>
                  <a:pt x="1718" y="438"/>
                  <a:pt x="1687" y="407"/>
                  <a:pt x="1656" y="375"/>
                </a:cubicBezTo>
                <a:cubicBezTo>
                  <a:pt x="1437" y="219"/>
                  <a:pt x="1125" y="250"/>
                  <a:pt x="937" y="438"/>
                </a:cubicBezTo>
                <a:cubicBezTo>
                  <a:pt x="812" y="594"/>
                  <a:pt x="812" y="813"/>
                  <a:pt x="875" y="969"/>
                </a:cubicBezTo>
                <a:cubicBezTo>
                  <a:pt x="0" y="1500"/>
                  <a:pt x="0" y="1500"/>
                  <a:pt x="0" y="1500"/>
                </a:cubicBezTo>
                <a:cubicBezTo>
                  <a:pt x="2093" y="4094"/>
                  <a:pt x="2093" y="4094"/>
                  <a:pt x="2093" y="4094"/>
                </a:cubicBezTo>
                <a:cubicBezTo>
                  <a:pt x="2156" y="3469"/>
                  <a:pt x="2156" y="3469"/>
                  <a:pt x="2156" y="3469"/>
                </a:cubicBezTo>
                <a:cubicBezTo>
                  <a:pt x="2000" y="3375"/>
                  <a:pt x="1875" y="3219"/>
                  <a:pt x="1812" y="3000"/>
                </a:cubicBezTo>
                <a:cubicBezTo>
                  <a:pt x="1718" y="2625"/>
                  <a:pt x="1968" y="2250"/>
                  <a:pt x="2343" y="2125"/>
                </a:cubicBezTo>
                <a:cubicBezTo>
                  <a:pt x="2406" y="1625"/>
                  <a:pt x="2406" y="1625"/>
                  <a:pt x="2406" y="1625"/>
                </a:cubicBezTo>
                <a:cubicBezTo>
                  <a:pt x="2468" y="1000"/>
                  <a:pt x="2468" y="1000"/>
                  <a:pt x="2468" y="1000"/>
                </a:cubicBezTo>
                <a:cubicBezTo>
                  <a:pt x="2437" y="844"/>
                  <a:pt x="2406" y="688"/>
                  <a:pt x="2406" y="532"/>
                </a:cubicBezTo>
                <a:cubicBezTo>
                  <a:pt x="2406" y="344"/>
                  <a:pt x="2437" y="157"/>
                  <a:pt x="2500" y="0"/>
                </a:cubicBezTo>
              </a:path>
            </a:pathLst>
          </a:custGeom>
          <a:blipFill>
            <a:blip r:embed="rId8"/>
            <a:stretch>
              <a:fillRect/>
            </a:stretch>
          </a:blipFill>
          <a:ln>
            <a:noFill/>
          </a:ln>
          <a:effectLst/>
        </p:spPr>
        <p:txBody>
          <a:bodyPr wrap="none" lIns="121925" tIns="60963" rIns="121925" bIns="60963" anchor="ctr"/>
          <a:lstStyle/>
          <a:p>
            <a:pPr defTabSz="914416">
              <a:defRPr/>
            </a:pPr>
            <a:endParaRPr lang="en-US" sz="2400" dirty="0">
              <a:cs typeface="+mn-ea"/>
              <a:sym typeface="+mn-lt"/>
            </a:endParaRPr>
          </a:p>
        </p:txBody>
      </p:sp>
      <p:sp>
        <p:nvSpPr>
          <p:cNvPr id="49" name="Freeform 5"/>
          <p:cNvSpPr>
            <a:spLocks noChangeArrowheads="1"/>
          </p:cNvSpPr>
          <p:nvPr/>
        </p:nvSpPr>
        <p:spPr bwMode="auto">
          <a:xfrm>
            <a:off x="5291725" y="3701918"/>
            <a:ext cx="1385455" cy="1109212"/>
          </a:xfrm>
          <a:custGeom>
            <a:avLst/>
            <a:gdLst>
              <a:gd name="T0" fmla="*/ 3592 w 3593"/>
              <a:gd name="T1" fmla="*/ 2875 h 2876"/>
              <a:gd name="T2" fmla="*/ 3592 w 3593"/>
              <a:gd name="T3" fmla="*/ 2875 h 2876"/>
              <a:gd name="T4" fmla="*/ 3186 w 3593"/>
              <a:gd name="T5" fmla="*/ 2469 h 2876"/>
              <a:gd name="T6" fmla="*/ 2592 w 3593"/>
              <a:gd name="T7" fmla="*/ 2437 h 2876"/>
              <a:gd name="T8" fmla="*/ 2217 w 3593"/>
              <a:gd name="T9" fmla="*/ 1469 h 2876"/>
              <a:gd name="T10" fmla="*/ 1437 w 3593"/>
              <a:gd name="T11" fmla="*/ 656 h 2876"/>
              <a:gd name="T12" fmla="*/ 687 w 3593"/>
              <a:gd name="T13" fmla="*/ 0 h 2876"/>
              <a:gd name="T14" fmla="*/ 562 w 3593"/>
              <a:gd name="T15" fmla="*/ 906 h 2876"/>
              <a:gd name="T16" fmla="*/ 437 w 3593"/>
              <a:gd name="T17" fmla="*/ 937 h 2876"/>
              <a:gd name="T18" fmla="*/ 62 w 3593"/>
              <a:gd name="T19" fmla="*/ 1500 h 2876"/>
              <a:gd name="T20" fmla="*/ 437 w 3593"/>
              <a:gd name="T21" fmla="*/ 1875 h 2876"/>
              <a:gd name="T22" fmla="*/ 312 w 3593"/>
              <a:gd name="T23" fmla="*/ 2875 h 2876"/>
              <a:gd name="T24" fmla="*/ 3592 w 3593"/>
              <a:gd name="T25" fmla="*/ 2875 h 28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93" h="2876">
                <a:moveTo>
                  <a:pt x="3592" y="2875"/>
                </a:moveTo>
                <a:lnTo>
                  <a:pt x="3592" y="2875"/>
                </a:lnTo>
                <a:cubicBezTo>
                  <a:pt x="3186" y="2469"/>
                  <a:pt x="3186" y="2469"/>
                  <a:pt x="3186" y="2469"/>
                </a:cubicBezTo>
                <a:cubicBezTo>
                  <a:pt x="2999" y="2531"/>
                  <a:pt x="2780" y="2531"/>
                  <a:pt x="2592" y="2437"/>
                </a:cubicBezTo>
                <a:cubicBezTo>
                  <a:pt x="2249" y="2250"/>
                  <a:pt x="2093" y="1844"/>
                  <a:pt x="2217" y="1469"/>
                </a:cubicBezTo>
                <a:cubicBezTo>
                  <a:pt x="1437" y="656"/>
                  <a:pt x="1437" y="656"/>
                  <a:pt x="1437" y="656"/>
                </a:cubicBezTo>
                <a:cubicBezTo>
                  <a:pt x="1125" y="531"/>
                  <a:pt x="843" y="312"/>
                  <a:pt x="687" y="0"/>
                </a:cubicBezTo>
                <a:cubicBezTo>
                  <a:pt x="562" y="906"/>
                  <a:pt x="562" y="906"/>
                  <a:pt x="562" y="906"/>
                </a:cubicBezTo>
                <a:cubicBezTo>
                  <a:pt x="531" y="906"/>
                  <a:pt x="468" y="906"/>
                  <a:pt x="437" y="937"/>
                </a:cubicBezTo>
                <a:cubicBezTo>
                  <a:pt x="156" y="969"/>
                  <a:pt x="0" y="1250"/>
                  <a:pt x="62" y="1500"/>
                </a:cubicBezTo>
                <a:cubicBezTo>
                  <a:pt x="93" y="1719"/>
                  <a:pt x="250" y="1844"/>
                  <a:pt x="437" y="1875"/>
                </a:cubicBezTo>
                <a:cubicBezTo>
                  <a:pt x="312" y="2875"/>
                  <a:pt x="312" y="2875"/>
                  <a:pt x="312" y="2875"/>
                </a:cubicBezTo>
                <a:lnTo>
                  <a:pt x="3592" y="2875"/>
                </a:lnTo>
              </a:path>
            </a:pathLst>
          </a:custGeom>
          <a:solidFill>
            <a:srgbClr val="455761"/>
          </a:solidFill>
          <a:ln>
            <a:noFill/>
          </a:ln>
          <a:effectLst/>
        </p:spPr>
        <p:txBody>
          <a:bodyPr wrap="none" lIns="121925" tIns="60963" rIns="121925" bIns="60963" anchor="ctr"/>
          <a:lstStyle/>
          <a:p>
            <a:pPr defTabSz="914416">
              <a:defRPr/>
            </a:pPr>
            <a:endParaRPr lang="en-US" sz="2400" dirty="0">
              <a:cs typeface="+mn-ea"/>
              <a:sym typeface="+mn-lt"/>
            </a:endParaRPr>
          </a:p>
        </p:txBody>
      </p:sp>
      <p:sp>
        <p:nvSpPr>
          <p:cNvPr id="50" name="Freeform 7"/>
          <p:cNvSpPr>
            <a:spLocks noChangeArrowheads="1"/>
          </p:cNvSpPr>
          <p:nvPr/>
        </p:nvSpPr>
        <p:spPr bwMode="auto">
          <a:xfrm>
            <a:off x="6026132" y="3809109"/>
            <a:ext cx="1590296" cy="1000433"/>
          </a:xfrm>
          <a:custGeom>
            <a:avLst/>
            <a:gdLst>
              <a:gd name="T0" fmla="*/ 4124 w 4125"/>
              <a:gd name="T1" fmla="*/ 0 h 2595"/>
              <a:gd name="T2" fmla="*/ 4124 w 4125"/>
              <a:gd name="T3" fmla="*/ 0 h 2595"/>
              <a:gd name="T4" fmla="*/ 3499 w 4125"/>
              <a:gd name="T5" fmla="*/ 63 h 2595"/>
              <a:gd name="T6" fmla="*/ 3093 w 4125"/>
              <a:gd name="T7" fmla="*/ 500 h 2595"/>
              <a:gd name="T8" fmla="*/ 2124 w 4125"/>
              <a:gd name="T9" fmla="*/ 188 h 2595"/>
              <a:gd name="T10" fmla="*/ 999 w 4125"/>
              <a:gd name="T11" fmla="*/ 313 h 2595"/>
              <a:gd name="T12" fmla="*/ 187 w 4125"/>
              <a:gd name="T13" fmla="*/ 531 h 2595"/>
              <a:gd name="T14" fmla="*/ 0 w 4125"/>
              <a:gd name="T15" fmla="*/ 500 h 2595"/>
              <a:gd name="T16" fmla="*/ 655 w 4125"/>
              <a:gd name="T17" fmla="*/ 1156 h 2595"/>
              <a:gd name="T18" fmla="*/ 561 w 4125"/>
              <a:gd name="T19" fmla="*/ 1250 h 2595"/>
              <a:gd name="T20" fmla="*/ 811 w 4125"/>
              <a:gd name="T21" fmla="*/ 1938 h 2595"/>
              <a:gd name="T22" fmla="*/ 1311 w 4125"/>
              <a:gd name="T23" fmla="*/ 1875 h 2595"/>
              <a:gd name="T24" fmla="*/ 2030 w 4125"/>
              <a:gd name="T25" fmla="*/ 2594 h 2595"/>
              <a:gd name="T26" fmla="*/ 4124 w 4125"/>
              <a:gd name="T27" fmla="*/ 0 h 25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25" h="2595">
                <a:moveTo>
                  <a:pt x="4124" y="0"/>
                </a:moveTo>
                <a:lnTo>
                  <a:pt x="4124" y="0"/>
                </a:lnTo>
                <a:cubicBezTo>
                  <a:pt x="3499" y="63"/>
                  <a:pt x="3499" y="63"/>
                  <a:pt x="3499" y="63"/>
                </a:cubicBezTo>
                <a:cubicBezTo>
                  <a:pt x="3436" y="250"/>
                  <a:pt x="3280" y="406"/>
                  <a:pt x="3093" y="500"/>
                </a:cubicBezTo>
                <a:cubicBezTo>
                  <a:pt x="2749" y="688"/>
                  <a:pt x="2311" y="531"/>
                  <a:pt x="2124" y="188"/>
                </a:cubicBezTo>
                <a:cubicBezTo>
                  <a:pt x="999" y="313"/>
                  <a:pt x="999" y="313"/>
                  <a:pt x="999" y="313"/>
                </a:cubicBezTo>
                <a:cubicBezTo>
                  <a:pt x="749" y="438"/>
                  <a:pt x="468" y="531"/>
                  <a:pt x="187" y="531"/>
                </a:cubicBezTo>
                <a:cubicBezTo>
                  <a:pt x="125" y="531"/>
                  <a:pt x="62" y="500"/>
                  <a:pt x="0" y="500"/>
                </a:cubicBezTo>
                <a:cubicBezTo>
                  <a:pt x="655" y="1156"/>
                  <a:pt x="655" y="1156"/>
                  <a:pt x="655" y="1156"/>
                </a:cubicBezTo>
                <a:cubicBezTo>
                  <a:pt x="624" y="1188"/>
                  <a:pt x="593" y="1219"/>
                  <a:pt x="561" y="1250"/>
                </a:cubicBezTo>
                <a:cubicBezTo>
                  <a:pt x="468" y="1500"/>
                  <a:pt x="561" y="1813"/>
                  <a:pt x="811" y="1938"/>
                </a:cubicBezTo>
                <a:cubicBezTo>
                  <a:pt x="968" y="2000"/>
                  <a:pt x="1186" y="1969"/>
                  <a:pt x="1311" y="1875"/>
                </a:cubicBezTo>
                <a:cubicBezTo>
                  <a:pt x="2030" y="2594"/>
                  <a:pt x="2030" y="2594"/>
                  <a:pt x="2030" y="2594"/>
                </a:cubicBezTo>
                <a:lnTo>
                  <a:pt x="4124" y="0"/>
                </a:lnTo>
              </a:path>
            </a:pathLst>
          </a:custGeom>
          <a:blipFill>
            <a:blip r:embed="rId9"/>
            <a:stretch>
              <a:fillRect/>
            </a:stretch>
          </a:blipFill>
          <a:ln>
            <a:noFill/>
          </a:ln>
          <a:effectLst/>
        </p:spPr>
        <p:txBody>
          <a:bodyPr wrap="none" lIns="121925" tIns="60963" rIns="121925" bIns="60963" anchor="ctr"/>
          <a:lstStyle/>
          <a:p>
            <a:pPr defTabSz="914416">
              <a:defRPr/>
            </a:pPr>
            <a:endParaRPr lang="en-US" sz="2400" dirty="0">
              <a:cs typeface="+mn-ea"/>
              <a:sym typeface="+mn-lt"/>
            </a:endParaRPr>
          </a:p>
        </p:txBody>
      </p:sp>
      <p:sp>
        <p:nvSpPr>
          <p:cNvPr id="51" name="Freeform 8"/>
          <p:cNvSpPr>
            <a:spLocks noChangeArrowheads="1"/>
          </p:cNvSpPr>
          <p:nvPr/>
        </p:nvSpPr>
        <p:spPr bwMode="auto">
          <a:xfrm>
            <a:off x="6566816" y="2436290"/>
            <a:ext cx="1132976" cy="1530823"/>
          </a:xfrm>
          <a:custGeom>
            <a:avLst/>
            <a:gdLst>
              <a:gd name="T0" fmla="*/ 2938 w 2939"/>
              <a:gd name="T1" fmla="*/ 3281 h 3969"/>
              <a:gd name="T2" fmla="*/ 2938 w 2939"/>
              <a:gd name="T3" fmla="*/ 3281 h 3969"/>
              <a:gd name="T4" fmla="*/ 2188 w 2939"/>
              <a:gd name="T5" fmla="*/ 0 h 3969"/>
              <a:gd name="T6" fmla="*/ 1813 w 2939"/>
              <a:gd name="T7" fmla="*/ 593 h 3969"/>
              <a:gd name="T8" fmla="*/ 1906 w 2939"/>
              <a:gd name="T9" fmla="*/ 1156 h 3969"/>
              <a:gd name="T10" fmla="*/ 1063 w 2939"/>
              <a:gd name="T11" fmla="*/ 1750 h 3969"/>
              <a:gd name="T12" fmla="*/ 469 w 2939"/>
              <a:gd name="T13" fmla="*/ 2687 h 3969"/>
              <a:gd name="T14" fmla="*/ 0 w 2939"/>
              <a:gd name="T15" fmla="*/ 3593 h 3969"/>
              <a:gd name="T16" fmla="*/ 875 w 2939"/>
              <a:gd name="T17" fmla="*/ 3499 h 3969"/>
              <a:gd name="T18" fmla="*/ 938 w 2939"/>
              <a:gd name="T19" fmla="*/ 3625 h 3969"/>
              <a:gd name="T20" fmla="*/ 1594 w 2939"/>
              <a:gd name="T21" fmla="*/ 3843 h 3969"/>
              <a:gd name="T22" fmla="*/ 1875 w 2939"/>
              <a:gd name="T23" fmla="*/ 3406 h 3969"/>
              <a:gd name="T24" fmla="*/ 2938 w 2939"/>
              <a:gd name="T25" fmla="*/ 3312 h 3969"/>
              <a:gd name="T26" fmla="*/ 2938 w 2939"/>
              <a:gd name="T27" fmla="*/ 3281 h 39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39" h="3969">
                <a:moveTo>
                  <a:pt x="2938" y="3281"/>
                </a:moveTo>
                <a:lnTo>
                  <a:pt x="2938" y="3281"/>
                </a:lnTo>
                <a:cubicBezTo>
                  <a:pt x="2188" y="0"/>
                  <a:pt x="2188" y="0"/>
                  <a:pt x="2188" y="0"/>
                </a:cubicBezTo>
                <a:cubicBezTo>
                  <a:pt x="1813" y="593"/>
                  <a:pt x="1813" y="593"/>
                  <a:pt x="1813" y="593"/>
                </a:cubicBezTo>
                <a:cubicBezTo>
                  <a:pt x="1938" y="750"/>
                  <a:pt x="1969" y="968"/>
                  <a:pt x="1906" y="1156"/>
                </a:cubicBezTo>
                <a:cubicBezTo>
                  <a:pt x="1844" y="1562"/>
                  <a:pt x="1469" y="1812"/>
                  <a:pt x="1063" y="1750"/>
                </a:cubicBezTo>
                <a:cubicBezTo>
                  <a:pt x="469" y="2687"/>
                  <a:pt x="469" y="2687"/>
                  <a:pt x="469" y="2687"/>
                </a:cubicBezTo>
                <a:cubicBezTo>
                  <a:pt x="406" y="3031"/>
                  <a:pt x="219" y="3343"/>
                  <a:pt x="0" y="3593"/>
                </a:cubicBezTo>
                <a:cubicBezTo>
                  <a:pt x="875" y="3499"/>
                  <a:pt x="875" y="3499"/>
                  <a:pt x="875" y="3499"/>
                </a:cubicBezTo>
                <a:cubicBezTo>
                  <a:pt x="906" y="3531"/>
                  <a:pt x="906" y="3562"/>
                  <a:pt x="938" y="3625"/>
                </a:cubicBezTo>
                <a:cubicBezTo>
                  <a:pt x="1031" y="3843"/>
                  <a:pt x="1344" y="3968"/>
                  <a:pt x="1594" y="3843"/>
                </a:cubicBezTo>
                <a:cubicBezTo>
                  <a:pt x="1781" y="3750"/>
                  <a:pt x="1875" y="3593"/>
                  <a:pt x="1875" y="3406"/>
                </a:cubicBezTo>
                <a:cubicBezTo>
                  <a:pt x="2938" y="3312"/>
                  <a:pt x="2938" y="3312"/>
                  <a:pt x="2938" y="3312"/>
                </a:cubicBezTo>
                <a:lnTo>
                  <a:pt x="2938" y="3281"/>
                </a:lnTo>
              </a:path>
            </a:pathLst>
          </a:custGeom>
          <a:solidFill>
            <a:srgbClr val="455761"/>
          </a:solidFill>
          <a:ln>
            <a:noFill/>
          </a:ln>
          <a:effectLst/>
        </p:spPr>
        <p:txBody>
          <a:bodyPr wrap="none" lIns="121925" tIns="60963" rIns="121925" bIns="60963" anchor="ctr"/>
          <a:lstStyle/>
          <a:p>
            <a:pPr defTabSz="914416">
              <a:defRPr/>
            </a:pPr>
            <a:endParaRPr lang="en-US" sz="2400" dirty="0">
              <a:cs typeface="+mn-ea"/>
              <a:sym typeface="+mn-lt"/>
            </a:endParaRPr>
          </a:p>
        </p:txBody>
      </p:sp>
      <p:sp>
        <p:nvSpPr>
          <p:cNvPr id="52" name="Freeform 10"/>
          <p:cNvSpPr>
            <a:spLocks noChangeArrowheads="1"/>
          </p:cNvSpPr>
          <p:nvPr/>
        </p:nvSpPr>
        <p:spPr bwMode="auto">
          <a:xfrm>
            <a:off x="6194453" y="1735191"/>
            <a:ext cx="1194111" cy="1542732"/>
          </a:xfrm>
          <a:custGeom>
            <a:avLst/>
            <a:gdLst>
              <a:gd name="T0" fmla="*/ 1468984979 w 3095"/>
              <a:gd name="T1" fmla="*/ 1449179443 h 4001"/>
              <a:gd name="T2" fmla="*/ 1468984979 w 3095"/>
              <a:gd name="T3" fmla="*/ 1449179443 h 4001"/>
              <a:gd name="T4" fmla="*/ 1840842686 w 3095"/>
              <a:gd name="T5" fmla="*/ 873192891 h 4001"/>
              <a:gd name="T6" fmla="*/ 0 w 3095"/>
              <a:gd name="T7" fmla="*/ 0 h 4001"/>
              <a:gd name="T8" fmla="*/ 148743237 w 3095"/>
              <a:gd name="T9" fmla="*/ 427383384 h 4001"/>
              <a:gd name="T10" fmla="*/ 446228940 w 3095"/>
              <a:gd name="T11" fmla="*/ 594413447 h 4001"/>
              <a:gd name="T12" fmla="*/ 390896792 w 3095"/>
              <a:gd name="T13" fmla="*/ 1188826124 h 4001"/>
              <a:gd name="T14" fmla="*/ 614010490 w 3095"/>
              <a:gd name="T15" fmla="*/ 1839114646 h 4001"/>
              <a:gd name="T16" fmla="*/ 855569267 w 3095"/>
              <a:gd name="T17" fmla="*/ 2147483647 h 4001"/>
              <a:gd name="T18" fmla="*/ 1153054970 w 3095"/>
              <a:gd name="T19" fmla="*/ 1931842740 h 4001"/>
              <a:gd name="T20" fmla="*/ 1227426974 w 3095"/>
              <a:gd name="T21" fmla="*/ 1950269635 h 4001"/>
              <a:gd name="T22" fmla="*/ 1580839603 w 3095"/>
              <a:gd name="T23" fmla="*/ 1727365267 h 4001"/>
              <a:gd name="T24" fmla="*/ 1468984979 w 3095"/>
              <a:gd name="T25" fmla="*/ 1449179443 h 400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095" h="4001">
                <a:moveTo>
                  <a:pt x="2469" y="2438"/>
                </a:moveTo>
                <a:lnTo>
                  <a:pt x="2469" y="2438"/>
                </a:lnTo>
                <a:cubicBezTo>
                  <a:pt x="3094" y="1469"/>
                  <a:pt x="3094" y="1469"/>
                  <a:pt x="3094" y="1469"/>
                </a:cubicBezTo>
                <a:cubicBezTo>
                  <a:pt x="0" y="0"/>
                  <a:pt x="0" y="0"/>
                  <a:pt x="0" y="0"/>
                </a:cubicBezTo>
                <a:cubicBezTo>
                  <a:pt x="250" y="719"/>
                  <a:pt x="250" y="719"/>
                  <a:pt x="250" y="719"/>
                </a:cubicBezTo>
                <a:cubicBezTo>
                  <a:pt x="438" y="719"/>
                  <a:pt x="625" y="813"/>
                  <a:pt x="750" y="1000"/>
                </a:cubicBezTo>
                <a:cubicBezTo>
                  <a:pt x="1000" y="1313"/>
                  <a:pt x="969" y="1750"/>
                  <a:pt x="657" y="2000"/>
                </a:cubicBezTo>
                <a:cubicBezTo>
                  <a:pt x="1032" y="3094"/>
                  <a:pt x="1032" y="3094"/>
                  <a:pt x="1032" y="3094"/>
                </a:cubicBezTo>
                <a:cubicBezTo>
                  <a:pt x="1250" y="3344"/>
                  <a:pt x="1407" y="3656"/>
                  <a:pt x="1438" y="4000"/>
                </a:cubicBezTo>
                <a:cubicBezTo>
                  <a:pt x="1938" y="3250"/>
                  <a:pt x="1938" y="3250"/>
                  <a:pt x="1938" y="3250"/>
                </a:cubicBezTo>
                <a:cubicBezTo>
                  <a:pt x="1969" y="3281"/>
                  <a:pt x="2000" y="3281"/>
                  <a:pt x="2063" y="3281"/>
                </a:cubicBezTo>
                <a:cubicBezTo>
                  <a:pt x="2313" y="3344"/>
                  <a:pt x="2594" y="3188"/>
                  <a:pt x="2657" y="2906"/>
                </a:cubicBezTo>
                <a:cubicBezTo>
                  <a:pt x="2688" y="2719"/>
                  <a:pt x="2625" y="2531"/>
                  <a:pt x="2469" y="2438"/>
                </a:cubicBezTo>
              </a:path>
            </a:pathLst>
          </a:custGeom>
          <a:blipFill>
            <a:blip r:embed="rId9"/>
            <a:stretch>
              <a:fillRect/>
            </a:stretch>
          </a:blipFill>
          <a:ln>
            <a:noFill/>
          </a:ln>
        </p:spPr>
        <p:txBody>
          <a:bodyPr wrap="none" lIns="121925" tIns="60963" rIns="121925" bIns="60963" anchor="ctr"/>
          <a:lstStyle/>
          <a:p>
            <a:endParaRPr lang="zh-CN" altLang="en-US" sz="2400">
              <a:cs typeface="+mn-ea"/>
              <a:sym typeface="+mn-lt"/>
            </a:endParaRPr>
          </a:p>
        </p:txBody>
      </p:sp>
      <p:sp>
        <p:nvSpPr>
          <p:cNvPr id="53" name="Freeform 12"/>
          <p:cNvSpPr>
            <a:spLocks noChangeArrowheads="1"/>
          </p:cNvSpPr>
          <p:nvPr/>
        </p:nvSpPr>
        <p:spPr bwMode="auto">
          <a:xfrm>
            <a:off x="4893157" y="1699462"/>
            <a:ext cx="1578387" cy="1109212"/>
          </a:xfrm>
          <a:custGeom>
            <a:avLst/>
            <a:gdLst>
              <a:gd name="T0" fmla="*/ 2147483647 w 4094"/>
              <a:gd name="T1" fmla="*/ 1152299960 h 2876"/>
              <a:gd name="T2" fmla="*/ 2147483647 w 4094"/>
              <a:gd name="T3" fmla="*/ 1152299960 h 2876"/>
              <a:gd name="T4" fmla="*/ 2147483647 w 4094"/>
              <a:gd name="T5" fmla="*/ 743227544 h 2876"/>
              <a:gd name="T6" fmla="*/ 2042117807 w 4094"/>
              <a:gd name="T7" fmla="*/ 632040679 h 2876"/>
              <a:gd name="T8" fmla="*/ 1838321603 w 4094"/>
              <a:gd name="T9" fmla="*/ 0 h 2876"/>
              <a:gd name="T10" fmla="*/ 0 w 4094"/>
              <a:gd name="T11" fmla="*/ 891873053 h 2876"/>
              <a:gd name="T12" fmla="*/ 408780321 w 4094"/>
              <a:gd name="T13" fmla="*/ 1040518562 h 2876"/>
              <a:gd name="T14" fmla="*/ 742696636 w 4094"/>
              <a:gd name="T15" fmla="*/ 910899641 h 2876"/>
              <a:gd name="T16" fmla="*/ 1169895402 w 4094"/>
              <a:gd name="T17" fmla="*/ 1319377524 h 2876"/>
              <a:gd name="T18" fmla="*/ 1819903158 w 4094"/>
              <a:gd name="T19" fmla="*/ 1542345787 h 2876"/>
              <a:gd name="T20" fmla="*/ 1856740819 w 4094"/>
              <a:gd name="T21" fmla="*/ 1542345787 h 2876"/>
              <a:gd name="T22" fmla="*/ 2147483647 w 4094"/>
              <a:gd name="T23" fmla="*/ 1709423351 h 2876"/>
              <a:gd name="T24" fmla="*/ 2147483647 w 4094"/>
              <a:gd name="T25" fmla="*/ 1189164070 h 2876"/>
              <a:gd name="T26" fmla="*/ 2147483647 w 4094"/>
              <a:gd name="T27" fmla="*/ 1152299960 h 287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4094" h="2876">
                <a:moveTo>
                  <a:pt x="3843" y="1938"/>
                </a:moveTo>
                <a:lnTo>
                  <a:pt x="3843" y="1938"/>
                </a:lnTo>
                <a:cubicBezTo>
                  <a:pt x="4062" y="1782"/>
                  <a:pt x="4093" y="1469"/>
                  <a:pt x="3937" y="1250"/>
                </a:cubicBezTo>
                <a:cubicBezTo>
                  <a:pt x="3812" y="1094"/>
                  <a:pt x="3624" y="1032"/>
                  <a:pt x="3437" y="1063"/>
                </a:cubicBezTo>
                <a:cubicBezTo>
                  <a:pt x="3094" y="0"/>
                  <a:pt x="3094" y="0"/>
                  <a:pt x="3094" y="0"/>
                </a:cubicBezTo>
                <a:cubicBezTo>
                  <a:pt x="0" y="1500"/>
                  <a:pt x="0" y="1500"/>
                  <a:pt x="0" y="1500"/>
                </a:cubicBezTo>
                <a:cubicBezTo>
                  <a:pt x="688" y="1750"/>
                  <a:pt x="688" y="1750"/>
                  <a:pt x="688" y="1750"/>
                </a:cubicBezTo>
                <a:cubicBezTo>
                  <a:pt x="844" y="1594"/>
                  <a:pt x="1032" y="1532"/>
                  <a:pt x="1250" y="1532"/>
                </a:cubicBezTo>
                <a:cubicBezTo>
                  <a:pt x="1625" y="1532"/>
                  <a:pt x="1969" y="1813"/>
                  <a:pt x="1969" y="2219"/>
                </a:cubicBezTo>
                <a:cubicBezTo>
                  <a:pt x="3063" y="2594"/>
                  <a:pt x="3063" y="2594"/>
                  <a:pt x="3063" y="2594"/>
                </a:cubicBezTo>
                <a:cubicBezTo>
                  <a:pt x="3094" y="2594"/>
                  <a:pt x="3094" y="2594"/>
                  <a:pt x="3125" y="2594"/>
                </a:cubicBezTo>
                <a:cubicBezTo>
                  <a:pt x="3437" y="2594"/>
                  <a:pt x="3749" y="2688"/>
                  <a:pt x="4031" y="2875"/>
                </a:cubicBezTo>
                <a:cubicBezTo>
                  <a:pt x="3749" y="2000"/>
                  <a:pt x="3749" y="2000"/>
                  <a:pt x="3749" y="2000"/>
                </a:cubicBezTo>
                <a:cubicBezTo>
                  <a:pt x="3781" y="2000"/>
                  <a:pt x="3812" y="1969"/>
                  <a:pt x="3843" y="1938"/>
                </a:cubicBezTo>
              </a:path>
            </a:pathLst>
          </a:custGeom>
          <a:blipFill>
            <a:blip r:embed="rId10"/>
            <a:stretch>
              <a:fillRect/>
            </a:stretch>
          </a:blipFill>
          <a:ln w="9525">
            <a:noFill/>
            <a:round/>
            <a:headEnd/>
            <a:tailEnd/>
          </a:ln>
        </p:spPr>
        <p:txBody>
          <a:bodyPr wrap="none" lIns="121925" tIns="60963" rIns="121925" bIns="60963" anchor="ctr"/>
          <a:lstStyle/>
          <a:p>
            <a:endParaRPr lang="zh-CN" altLang="en-US" sz="2400">
              <a:cs typeface="+mn-ea"/>
              <a:sym typeface="+mn-lt"/>
            </a:endParaRPr>
          </a:p>
        </p:txBody>
      </p:sp>
      <p:grpSp>
        <p:nvGrpSpPr>
          <p:cNvPr id="54" name="Group 30"/>
          <p:cNvGrpSpPr>
            <a:grpSpLocks/>
          </p:cNvGrpSpPr>
          <p:nvPr/>
        </p:nvGrpSpPr>
        <p:grpSpPr bwMode="auto">
          <a:xfrm>
            <a:off x="4872192" y="3276315"/>
            <a:ext cx="319763" cy="319861"/>
            <a:chOff x="1865313" y="2312988"/>
            <a:chExt cx="446087" cy="446087"/>
          </a:xfrm>
          <a:solidFill>
            <a:srgbClr val="FFFFFF"/>
          </a:solidFill>
        </p:grpSpPr>
        <p:sp>
          <p:nvSpPr>
            <p:cNvPr id="55" name="Freeform 205"/>
            <p:cNvSpPr>
              <a:spLocks noChangeArrowheads="1"/>
            </p:cNvSpPr>
            <p:nvPr/>
          </p:nvSpPr>
          <p:spPr bwMode="auto">
            <a:xfrm>
              <a:off x="2052638" y="2455863"/>
              <a:ext cx="112712" cy="157162"/>
            </a:xfrm>
            <a:custGeom>
              <a:avLst/>
              <a:gdLst>
                <a:gd name="T0" fmla="*/ 302 w 313"/>
                <a:gd name="T1" fmla="*/ 196 h 437"/>
                <a:gd name="T2" fmla="*/ 41 w 313"/>
                <a:gd name="T3" fmla="*/ 9 h 437"/>
                <a:gd name="T4" fmla="*/ 10 w 313"/>
                <a:gd name="T5" fmla="*/ 9 h 437"/>
                <a:gd name="T6" fmla="*/ 0 w 313"/>
                <a:gd name="T7" fmla="*/ 30 h 437"/>
                <a:gd name="T8" fmla="*/ 0 w 313"/>
                <a:gd name="T9" fmla="*/ 405 h 437"/>
                <a:gd name="T10" fmla="*/ 10 w 313"/>
                <a:gd name="T11" fmla="*/ 436 h 437"/>
                <a:gd name="T12" fmla="*/ 31 w 313"/>
                <a:gd name="T13" fmla="*/ 436 h 437"/>
                <a:gd name="T14" fmla="*/ 41 w 313"/>
                <a:gd name="T15" fmla="*/ 436 h 437"/>
                <a:gd name="T16" fmla="*/ 302 w 313"/>
                <a:gd name="T17" fmla="*/ 249 h 437"/>
                <a:gd name="T18" fmla="*/ 312 w 313"/>
                <a:gd name="T19" fmla="*/ 217 h 437"/>
                <a:gd name="T20" fmla="*/ 302 w 313"/>
                <a:gd name="T21" fmla="*/ 196 h 437"/>
                <a:gd name="T22" fmla="*/ 302 w 313"/>
                <a:gd name="T23" fmla="*/ 196 h 437"/>
                <a:gd name="T24" fmla="*/ 302 w 313"/>
                <a:gd name="T25" fmla="*/ 196 h 4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3" h="437">
                  <a:moveTo>
                    <a:pt x="302" y="196"/>
                  </a:moveTo>
                  <a:cubicBezTo>
                    <a:pt x="41" y="9"/>
                    <a:pt x="41" y="9"/>
                    <a:pt x="41" y="9"/>
                  </a:cubicBezTo>
                  <a:cubicBezTo>
                    <a:pt x="31" y="0"/>
                    <a:pt x="20" y="0"/>
                    <a:pt x="10" y="9"/>
                  </a:cubicBezTo>
                  <a:cubicBezTo>
                    <a:pt x="0" y="9"/>
                    <a:pt x="0" y="19"/>
                    <a:pt x="0" y="30"/>
                  </a:cubicBezTo>
                  <a:cubicBezTo>
                    <a:pt x="0" y="405"/>
                    <a:pt x="0" y="405"/>
                    <a:pt x="0" y="405"/>
                  </a:cubicBezTo>
                  <a:cubicBezTo>
                    <a:pt x="0" y="426"/>
                    <a:pt x="0" y="436"/>
                    <a:pt x="10" y="436"/>
                  </a:cubicBezTo>
                  <a:cubicBezTo>
                    <a:pt x="20" y="436"/>
                    <a:pt x="20" y="436"/>
                    <a:pt x="31" y="436"/>
                  </a:cubicBezTo>
                  <a:lnTo>
                    <a:pt x="41" y="436"/>
                  </a:lnTo>
                  <a:cubicBezTo>
                    <a:pt x="302" y="249"/>
                    <a:pt x="302" y="249"/>
                    <a:pt x="302" y="249"/>
                  </a:cubicBezTo>
                  <a:cubicBezTo>
                    <a:pt x="312" y="238"/>
                    <a:pt x="312" y="228"/>
                    <a:pt x="312" y="217"/>
                  </a:cubicBezTo>
                  <a:cubicBezTo>
                    <a:pt x="312" y="207"/>
                    <a:pt x="312" y="207"/>
                    <a:pt x="302" y="196"/>
                  </a:cubicBezTo>
                  <a:close/>
                  <a:moveTo>
                    <a:pt x="302" y="196"/>
                  </a:moveTo>
                  <a:lnTo>
                    <a:pt x="302" y="19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914416">
                <a:defRPr/>
              </a:pPr>
              <a:endParaRPr lang="en-US" sz="2400" dirty="0">
                <a:cs typeface="+mn-ea"/>
                <a:sym typeface="+mn-lt"/>
              </a:endParaRPr>
            </a:p>
          </p:txBody>
        </p:sp>
        <p:sp>
          <p:nvSpPr>
            <p:cNvPr id="56" name="Freeform 206"/>
            <p:cNvSpPr>
              <a:spLocks noChangeArrowheads="1"/>
            </p:cNvSpPr>
            <p:nvPr/>
          </p:nvSpPr>
          <p:spPr bwMode="auto">
            <a:xfrm>
              <a:off x="1865313" y="2312988"/>
              <a:ext cx="446087" cy="446087"/>
            </a:xfrm>
            <a:custGeom>
              <a:avLst/>
              <a:gdLst>
                <a:gd name="T0" fmla="*/ 614 w 1240"/>
                <a:gd name="T1" fmla="*/ 0 h 1240"/>
                <a:gd name="T2" fmla="*/ 0 w 1240"/>
                <a:gd name="T3" fmla="*/ 614 h 1240"/>
                <a:gd name="T4" fmla="*/ 614 w 1240"/>
                <a:gd name="T5" fmla="*/ 1239 h 1240"/>
                <a:gd name="T6" fmla="*/ 1239 w 1240"/>
                <a:gd name="T7" fmla="*/ 614 h 1240"/>
                <a:gd name="T8" fmla="*/ 614 w 1240"/>
                <a:gd name="T9" fmla="*/ 0 h 1240"/>
                <a:gd name="T10" fmla="*/ 614 w 1240"/>
                <a:gd name="T11" fmla="*/ 1135 h 1240"/>
                <a:gd name="T12" fmla="*/ 104 w 1240"/>
                <a:gd name="T13" fmla="*/ 614 h 1240"/>
                <a:gd name="T14" fmla="*/ 614 w 1240"/>
                <a:gd name="T15" fmla="*/ 104 h 1240"/>
                <a:gd name="T16" fmla="*/ 1135 w 1240"/>
                <a:gd name="T17" fmla="*/ 614 h 1240"/>
                <a:gd name="T18" fmla="*/ 614 w 1240"/>
                <a:gd name="T19" fmla="*/ 1135 h 1240"/>
                <a:gd name="T20" fmla="*/ 614 w 1240"/>
                <a:gd name="T21" fmla="*/ 1135 h 1240"/>
                <a:gd name="T22" fmla="*/ 614 w 1240"/>
                <a:gd name="T23" fmla="*/ 1135 h 1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40" h="1240">
                  <a:moveTo>
                    <a:pt x="614" y="0"/>
                  </a:moveTo>
                  <a:cubicBezTo>
                    <a:pt x="271" y="0"/>
                    <a:pt x="0" y="271"/>
                    <a:pt x="0" y="614"/>
                  </a:cubicBezTo>
                  <a:cubicBezTo>
                    <a:pt x="0" y="958"/>
                    <a:pt x="271" y="1239"/>
                    <a:pt x="614" y="1239"/>
                  </a:cubicBezTo>
                  <a:cubicBezTo>
                    <a:pt x="969" y="1239"/>
                    <a:pt x="1239" y="958"/>
                    <a:pt x="1239" y="614"/>
                  </a:cubicBezTo>
                  <a:cubicBezTo>
                    <a:pt x="1239" y="271"/>
                    <a:pt x="969" y="0"/>
                    <a:pt x="614" y="0"/>
                  </a:cubicBezTo>
                  <a:close/>
                  <a:moveTo>
                    <a:pt x="614" y="1135"/>
                  </a:moveTo>
                  <a:cubicBezTo>
                    <a:pt x="333" y="1135"/>
                    <a:pt x="104" y="906"/>
                    <a:pt x="104" y="614"/>
                  </a:cubicBezTo>
                  <a:cubicBezTo>
                    <a:pt x="104" y="333"/>
                    <a:pt x="333" y="104"/>
                    <a:pt x="614" y="104"/>
                  </a:cubicBezTo>
                  <a:cubicBezTo>
                    <a:pt x="906" y="104"/>
                    <a:pt x="1135" y="333"/>
                    <a:pt x="1135" y="614"/>
                  </a:cubicBezTo>
                  <a:cubicBezTo>
                    <a:pt x="1135" y="906"/>
                    <a:pt x="906" y="1135"/>
                    <a:pt x="614" y="1135"/>
                  </a:cubicBezTo>
                  <a:close/>
                  <a:moveTo>
                    <a:pt x="614" y="1135"/>
                  </a:moveTo>
                  <a:lnTo>
                    <a:pt x="614" y="113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914416">
                <a:defRPr/>
              </a:pPr>
              <a:endParaRPr lang="en-US" sz="2400" dirty="0">
                <a:cs typeface="+mn-ea"/>
                <a:sym typeface="+mn-lt"/>
              </a:endParaRPr>
            </a:p>
          </p:txBody>
        </p:sp>
      </p:grpSp>
      <p:grpSp>
        <p:nvGrpSpPr>
          <p:cNvPr id="57" name="Group 43"/>
          <p:cNvGrpSpPr/>
          <p:nvPr/>
        </p:nvGrpSpPr>
        <p:grpSpPr>
          <a:xfrm>
            <a:off x="5189289" y="2447608"/>
            <a:ext cx="265495" cy="315371"/>
            <a:chOff x="2060819" y="1388284"/>
            <a:chExt cx="271040" cy="321860"/>
          </a:xfrm>
          <a:solidFill>
            <a:srgbClr val="FFFFFF"/>
          </a:solidFill>
        </p:grpSpPr>
        <p:sp>
          <p:nvSpPr>
            <p:cNvPr id="58" name="Freeform 201"/>
            <p:cNvSpPr>
              <a:spLocks noChangeArrowheads="1"/>
            </p:cNvSpPr>
            <p:nvPr/>
          </p:nvSpPr>
          <p:spPr bwMode="auto">
            <a:xfrm>
              <a:off x="2060819" y="1388284"/>
              <a:ext cx="271040" cy="307527"/>
            </a:xfrm>
            <a:custGeom>
              <a:avLst/>
              <a:gdLst>
                <a:gd name="T0" fmla="*/ 718 w 917"/>
                <a:gd name="T1" fmla="*/ 583 h 1042"/>
                <a:gd name="T2" fmla="*/ 853 w 917"/>
                <a:gd name="T3" fmla="*/ 354 h 1042"/>
                <a:gd name="T4" fmla="*/ 885 w 917"/>
                <a:gd name="T5" fmla="*/ 270 h 1042"/>
                <a:gd name="T6" fmla="*/ 895 w 917"/>
                <a:gd name="T7" fmla="*/ 229 h 1042"/>
                <a:gd name="T8" fmla="*/ 895 w 917"/>
                <a:gd name="T9" fmla="*/ 208 h 1042"/>
                <a:gd name="T10" fmla="*/ 906 w 917"/>
                <a:gd name="T11" fmla="*/ 93 h 1042"/>
                <a:gd name="T12" fmla="*/ 906 w 917"/>
                <a:gd name="T13" fmla="*/ 41 h 1042"/>
                <a:gd name="T14" fmla="*/ 906 w 917"/>
                <a:gd name="T15" fmla="*/ 20 h 1042"/>
                <a:gd name="T16" fmla="*/ 906 w 917"/>
                <a:gd name="T17" fmla="*/ 10 h 1042"/>
                <a:gd name="T18" fmla="*/ 895 w 917"/>
                <a:gd name="T19" fmla="*/ 0 h 1042"/>
                <a:gd name="T20" fmla="*/ 885 w 917"/>
                <a:gd name="T21" fmla="*/ 0 h 1042"/>
                <a:gd name="T22" fmla="*/ 864 w 917"/>
                <a:gd name="T23" fmla="*/ 10 h 1042"/>
                <a:gd name="T24" fmla="*/ 812 w 917"/>
                <a:gd name="T25" fmla="*/ 20 h 1042"/>
                <a:gd name="T26" fmla="*/ 635 w 917"/>
                <a:gd name="T27" fmla="*/ 104 h 1042"/>
                <a:gd name="T28" fmla="*/ 395 w 917"/>
                <a:gd name="T29" fmla="*/ 333 h 1042"/>
                <a:gd name="T30" fmla="*/ 333 w 917"/>
                <a:gd name="T31" fmla="*/ 375 h 1042"/>
                <a:gd name="T32" fmla="*/ 10 w 917"/>
                <a:gd name="T33" fmla="*/ 583 h 1042"/>
                <a:gd name="T34" fmla="*/ 41 w 917"/>
                <a:gd name="T35" fmla="*/ 625 h 1042"/>
                <a:gd name="T36" fmla="*/ 531 w 917"/>
                <a:gd name="T37" fmla="*/ 999 h 1042"/>
                <a:gd name="T38" fmla="*/ 562 w 917"/>
                <a:gd name="T39" fmla="*/ 1020 h 1042"/>
                <a:gd name="T40" fmla="*/ 698 w 917"/>
                <a:gd name="T41" fmla="*/ 656 h 1042"/>
                <a:gd name="T42" fmla="*/ 718 w 917"/>
                <a:gd name="T43" fmla="*/ 583 h 1042"/>
                <a:gd name="T44" fmla="*/ 666 w 917"/>
                <a:gd name="T45" fmla="*/ 458 h 1042"/>
                <a:gd name="T46" fmla="*/ 562 w 917"/>
                <a:gd name="T47" fmla="*/ 468 h 1042"/>
                <a:gd name="T48" fmla="*/ 520 w 917"/>
                <a:gd name="T49" fmla="*/ 354 h 1042"/>
                <a:gd name="T50" fmla="*/ 531 w 917"/>
                <a:gd name="T51" fmla="*/ 333 h 1042"/>
                <a:gd name="T52" fmla="*/ 645 w 917"/>
                <a:gd name="T53" fmla="*/ 323 h 1042"/>
                <a:gd name="T54" fmla="*/ 677 w 917"/>
                <a:gd name="T55" fmla="*/ 437 h 1042"/>
                <a:gd name="T56" fmla="*/ 666 w 917"/>
                <a:gd name="T57" fmla="*/ 458 h 1042"/>
                <a:gd name="T58" fmla="*/ 666 w 917"/>
                <a:gd name="T59" fmla="*/ 458 h 1042"/>
                <a:gd name="T60" fmla="*/ 666 w 917"/>
                <a:gd name="T61" fmla="*/ 458 h 10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17" h="1042">
                  <a:moveTo>
                    <a:pt x="718" y="583"/>
                  </a:moveTo>
                  <a:cubicBezTo>
                    <a:pt x="781" y="500"/>
                    <a:pt x="823" y="427"/>
                    <a:pt x="853" y="354"/>
                  </a:cubicBezTo>
                  <a:cubicBezTo>
                    <a:pt x="864" y="333"/>
                    <a:pt x="874" y="302"/>
                    <a:pt x="885" y="270"/>
                  </a:cubicBezTo>
                  <a:cubicBezTo>
                    <a:pt x="885" y="260"/>
                    <a:pt x="885" y="250"/>
                    <a:pt x="895" y="229"/>
                  </a:cubicBezTo>
                  <a:cubicBezTo>
                    <a:pt x="895" y="218"/>
                    <a:pt x="895" y="218"/>
                    <a:pt x="895" y="208"/>
                  </a:cubicBezTo>
                  <a:cubicBezTo>
                    <a:pt x="906" y="166"/>
                    <a:pt x="906" y="125"/>
                    <a:pt x="906" y="93"/>
                  </a:cubicBezTo>
                  <a:cubicBezTo>
                    <a:pt x="906" y="73"/>
                    <a:pt x="906" y="52"/>
                    <a:pt x="906" y="41"/>
                  </a:cubicBezTo>
                  <a:cubicBezTo>
                    <a:pt x="906" y="31"/>
                    <a:pt x="916" y="31"/>
                    <a:pt x="906" y="20"/>
                  </a:cubicBezTo>
                  <a:lnTo>
                    <a:pt x="906" y="10"/>
                  </a:lnTo>
                  <a:cubicBezTo>
                    <a:pt x="916" y="0"/>
                    <a:pt x="906" y="0"/>
                    <a:pt x="895" y="0"/>
                  </a:cubicBezTo>
                  <a:lnTo>
                    <a:pt x="885" y="0"/>
                  </a:lnTo>
                  <a:cubicBezTo>
                    <a:pt x="874" y="0"/>
                    <a:pt x="874" y="10"/>
                    <a:pt x="864" y="10"/>
                  </a:cubicBezTo>
                  <a:cubicBezTo>
                    <a:pt x="864" y="20"/>
                    <a:pt x="843" y="20"/>
                    <a:pt x="812" y="20"/>
                  </a:cubicBezTo>
                  <a:cubicBezTo>
                    <a:pt x="770" y="31"/>
                    <a:pt x="708" y="52"/>
                    <a:pt x="635" y="104"/>
                  </a:cubicBezTo>
                  <a:cubicBezTo>
                    <a:pt x="510" y="177"/>
                    <a:pt x="437" y="281"/>
                    <a:pt x="395" y="333"/>
                  </a:cubicBezTo>
                  <a:cubicBezTo>
                    <a:pt x="385" y="354"/>
                    <a:pt x="354" y="375"/>
                    <a:pt x="333" y="375"/>
                  </a:cubicBezTo>
                  <a:cubicBezTo>
                    <a:pt x="125" y="364"/>
                    <a:pt x="41" y="510"/>
                    <a:pt x="10" y="583"/>
                  </a:cubicBezTo>
                  <a:cubicBezTo>
                    <a:pt x="0" y="604"/>
                    <a:pt x="10" y="625"/>
                    <a:pt x="41" y="625"/>
                  </a:cubicBezTo>
                  <a:cubicBezTo>
                    <a:pt x="489" y="614"/>
                    <a:pt x="531" y="885"/>
                    <a:pt x="531" y="999"/>
                  </a:cubicBezTo>
                  <a:cubicBezTo>
                    <a:pt x="520" y="1031"/>
                    <a:pt x="541" y="1041"/>
                    <a:pt x="562" y="1020"/>
                  </a:cubicBezTo>
                  <a:cubicBezTo>
                    <a:pt x="729" y="926"/>
                    <a:pt x="718" y="739"/>
                    <a:pt x="698" y="656"/>
                  </a:cubicBezTo>
                  <a:cubicBezTo>
                    <a:pt x="698" y="635"/>
                    <a:pt x="708" y="593"/>
                    <a:pt x="718" y="583"/>
                  </a:cubicBezTo>
                  <a:close/>
                  <a:moveTo>
                    <a:pt x="666" y="458"/>
                  </a:moveTo>
                  <a:cubicBezTo>
                    <a:pt x="645" y="489"/>
                    <a:pt x="593" y="489"/>
                    <a:pt x="562" y="468"/>
                  </a:cubicBezTo>
                  <a:cubicBezTo>
                    <a:pt x="510" y="448"/>
                    <a:pt x="500" y="395"/>
                    <a:pt x="520" y="354"/>
                  </a:cubicBezTo>
                  <a:cubicBezTo>
                    <a:pt x="531" y="343"/>
                    <a:pt x="531" y="343"/>
                    <a:pt x="531" y="333"/>
                  </a:cubicBezTo>
                  <a:cubicBezTo>
                    <a:pt x="562" y="302"/>
                    <a:pt x="604" y="302"/>
                    <a:pt x="645" y="323"/>
                  </a:cubicBezTo>
                  <a:cubicBezTo>
                    <a:pt x="687" y="343"/>
                    <a:pt x="708" y="395"/>
                    <a:pt x="677" y="437"/>
                  </a:cubicBezTo>
                  <a:cubicBezTo>
                    <a:pt x="677" y="448"/>
                    <a:pt x="677" y="448"/>
                    <a:pt x="666" y="458"/>
                  </a:cubicBezTo>
                  <a:close/>
                  <a:moveTo>
                    <a:pt x="666" y="458"/>
                  </a:moveTo>
                  <a:lnTo>
                    <a:pt x="666" y="458"/>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914416">
                <a:defRPr/>
              </a:pPr>
              <a:endParaRPr lang="en-US" sz="2400" dirty="0">
                <a:cs typeface="+mn-ea"/>
                <a:sym typeface="+mn-lt"/>
              </a:endParaRPr>
            </a:p>
          </p:txBody>
        </p:sp>
        <p:sp>
          <p:nvSpPr>
            <p:cNvPr id="59" name="Freeform 202"/>
            <p:cNvSpPr>
              <a:spLocks noChangeArrowheads="1"/>
            </p:cNvSpPr>
            <p:nvPr/>
          </p:nvSpPr>
          <p:spPr bwMode="auto">
            <a:xfrm>
              <a:off x="2131185" y="1637172"/>
              <a:ext cx="58639" cy="67760"/>
            </a:xfrm>
            <a:custGeom>
              <a:avLst/>
              <a:gdLst>
                <a:gd name="T0" fmla="*/ 42 w 199"/>
                <a:gd name="T1" fmla="*/ 219 h 230"/>
                <a:gd name="T2" fmla="*/ 188 w 199"/>
                <a:gd name="T3" fmla="*/ 31 h 230"/>
                <a:gd name="T4" fmla="*/ 156 w 199"/>
                <a:gd name="T5" fmla="*/ 10 h 230"/>
                <a:gd name="T6" fmla="*/ 11 w 199"/>
                <a:gd name="T7" fmla="*/ 198 h 230"/>
                <a:gd name="T8" fmla="*/ 42 w 199"/>
                <a:gd name="T9" fmla="*/ 219 h 230"/>
                <a:gd name="T10" fmla="*/ 42 w 199"/>
                <a:gd name="T11" fmla="*/ 219 h 230"/>
                <a:gd name="T12" fmla="*/ 42 w 199"/>
                <a:gd name="T13" fmla="*/ 219 h 230"/>
              </a:gdLst>
              <a:ahLst/>
              <a:cxnLst>
                <a:cxn ang="0">
                  <a:pos x="T0" y="T1"/>
                </a:cxn>
                <a:cxn ang="0">
                  <a:pos x="T2" y="T3"/>
                </a:cxn>
                <a:cxn ang="0">
                  <a:pos x="T4" y="T5"/>
                </a:cxn>
                <a:cxn ang="0">
                  <a:pos x="T6" y="T7"/>
                </a:cxn>
                <a:cxn ang="0">
                  <a:pos x="T8" y="T9"/>
                </a:cxn>
                <a:cxn ang="0">
                  <a:pos x="T10" y="T11"/>
                </a:cxn>
                <a:cxn ang="0">
                  <a:pos x="T12" y="T13"/>
                </a:cxn>
              </a:cxnLst>
              <a:rect l="0" t="0" r="r" b="b"/>
              <a:pathLst>
                <a:path w="199" h="230">
                  <a:moveTo>
                    <a:pt x="42" y="219"/>
                  </a:moveTo>
                  <a:cubicBezTo>
                    <a:pt x="115" y="177"/>
                    <a:pt x="167" y="83"/>
                    <a:pt x="188" y="31"/>
                  </a:cubicBezTo>
                  <a:cubicBezTo>
                    <a:pt x="198" y="10"/>
                    <a:pt x="177" y="0"/>
                    <a:pt x="156" y="10"/>
                  </a:cubicBezTo>
                  <a:cubicBezTo>
                    <a:pt x="73" y="63"/>
                    <a:pt x="31" y="146"/>
                    <a:pt x="11" y="198"/>
                  </a:cubicBezTo>
                  <a:cubicBezTo>
                    <a:pt x="0" y="219"/>
                    <a:pt x="21" y="229"/>
                    <a:pt x="42" y="219"/>
                  </a:cubicBezTo>
                  <a:close/>
                  <a:moveTo>
                    <a:pt x="42" y="219"/>
                  </a:moveTo>
                  <a:lnTo>
                    <a:pt x="42" y="21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914416">
                <a:defRPr/>
              </a:pPr>
              <a:endParaRPr lang="en-US" sz="2400" dirty="0">
                <a:cs typeface="+mn-ea"/>
                <a:sym typeface="+mn-lt"/>
              </a:endParaRPr>
            </a:p>
          </p:txBody>
        </p:sp>
        <p:sp>
          <p:nvSpPr>
            <p:cNvPr id="60" name="Freeform 203"/>
            <p:cNvSpPr>
              <a:spLocks noChangeArrowheads="1"/>
            </p:cNvSpPr>
            <p:nvPr/>
          </p:nvSpPr>
          <p:spPr bwMode="auto">
            <a:xfrm>
              <a:off x="2084274" y="1615019"/>
              <a:ext cx="76882" cy="95125"/>
            </a:xfrm>
            <a:custGeom>
              <a:avLst/>
              <a:gdLst>
                <a:gd name="T0" fmla="*/ 31 w 261"/>
                <a:gd name="T1" fmla="*/ 313 h 324"/>
                <a:gd name="T2" fmla="*/ 250 w 261"/>
                <a:gd name="T3" fmla="*/ 31 h 324"/>
                <a:gd name="T4" fmla="*/ 219 w 261"/>
                <a:gd name="T5" fmla="*/ 11 h 324"/>
                <a:gd name="T6" fmla="*/ 10 w 261"/>
                <a:gd name="T7" fmla="*/ 292 h 324"/>
                <a:gd name="T8" fmla="*/ 31 w 261"/>
                <a:gd name="T9" fmla="*/ 313 h 324"/>
                <a:gd name="T10" fmla="*/ 31 w 261"/>
                <a:gd name="T11" fmla="*/ 313 h 324"/>
                <a:gd name="T12" fmla="*/ 31 w 261"/>
                <a:gd name="T13" fmla="*/ 313 h 324"/>
              </a:gdLst>
              <a:ahLst/>
              <a:cxnLst>
                <a:cxn ang="0">
                  <a:pos x="T0" y="T1"/>
                </a:cxn>
                <a:cxn ang="0">
                  <a:pos x="T2" y="T3"/>
                </a:cxn>
                <a:cxn ang="0">
                  <a:pos x="T4" y="T5"/>
                </a:cxn>
                <a:cxn ang="0">
                  <a:pos x="T6" y="T7"/>
                </a:cxn>
                <a:cxn ang="0">
                  <a:pos x="T8" y="T9"/>
                </a:cxn>
                <a:cxn ang="0">
                  <a:pos x="T10" y="T11"/>
                </a:cxn>
                <a:cxn ang="0">
                  <a:pos x="T12" y="T13"/>
                </a:cxn>
              </a:cxnLst>
              <a:rect l="0" t="0" r="r" b="b"/>
              <a:pathLst>
                <a:path w="261" h="324">
                  <a:moveTo>
                    <a:pt x="31" y="313"/>
                  </a:moveTo>
                  <a:cubicBezTo>
                    <a:pt x="156" y="240"/>
                    <a:pt x="219" y="104"/>
                    <a:pt x="250" y="31"/>
                  </a:cubicBezTo>
                  <a:cubicBezTo>
                    <a:pt x="260" y="11"/>
                    <a:pt x="240" y="0"/>
                    <a:pt x="219" y="11"/>
                  </a:cubicBezTo>
                  <a:cubicBezTo>
                    <a:pt x="94" y="83"/>
                    <a:pt x="31" y="219"/>
                    <a:pt x="10" y="292"/>
                  </a:cubicBezTo>
                  <a:cubicBezTo>
                    <a:pt x="0" y="313"/>
                    <a:pt x="10" y="323"/>
                    <a:pt x="31" y="313"/>
                  </a:cubicBezTo>
                  <a:close/>
                  <a:moveTo>
                    <a:pt x="31" y="313"/>
                  </a:moveTo>
                  <a:lnTo>
                    <a:pt x="31" y="313"/>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914416">
                <a:defRPr/>
              </a:pPr>
              <a:endParaRPr lang="en-US" sz="2400" dirty="0">
                <a:cs typeface="+mn-ea"/>
                <a:sym typeface="+mn-lt"/>
              </a:endParaRPr>
            </a:p>
          </p:txBody>
        </p:sp>
        <p:sp>
          <p:nvSpPr>
            <p:cNvPr id="61" name="Freeform 204"/>
            <p:cNvSpPr>
              <a:spLocks noChangeArrowheads="1"/>
            </p:cNvSpPr>
            <p:nvPr/>
          </p:nvSpPr>
          <p:spPr bwMode="auto">
            <a:xfrm>
              <a:off x="2075153" y="1591564"/>
              <a:ext cx="58638" cy="70366"/>
            </a:xfrm>
            <a:custGeom>
              <a:avLst/>
              <a:gdLst>
                <a:gd name="T0" fmla="*/ 41 w 199"/>
                <a:gd name="T1" fmla="*/ 229 h 240"/>
                <a:gd name="T2" fmla="*/ 187 w 199"/>
                <a:gd name="T3" fmla="*/ 42 h 240"/>
                <a:gd name="T4" fmla="*/ 156 w 199"/>
                <a:gd name="T5" fmla="*/ 21 h 240"/>
                <a:gd name="T6" fmla="*/ 10 w 199"/>
                <a:gd name="T7" fmla="*/ 208 h 240"/>
                <a:gd name="T8" fmla="*/ 41 w 199"/>
                <a:gd name="T9" fmla="*/ 229 h 240"/>
                <a:gd name="T10" fmla="*/ 41 w 199"/>
                <a:gd name="T11" fmla="*/ 229 h 240"/>
                <a:gd name="T12" fmla="*/ 41 w 199"/>
                <a:gd name="T13" fmla="*/ 229 h 240"/>
              </a:gdLst>
              <a:ahLst/>
              <a:cxnLst>
                <a:cxn ang="0">
                  <a:pos x="T0" y="T1"/>
                </a:cxn>
                <a:cxn ang="0">
                  <a:pos x="T2" y="T3"/>
                </a:cxn>
                <a:cxn ang="0">
                  <a:pos x="T4" y="T5"/>
                </a:cxn>
                <a:cxn ang="0">
                  <a:pos x="T6" y="T7"/>
                </a:cxn>
                <a:cxn ang="0">
                  <a:pos x="T8" y="T9"/>
                </a:cxn>
                <a:cxn ang="0">
                  <a:pos x="T10" y="T11"/>
                </a:cxn>
                <a:cxn ang="0">
                  <a:pos x="T12" y="T13"/>
                </a:cxn>
              </a:cxnLst>
              <a:rect l="0" t="0" r="r" b="b"/>
              <a:pathLst>
                <a:path w="199" h="240">
                  <a:moveTo>
                    <a:pt x="41" y="229"/>
                  </a:moveTo>
                  <a:cubicBezTo>
                    <a:pt x="114" y="177"/>
                    <a:pt x="166" y="94"/>
                    <a:pt x="187" y="42"/>
                  </a:cubicBezTo>
                  <a:cubicBezTo>
                    <a:pt x="198" y="21"/>
                    <a:pt x="177" y="0"/>
                    <a:pt x="156" y="21"/>
                  </a:cubicBezTo>
                  <a:cubicBezTo>
                    <a:pt x="73" y="73"/>
                    <a:pt x="31" y="156"/>
                    <a:pt x="10" y="208"/>
                  </a:cubicBezTo>
                  <a:cubicBezTo>
                    <a:pt x="0" y="229"/>
                    <a:pt x="10" y="239"/>
                    <a:pt x="41" y="229"/>
                  </a:cubicBezTo>
                  <a:close/>
                  <a:moveTo>
                    <a:pt x="41" y="229"/>
                  </a:moveTo>
                  <a:lnTo>
                    <a:pt x="41" y="22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914416">
                <a:defRPr/>
              </a:pPr>
              <a:endParaRPr lang="en-US" sz="2400" dirty="0">
                <a:cs typeface="+mn-ea"/>
                <a:sym typeface="+mn-lt"/>
              </a:endParaRPr>
            </a:p>
          </p:txBody>
        </p:sp>
      </p:grpSp>
      <p:sp>
        <p:nvSpPr>
          <p:cNvPr id="62" name="Freeform 298"/>
          <p:cNvSpPr>
            <a:spLocks noChangeArrowheads="1"/>
          </p:cNvSpPr>
          <p:nvPr/>
        </p:nvSpPr>
        <p:spPr bwMode="auto">
          <a:xfrm>
            <a:off x="6256381" y="4229924"/>
            <a:ext cx="308849" cy="309659"/>
          </a:xfrm>
          <a:custGeom>
            <a:avLst/>
            <a:gdLst>
              <a:gd name="T0" fmla="*/ 126173857 w 1606"/>
              <a:gd name="T1" fmla="*/ 0 h 1607"/>
              <a:gd name="T2" fmla="*/ 0 w 1606"/>
              <a:gd name="T3" fmla="*/ 111689071 h 1607"/>
              <a:gd name="T4" fmla="*/ 111364865 w 1606"/>
              <a:gd name="T5" fmla="*/ 238210559 h 1607"/>
              <a:gd name="T6" fmla="*/ 237686762 w 1606"/>
              <a:gd name="T7" fmla="*/ 126521488 h 1607"/>
              <a:gd name="T8" fmla="*/ 74193768 w 1606"/>
              <a:gd name="T9" fmla="*/ 26105346 h 1607"/>
              <a:gd name="T10" fmla="*/ 32135816 w 1606"/>
              <a:gd name="T11" fmla="*/ 63334908 h 1607"/>
              <a:gd name="T12" fmla="*/ 23398384 w 1606"/>
              <a:gd name="T13" fmla="*/ 79353949 h 1607"/>
              <a:gd name="T14" fmla="*/ 46944808 w 1606"/>
              <a:gd name="T15" fmla="*/ 111689071 h 1607"/>
              <a:gd name="T16" fmla="*/ 23398384 w 1606"/>
              <a:gd name="T17" fmla="*/ 79353949 h 1607"/>
              <a:gd name="T18" fmla="*/ 46944808 w 1606"/>
              <a:gd name="T19" fmla="*/ 126521488 h 1607"/>
              <a:gd name="T20" fmla="*/ 23398384 w 1606"/>
              <a:gd name="T21" fmla="*/ 158856610 h 1607"/>
              <a:gd name="T22" fmla="*/ 32135816 w 1606"/>
              <a:gd name="T23" fmla="*/ 174875651 h 1607"/>
              <a:gd name="T24" fmla="*/ 74193768 w 1606"/>
              <a:gd name="T25" fmla="*/ 212105213 h 1607"/>
              <a:gd name="T26" fmla="*/ 111364865 w 1606"/>
              <a:gd name="T27" fmla="*/ 222043190 h 1607"/>
              <a:gd name="T28" fmla="*/ 111364865 w 1606"/>
              <a:gd name="T29" fmla="*/ 174875651 h 1607"/>
              <a:gd name="T30" fmla="*/ 111364865 w 1606"/>
              <a:gd name="T31" fmla="*/ 158856610 h 1607"/>
              <a:gd name="T32" fmla="*/ 63086928 w 1606"/>
              <a:gd name="T33" fmla="*/ 126521488 h 1607"/>
              <a:gd name="T34" fmla="*/ 111364865 w 1606"/>
              <a:gd name="T35" fmla="*/ 158856610 h 1607"/>
              <a:gd name="T36" fmla="*/ 63086928 w 1606"/>
              <a:gd name="T37" fmla="*/ 111689071 h 1607"/>
              <a:gd name="T38" fmla="*/ 111364865 w 1606"/>
              <a:gd name="T39" fmla="*/ 79353949 h 1607"/>
              <a:gd name="T40" fmla="*/ 111364865 w 1606"/>
              <a:gd name="T41" fmla="*/ 63334908 h 1607"/>
              <a:gd name="T42" fmla="*/ 111364865 w 1606"/>
              <a:gd name="T43" fmla="*/ 16167369 h 1607"/>
              <a:gd name="T44" fmla="*/ 205402906 w 1606"/>
              <a:gd name="T45" fmla="*/ 63334908 h 1607"/>
              <a:gd name="T46" fmla="*/ 163344953 w 1606"/>
              <a:gd name="T47" fmla="*/ 26105346 h 1607"/>
              <a:gd name="T48" fmla="*/ 126173857 w 1606"/>
              <a:gd name="T49" fmla="*/ 16167369 h 1607"/>
              <a:gd name="T50" fmla="*/ 126173857 w 1606"/>
              <a:gd name="T51" fmla="*/ 63334908 h 1607"/>
              <a:gd name="T52" fmla="*/ 126173857 w 1606"/>
              <a:gd name="T53" fmla="*/ 79353949 h 1607"/>
              <a:gd name="T54" fmla="*/ 174451793 w 1606"/>
              <a:gd name="T55" fmla="*/ 111689071 h 1607"/>
              <a:gd name="T56" fmla="*/ 126173857 w 1606"/>
              <a:gd name="T57" fmla="*/ 79353949 h 1607"/>
              <a:gd name="T58" fmla="*/ 174451793 w 1606"/>
              <a:gd name="T59" fmla="*/ 126521488 h 1607"/>
              <a:gd name="T60" fmla="*/ 126173857 w 1606"/>
              <a:gd name="T61" fmla="*/ 158856610 h 1607"/>
              <a:gd name="T62" fmla="*/ 126173857 w 1606"/>
              <a:gd name="T63" fmla="*/ 222043190 h 1607"/>
              <a:gd name="T64" fmla="*/ 165862401 w 1606"/>
              <a:gd name="T65" fmla="*/ 174875651 h 1607"/>
              <a:gd name="T66" fmla="*/ 163344953 w 1606"/>
              <a:gd name="T67" fmla="*/ 212105213 h 1607"/>
              <a:gd name="T68" fmla="*/ 205402906 w 1606"/>
              <a:gd name="T69" fmla="*/ 174875651 h 1607"/>
              <a:gd name="T70" fmla="*/ 214140338 w 1606"/>
              <a:gd name="T71" fmla="*/ 158856610 h 1607"/>
              <a:gd name="T72" fmla="*/ 190593529 w 1606"/>
              <a:gd name="T73" fmla="*/ 126521488 h 1607"/>
              <a:gd name="T74" fmla="*/ 214140338 w 1606"/>
              <a:gd name="T75" fmla="*/ 158856610 h 1607"/>
              <a:gd name="T76" fmla="*/ 185706673 w 1606"/>
              <a:gd name="T77" fmla="*/ 79353949 h 1607"/>
              <a:gd name="T78" fmla="*/ 221544641 w 1606"/>
              <a:gd name="T79" fmla="*/ 111689071 h 1607"/>
              <a:gd name="T80" fmla="*/ 190593529 w 1606"/>
              <a:gd name="T81" fmla="*/ 111689071 h 160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606" h="1607">
                <a:moveTo>
                  <a:pt x="1605" y="753"/>
                </a:moveTo>
                <a:cubicBezTo>
                  <a:pt x="1580" y="352"/>
                  <a:pt x="1254" y="26"/>
                  <a:pt x="852" y="0"/>
                </a:cubicBezTo>
                <a:cubicBezTo>
                  <a:pt x="752" y="0"/>
                  <a:pt x="752" y="0"/>
                  <a:pt x="752" y="0"/>
                </a:cubicBezTo>
                <a:cubicBezTo>
                  <a:pt x="351" y="26"/>
                  <a:pt x="25" y="352"/>
                  <a:pt x="0" y="753"/>
                </a:cubicBezTo>
                <a:cubicBezTo>
                  <a:pt x="0" y="853"/>
                  <a:pt x="0" y="853"/>
                  <a:pt x="0" y="853"/>
                </a:cubicBezTo>
                <a:cubicBezTo>
                  <a:pt x="25" y="1255"/>
                  <a:pt x="351" y="1581"/>
                  <a:pt x="752" y="1606"/>
                </a:cubicBezTo>
                <a:cubicBezTo>
                  <a:pt x="852" y="1606"/>
                  <a:pt x="852" y="1606"/>
                  <a:pt x="852" y="1606"/>
                </a:cubicBezTo>
                <a:cubicBezTo>
                  <a:pt x="1254" y="1581"/>
                  <a:pt x="1580" y="1255"/>
                  <a:pt x="1605" y="853"/>
                </a:cubicBezTo>
                <a:cubicBezTo>
                  <a:pt x="1605" y="753"/>
                  <a:pt x="1605" y="753"/>
                  <a:pt x="1605" y="753"/>
                </a:cubicBezTo>
                <a:close/>
                <a:moveTo>
                  <a:pt x="501" y="176"/>
                </a:moveTo>
                <a:cubicBezTo>
                  <a:pt x="451" y="243"/>
                  <a:pt x="409" y="327"/>
                  <a:pt x="376" y="427"/>
                </a:cubicBezTo>
                <a:cubicBezTo>
                  <a:pt x="217" y="427"/>
                  <a:pt x="217" y="427"/>
                  <a:pt x="217" y="427"/>
                </a:cubicBezTo>
                <a:cubicBezTo>
                  <a:pt x="284" y="318"/>
                  <a:pt x="384" y="226"/>
                  <a:pt x="501" y="176"/>
                </a:cubicBezTo>
                <a:close/>
                <a:moveTo>
                  <a:pt x="158" y="535"/>
                </a:moveTo>
                <a:cubicBezTo>
                  <a:pt x="351" y="535"/>
                  <a:pt x="351" y="535"/>
                  <a:pt x="351" y="535"/>
                </a:cubicBezTo>
                <a:cubicBezTo>
                  <a:pt x="334" y="602"/>
                  <a:pt x="326" y="678"/>
                  <a:pt x="317" y="753"/>
                </a:cubicBezTo>
                <a:cubicBezTo>
                  <a:pt x="108" y="753"/>
                  <a:pt x="108" y="753"/>
                  <a:pt x="108" y="753"/>
                </a:cubicBezTo>
                <a:cubicBezTo>
                  <a:pt x="108" y="678"/>
                  <a:pt x="133" y="602"/>
                  <a:pt x="158" y="535"/>
                </a:cubicBezTo>
                <a:close/>
                <a:moveTo>
                  <a:pt x="108" y="853"/>
                </a:moveTo>
                <a:cubicBezTo>
                  <a:pt x="317" y="853"/>
                  <a:pt x="317" y="853"/>
                  <a:pt x="317" y="853"/>
                </a:cubicBezTo>
                <a:cubicBezTo>
                  <a:pt x="326" y="929"/>
                  <a:pt x="334" y="1004"/>
                  <a:pt x="351" y="1071"/>
                </a:cubicBezTo>
                <a:cubicBezTo>
                  <a:pt x="158" y="1071"/>
                  <a:pt x="158" y="1071"/>
                  <a:pt x="158" y="1071"/>
                </a:cubicBezTo>
                <a:cubicBezTo>
                  <a:pt x="133" y="1004"/>
                  <a:pt x="108" y="929"/>
                  <a:pt x="108" y="853"/>
                </a:cubicBezTo>
                <a:close/>
                <a:moveTo>
                  <a:pt x="217" y="1179"/>
                </a:moveTo>
                <a:cubicBezTo>
                  <a:pt x="376" y="1179"/>
                  <a:pt x="376" y="1179"/>
                  <a:pt x="376" y="1179"/>
                </a:cubicBezTo>
                <a:cubicBezTo>
                  <a:pt x="409" y="1280"/>
                  <a:pt x="451" y="1363"/>
                  <a:pt x="501" y="1430"/>
                </a:cubicBezTo>
                <a:cubicBezTo>
                  <a:pt x="384" y="1380"/>
                  <a:pt x="284" y="1288"/>
                  <a:pt x="217" y="1179"/>
                </a:cubicBezTo>
                <a:close/>
                <a:moveTo>
                  <a:pt x="752" y="1497"/>
                </a:moveTo>
                <a:cubicBezTo>
                  <a:pt x="635" y="1464"/>
                  <a:pt x="543" y="1346"/>
                  <a:pt x="484" y="1179"/>
                </a:cubicBezTo>
                <a:cubicBezTo>
                  <a:pt x="752" y="1179"/>
                  <a:pt x="752" y="1179"/>
                  <a:pt x="752" y="1179"/>
                </a:cubicBezTo>
                <a:lnTo>
                  <a:pt x="752" y="1497"/>
                </a:lnTo>
                <a:close/>
                <a:moveTo>
                  <a:pt x="752" y="1071"/>
                </a:moveTo>
                <a:cubicBezTo>
                  <a:pt x="459" y="1071"/>
                  <a:pt x="459" y="1071"/>
                  <a:pt x="459" y="1071"/>
                </a:cubicBezTo>
                <a:cubicBezTo>
                  <a:pt x="443" y="1004"/>
                  <a:pt x="434" y="929"/>
                  <a:pt x="426" y="853"/>
                </a:cubicBezTo>
                <a:cubicBezTo>
                  <a:pt x="752" y="853"/>
                  <a:pt x="752" y="853"/>
                  <a:pt x="752" y="853"/>
                </a:cubicBezTo>
                <a:lnTo>
                  <a:pt x="752" y="1071"/>
                </a:lnTo>
                <a:close/>
                <a:moveTo>
                  <a:pt x="752" y="753"/>
                </a:moveTo>
                <a:cubicBezTo>
                  <a:pt x="426" y="753"/>
                  <a:pt x="426" y="753"/>
                  <a:pt x="426" y="753"/>
                </a:cubicBezTo>
                <a:cubicBezTo>
                  <a:pt x="434" y="678"/>
                  <a:pt x="443" y="602"/>
                  <a:pt x="459" y="535"/>
                </a:cubicBezTo>
                <a:cubicBezTo>
                  <a:pt x="752" y="535"/>
                  <a:pt x="752" y="535"/>
                  <a:pt x="752" y="535"/>
                </a:cubicBezTo>
                <a:lnTo>
                  <a:pt x="752" y="753"/>
                </a:lnTo>
                <a:close/>
                <a:moveTo>
                  <a:pt x="752" y="427"/>
                </a:moveTo>
                <a:cubicBezTo>
                  <a:pt x="484" y="427"/>
                  <a:pt x="484" y="427"/>
                  <a:pt x="484" y="427"/>
                </a:cubicBezTo>
                <a:cubicBezTo>
                  <a:pt x="543" y="260"/>
                  <a:pt x="635" y="142"/>
                  <a:pt x="752" y="109"/>
                </a:cubicBezTo>
                <a:lnTo>
                  <a:pt x="752" y="427"/>
                </a:lnTo>
                <a:close/>
                <a:moveTo>
                  <a:pt x="1387" y="427"/>
                </a:moveTo>
                <a:cubicBezTo>
                  <a:pt x="1229" y="427"/>
                  <a:pt x="1229" y="427"/>
                  <a:pt x="1229" y="427"/>
                </a:cubicBezTo>
                <a:cubicBezTo>
                  <a:pt x="1195" y="327"/>
                  <a:pt x="1153" y="243"/>
                  <a:pt x="1103" y="176"/>
                </a:cubicBezTo>
                <a:cubicBezTo>
                  <a:pt x="1220" y="226"/>
                  <a:pt x="1320" y="318"/>
                  <a:pt x="1387" y="427"/>
                </a:cubicBezTo>
                <a:close/>
                <a:moveTo>
                  <a:pt x="852" y="109"/>
                </a:moveTo>
                <a:cubicBezTo>
                  <a:pt x="969" y="142"/>
                  <a:pt x="1061" y="260"/>
                  <a:pt x="1120" y="427"/>
                </a:cubicBezTo>
                <a:cubicBezTo>
                  <a:pt x="852" y="427"/>
                  <a:pt x="852" y="427"/>
                  <a:pt x="852" y="427"/>
                </a:cubicBezTo>
                <a:lnTo>
                  <a:pt x="852" y="109"/>
                </a:lnTo>
                <a:close/>
                <a:moveTo>
                  <a:pt x="852" y="535"/>
                </a:moveTo>
                <a:cubicBezTo>
                  <a:pt x="1153" y="535"/>
                  <a:pt x="1153" y="535"/>
                  <a:pt x="1153" y="535"/>
                </a:cubicBezTo>
                <a:cubicBezTo>
                  <a:pt x="1162" y="602"/>
                  <a:pt x="1170" y="678"/>
                  <a:pt x="1178" y="753"/>
                </a:cubicBezTo>
                <a:cubicBezTo>
                  <a:pt x="852" y="753"/>
                  <a:pt x="852" y="753"/>
                  <a:pt x="852" y="753"/>
                </a:cubicBezTo>
                <a:lnTo>
                  <a:pt x="852" y="535"/>
                </a:lnTo>
                <a:close/>
                <a:moveTo>
                  <a:pt x="852" y="853"/>
                </a:moveTo>
                <a:cubicBezTo>
                  <a:pt x="1178" y="853"/>
                  <a:pt x="1178" y="853"/>
                  <a:pt x="1178" y="853"/>
                </a:cubicBezTo>
                <a:cubicBezTo>
                  <a:pt x="1170" y="929"/>
                  <a:pt x="1162" y="1004"/>
                  <a:pt x="1153" y="1071"/>
                </a:cubicBezTo>
                <a:cubicBezTo>
                  <a:pt x="852" y="1071"/>
                  <a:pt x="852" y="1071"/>
                  <a:pt x="852" y="1071"/>
                </a:cubicBezTo>
                <a:lnTo>
                  <a:pt x="852" y="853"/>
                </a:lnTo>
                <a:close/>
                <a:moveTo>
                  <a:pt x="852" y="1497"/>
                </a:moveTo>
                <a:cubicBezTo>
                  <a:pt x="852" y="1179"/>
                  <a:pt x="852" y="1179"/>
                  <a:pt x="852" y="1179"/>
                </a:cubicBezTo>
                <a:cubicBezTo>
                  <a:pt x="1120" y="1179"/>
                  <a:pt x="1120" y="1179"/>
                  <a:pt x="1120" y="1179"/>
                </a:cubicBezTo>
                <a:cubicBezTo>
                  <a:pt x="1061" y="1346"/>
                  <a:pt x="969" y="1464"/>
                  <a:pt x="852" y="1497"/>
                </a:cubicBezTo>
                <a:close/>
                <a:moveTo>
                  <a:pt x="1103" y="1430"/>
                </a:moveTo>
                <a:cubicBezTo>
                  <a:pt x="1153" y="1363"/>
                  <a:pt x="1195" y="1280"/>
                  <a:pt x="1229" y="1179"/>
                </a:cubicBezTo>
                <a:cubicBezTo>
                  <a:pt x="1387" y="1179"/>
                  <a:pt x="1387" y="1179"/>
                  <a:pt x="1387" y="1179"/>
                </a:cubicBezTo>
                <a:cubicBezTo>
                  <a:pt x="1320" y="1288"/>
                  <a:pt x="1220" y="1380"/>
                  <a:pt x="1103" y="1430"/>
                </a:cubicBezTo>
                <a:close/>
                <a:moveTo>
                  <a:pt x="1446" y="1071"/>
                </a:moveTo>
                <a:cubicBezTo>
                  <a:pt x="1254" y="1071"/>
                  <a:pt x="1254" y="1071"/>
                  <a:pt x="1254" y="1071"/>
                </a:cubicBezTo>
                <a:cubicBezTo>
                  <a:pt x="1270" y="1004"/>
                  <a:pt x="1279" y="929"/>
                  <a:pt x="1287" y="853"/>
                </a:cubicBezTo>
                <a:cubicBezTo>
                  <a:pt x="1496" y="853"/>
                  <a:pt x="1496" y="853"/>
                  <a:pt x="1496" y="853"/>
                </a:cubicBezTo>
                <a:cubicBezTo>
                  <a:pt x="1496" y="929"/>
                  <a:pt x="1471" y="1004"/>
                  <a:pt x="1446" y="1071"/>
                </a:cubicBezTo>
                <a:close/>
                <a:moveTo>
                  <a:pt x="1287" y="753"/>
                </a:moveTo>
                <a:cubicBezTo>
                  <a:pt x="1279" y="678"/>
                  <a:pt x="1270" y="602"/>
                  <a:pt x="1254" y="535"/>
                </a:cubicBezTo>
                <a:cubicBezTo>
                  <a:pt x="1446" y="535"/>
                  <a:pt x="1446" y="535"/>
                  <a:pt x="1446" y="535"/>
                </a:cubicBezTo>
                <a:cubicBezTo>
                  <a:pt x="1471" y="602"/>
                  <a:pt x="1496" y="678"/>
                  <a:pt x="1496" y="753"/>
                </a:cubicBezTo>
                <a:lnTo>
                  <a:pt x="1287" y="753"/>
                </a:lnTo>
                <a:close/>
                <a:moveTo>
                  <a:pt x="1287" y="753"/>
                </a:moveTo>
                <a:lnTo>
                  <a:pt x="1287" y="753"/>
                </a:lnTo>
                <a:close/>
              </a:path>
            </a:pathLst>
          </a:custGeom>
          <a:solidFill>
            <a:srgbClr val="FFFFFF"/>
          </a:solidFill>
          <a:ln>
            <a:noFill/>
          </a:ln>
        </p:spPr>
        <p:txBody>
          <a:bodyPr wrap="none" lIns="121925" tIns="60963" rIns="121925" bIns="60963" anchor="ctr"/>
          <a:lstStyle/>
          <a:p>
            <a:endParaRPr lang="zh-CN" altLang="en-US" sz="2400">
              <a:cs typeface="+mn-ea"/>
              <a:sym typeface="+mn-lt"/>
            </a:endParaRPr>
          </a:p>
        </p:txBody>
      </p:sp>
      <p:sp>
        <p:nvSpPr>
          <p:cNvPr id="63" name="Freeform 526"/>
          <p:cNvSpPr>
            <a:spLocks noChangeArrowheads="1"/>
          </p:cNvSpPr>
          <p:nvPr/>
        </p:nvSpPr>
        <p:spPr bwMode="auto">
          <a:xfrm rot="-1251501">
            <a:off x="6162694" y="2111544"/>
            <a:ext cx="255655" cy="331096"/>
          </a:xfrm>
          <a:custGeom>
            <a:avLst/>
            <a:gdLst>
              <a:gd name="T0" fmla="*/ 125867850 w 1222"/>
              <a:gd name="T1" fmla="*/ 234923736 h 1581"/>
              <a:gd name="T2" fmla="*/ 120090569 w 1222"/>
              <a:gd name="T3" fmla="*/ 214380784 h 1581"/>
              <a:gd name="T4" fmla="*/ 120090569 w 1222"/>
              <a:gd name="T5" fmla="*/ 63032384 h 1581"/>
              <a:gd name="T6" fmla="*/ 125867850 w 1222"/>
              <a:gd name="T7" fmla="*/ 42665292 h 1581"/>
              <a:gd name="T8" fmla="*/ 2975858 w 1222"/>
              <a:gd name="T9" fmla="*/ 80765764 h 1581"/>
              <a:gd name="T10" fmla="*/ 0 w 1222"/>
              <a:gd name="T11" fmla="*/ 139409186 h 1581"/>
              <a:gd name="T12" fmla="*/ 2975858 w 1222"/>
              <a:gd name="T13" fmla="*/ 196647405 h 1581"/>
              <a:gd name="T14" fmla="*/ 87879851 w 1222"/>
              <a:gd name="T15" fmla="*/ 268634408 h 1581"/>
              <a:gd name="T16" fmla="*/ 86304076 w 1222"/>
              <a:gd name="T17" fmla="*/ 195243037 h 1581"/>
              <a:gd name="T18" fmla="*/ 49716998 w 1222"/>
              <a:gd name="T19" fmla="*/ 196647405 h 1581"/>
              <a:gd name="T20" fmla="*/ 49716998 w 1222"/>
              <a:gd name="T21" fmla="*/ 139409186 h 1581"/>
              <a:gd name="T22" fmla="*/ 49716998 w 1222"/>
              <a:gd name="T23" fmla="*/ 80765764 h 1581"/>
              <a:gd name="T24" fmla="*/ 86304076 w 1222"/>
              <a:gd name="T25" fmla="*/ 82170550 h 1581"/>
              <a:gd name="T26" fmla="*/ 87879851 w 1222"/>
              <a:gd name="T27" fmla="*/ 10183546 h 1581"/>
              <a:gd name="T28" fmla="*/ 2975858 w 1222"/>
              <a:gd name="T29" fmla="*/ 80765764 h 1581"/>
              <a:gd name="T30" fmla="*/ 105385712 w 1222"/>
              <a:gd name="T31" fmla="*/ 159951719 h 1581"/>
              <a:gd name="T32" fmla="*/ 86304076 w 1222"/>
              <a:gd name="T33" fmla="*/ 151172959 h 1581"/>
              <a:gd name="T34" fmla="*/ 95057216 w 1222"/>
              <a:gd name="T35" fmla="*/ 145378793 h 1581"/>
              <a:gd name="T36" fmla="*/ 106786214 w 1222"/>
              <a:gd name="T37" fmla="*/ 136599615 h 1581"/>
              <a:gd name="T38" fmla="*/ 109762073 w 1222"/>
              <a:gd name="T39" fmla="*/ 115881641 h 1581"/>
              <a:gd name="T40" fmla="*/ 83328218 w 1222"/>
              <a:gd name="T41" fmla="*/ 118866235 h 1581"/>
              <a:gd name="T42" fmla="*/ 89280353 w 1222"/>
              <a:gd name="T43" fmla="*/ 129225641 h 1581"/>
              <a:gd name="T44" fmla="*/ 98033075 w 1222"/>
              <a:gd name="T45" fmla="*/ 118866235 h 1581"/>
              <a:gd name="T46" fmla="*/ 102409854 w 1222"/>
              <a:gd name="T47" fmla="*/ 126240628 h 1581"/>
              <a:gd name="T48" fmla="*/ 87879851 w 1222"/>
              <a:gd name="T49" fmla="*/ 140989413 h 1581"/>
              <a:gd name="T50" fmla="*/ 71774492 w 1222"/>
              <a:gd name="T51" fmla="*/ 159951719 h 1581"/>
              <a:gd name="T52" fmla="*/ 143373711 w 1222"/>
              <a:gd name="T53" fmla="*/ 142393781 h 1581"/>
              <a:gd name="T54" fmla="*/ 138997351 w 1222"/>
              <a:gd name="T55" fmla="*/ 111492261 h 1581"/>
              <a:gd name="T56" fmla="*/ 112738349 w 1222"/>
              <a:gd name="T57" fmla="*/ 149768173 h 1581"/>
              <a:gd name="T58" fmla="*/ 130244211 w 1222"/>
              <a:gd name="T59" fmla="*/ 159951719 h 1581"/>
              <a:gd name="T60" fmla="*/ 140572707 w 1222"/>
              <a:gd name="T61" fmla="*/ 149768173 h 1581"/>
              <a:gd name="T62" fmla="*/ 147750072 w 1222"/>
              <a:gd name="T63" fmla="*/ 142393781 h 1581"/>
              <a:gd name="T64" fmla="*/ 137596848 w 1222"/>
              <a:gd name="T65" fmla="*/ 120446462 h 1581"/>
              <a:gd name="T66" fmla="*/ 121491071 w 1222"/>
              <a:gd name="T67" fmla="*/ 142393781 h 1581"/>
              <a:gd name="T68" fmla="*/ 121491071 w 1222"/>
              <a:gd name="T69" fmla="*/ 142393781 h 158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222" h="1581">
                <a:moveTo>
                  <a:pt x="1221" y="794"/>
                </a:moveTo>
                <a:cubicBezTo>
                  <a:pt x="1221" y="1079"/>
                  <a:pt x="995" y="1313"/>
                  <a:pt x="719" y="1338"/>
                </a:cubicBezTo>
                <a:cubicBezTo>
                  <a:pt x="719" y="1329"/>
                  <a:pt x="711" y="1313"/>
                  <a:pt x="711" y="1296"/>
                </a:cubicBezTo>
                <a:cubicBezTo>
                  <a:pt x="711" y="1296"/>
                  <a:pt x="702" y="1262"/>
                  <a:pt x="686" y="1221"/>
                </a:cubicBezTo>
                <a:cubicBezTo>
                  <a:pt x="911" y="1212"/>
                  <a:pt x="1095" y="1028"/>
                  <a:pt x="1095" y="794"/>
                </a:cubicBezTo>
                <a:cubicBezTo>
                  <a:pt x="1095" y="560"/>
                  <a:pt x="911" y="368"/>
                  <a:pt x="686" y="359"/>
                </a:cubicBezTo>
                <a:cubicBezTo>
                  <a:pt x="702" y="326"/>
                  <a:pt x="711" y="293"/>
                  <a:pt x="711" y="284"/>
                </a:cubicBezTo>
                <a:cubicBezTo>
                  <a:pt x="711" y="276"/>
                  <a:pt x="719" y="259"/>
                  <a:pt x="719" y="243"/>
                </a:cubicBezTo>
                <a:cubicBezTo>
                  <a:pt x="995" y="267"/>
                  <a:pt x="1221" y="510"/>
                  <a:pt x="1221" y="794"/>
                </a:cubicBezTo>
                <a:close/>
                <a:moveTo>
                  <a:pt x="17" y="460"/>
                </a:moveTo>
                <a:cubicBezTo>
                  <a:pt x="8" y="568"/>
                  <a:pt x="0" y="677"/>
                  <a:pt x="0" y="786"/>
                </a:cubicBezTo>
                <a:lnTo>
                  <a:pt x="0" y="794"/>
                </a:lnTo>
                <a:lnTo>
                  <a:pt x="0" y="803"/>
                </a:lnTo>
                <a:cubicBezTo>
                  <a:pt x="0" y="911"/>
                  <a:pt x="8" y="1012"/>
                  <a:pt x="17" y="1120"/>
                </a:cubicBezTo>
                <a:cubicBezTo>
                  <a:pt x="42" y="1396"/>
                  <a:pt x="259" y="1580"/>
                  <a:pt x="468" y="1538"/>
                </a:cubicBezTo>
                <a:cubicBezTo>
                  <a:pt x="485" y="1530"/>
                  <a:pt x="493" y="1530"/>
                  <a:pt x="502" y="1530"/>
                </a:cubicBezTo>
                <a:cubicBezTo>
                  <a:pt x="552" y="1505"/>
                  <a:pt x="594" y="1471"/>
                  <a:pt x="644" y="1438"/>
                </a:cubicBezTo>
                <a:cubicBezTo>
                  <a:pt x="702" y="1396"/>
                  <a:pt x="569" y="1070"/>
                  <a:pt x="493" y="1112"/>
                </a:cubicBezTo>
                <a:cubicBezTo>
                  <a:pt x="460" y="1129"/>
                  <a:pt x="376" y="1196"/>
                  <a:pt x="343" y="1196"/>
                </a:cubicBezTo>
                <a:cubicBezTo>
                  <a:pt x="309" y="1204"/>
                  <a:pt x="293" y="1162"/>
                  <a:pt x="284" y="1120"/>
                </a:cubicBezTo>
                <a:cubicBezTo>
                  <a:pt x="276" y="1028"/>
                  <a:pt x="284" y="903"/>
                  <a:pt x="284" y="803"/>
                </a:cubicBezTo>
                <a:cubicBezTo>
                  <a:pt x="284" y="794"/>
                  <a:pt x="284" y="794"/>
                  <a:pt x="284" y="794"/>
                </a:cubicBezTo>
                <a:cubicBezTo>
                  <a:pt x="284" y="786"/>
                  <a:pt x="284" y="786"/>
                  <a:pt x="284" y="786"/>
                </a:cubicBezTo>
                <a:cubicBezTo>
                  <a:pt x="284" y="677"/>
                  <a:pt x="276" y="560"/>
                  <a:pt x="284" y="460"/>
                </a:cubicBezTo>
                <a:cubicBezTo>
                  <a:pt x="293" y="426"/>
                  <a:pt x="309" y="385"/>
                  <a:pt x="343" y="385"/>
                </a:cubicBezTo>
                <a:cubicBezTo>
                  <a:pt x="376" y="393"/>
                  <a:pt x="460" y="452"/>
                  <a:pt x="493" y="468"/>
                </a:cubicBezTo>
                <a:cubicBezTo>
                  <a:pt x="569" y="510"/>
                  <a:pt x="702" y="184"/>
                  <a:pt x="644" y="142"/>
                </a:cubicBezTo>
                <a:cubicBezTo>
                  <a:pt x="594" y="117"/>
                  <a:pt x="552" y="75"/>
                  <a:pt x="502" y="58"/>
                </a:cubicBezTo>
                <a:cubicBezTo>
                  <a:pt x="493" y="50"/>
                  <a:pt x="485" y="50"/>
                  <a:pt x="468" y="50"/>
                </a:cubicBezTo>
                <a:cubicBezTo>
                  <a:pt x="259" y="0"/>
                  <a:pt x="42" y="184"/>
                  <a:pt x="17" y="460"/>
                </a:cubicBezTo>
                <a:close/>
                <a:moveTo>
                  <a:pt x="410" y="911"/>
                </a:moveTo>
                <a:cubicBezTo>
                  <a:pt x="602" y="911"/>
                  <a:pt x="602" y="911"/>
                  <a:pt x="602" y="911"/>
                </a:cubicBezTo>
                <a:cubicBezTo>
                  <a:pt x="610" y="861"/>
                  <a:pt x="610" y="861"/>
                  <a:pt x="610" y="861"/>
                </a:cubicBezTo>
                <a:cubicBezTo>
                  <a:pt x="493" y="861"/>
                  <a:pt x="493" y="861"/>
                  <a:pt x="493" y="861"/>
                </a:cubicBezTo>
                <a:cubicBezTo>
                  <a:pt x="493" y="861"/>
                  <a:pt x="502" y="853"/>
                  <a:pt x="510" y="853"/>
                </a:cubicBezTo>
                <a:cubicBezTo>
                  <a:pt x="510" y="845"/>
                  <a:pt x="527" y="836"/>
                  <a:pt x="543" y="828"/>
                </a:cubicBezTo>
                <a:cubicBezTo>
                  <a:pt x="569" y="811"/>
                  <a:pt x="569" y="811"/>
                  <a:pt x="569" y="811"/>
                </a:cubicBezTo>
                <a:cubicBezTo>
                  <a:pt x="585" y="803"/>
                  <a:pt x="602" y="786"/>
                  <a:pt x="610" y="778"/>
                </a:cubicBezTo>
                <a:cubicBezTo>
                  <a:pt x="627" y="761"/>
                  <a:pt x="635" y="744"/>
                  <a:pt x="644" y="719"/>
                </a:cubicBezTo>
                <a:cubicBezTo>
                  <a:pt x="652" y="694"/>
                  <a:pt x="644" y="677"/>
                  <a:pt x="627" y="660"/>
                </a:cubicBezTo>
                <a:cubicBezTo>
                  <a:pt x="619" y="644"/>
                  <a:pt x="594" y="635"/>
                  <a:pt x="569" y="635"/>
                </a:cubicBezTo>
                <a:cubicBezTo>
                  <a:pt x="527" y="635"/>
                  <a:pt x="502" y="644"/>
                  <a:pt x="476" y="677"/>
                </a:cubicBezTo>
                <a:cubicBezTo>
                  <a:pt x="468" y="686"/>
                  <a:pt x="460" y="711"/>
                  <a:pt x="452" y="736"/>
                </a:cubicBezTo>
                <a:cubicBezTo>
                  <a:pt x="510" y="736"/>
                  <a:pt x="510" y="736"/>
                  <a:pt x="510" y="736"/>
                </a:cubicBezTo>
                <a:cubicBezTo>
                  <a:pt x="510" y="719"/>
                  <a:pt x="518" y="702"/>
                  <a:pt x="518" y="694"/>
                </a:cubicBezTo>
                <a:cubicBezTo>
                  <a:pt x="527" y="686"/>
                  <a:pt x="543" y="677"/>
                  <a:pt x="560" y="677"/>
                </a:cubicBezTo>
                <a:cubicBezTo>
                  <a:pt x="569" y="677"/>
                  <a:pt x="577" y="686"/>
                  <a:pt x="585" y="694"/>
                </a:cubicBezTo>
                <a:cubicBezTo>
                  <a:pt x="585" y="702"/>
                  <a:pt x="594" y="711"/>
                  <a:pt x="585" y="719"/>
                </a:cubicBezTo>
                <a:cubicBezTo>
                  <a:pt x="585" y="736"/>
                  <a:pt x="577" y="744"/>
                  <a:pt x="560" y="761"/>
                </a:cubicBezTo>
                <a:cubicBezTo>
                  <a:pt x="552" y="769"/>
                  <a:pt x="535" y="778"/>
                  <a:pt x="502" y="803"/>
                </a:cubicBezTo>
                <a:cubicBezTo>
                  <a:pt x="468" y="819"/>
                  <a:pt x="452" y="836"/>
                  <a:pt x="435" y="861"/>
                </a:cubicBezTo>
                <a:cubicBezTo>
                  <a:pt x="426" y="878"/>
                  <a:pt x="418" y="895"/>
                  <a:pt x="410" y="911"/>
                </a:cubicBezTo>
                <a:close/>
                <a:moveTo>
                  <a:pt x="844" y="811"/>
                </a:moveTo>
                <a:cubicBezTo>
                  <a:pt x="819" y="811"/>
                  <a:pt x="819" y="811"/>
                  <a:pt x="819" y="811"/>
                </a:cubicBezTo>
                <a:cubicBezTo>
                  <a:pt x="853" y="635"/>
                  <a:pt x="853" y="635"/>
                  <a:pt x="853" y="635"/>
                </a:cubicBezTo>
                <a:cubicBezTo>
                  <a:pt x="794" y="635"/>
                  <a:pt x="794" y="635"/>
                  <a:pt x="794" y="635"/>
                </a:cubicBezTo>
                <a:cubicBezTo>
                  <a:pt x="652" y="803"/>
                  <a:pt x="652" y="803"/>
                  <a:pt x="652" y="803"/>
                </a:cubicBezTo>
                <a:cubicBezTo>
                  <a:pt x="644" y="853"/>
                  <a:pt x="644" y="853"/>
                  <a:pt x="644" y="853"/>
                </a:cubicBezTo>
                <a:cubicBezTo>
                  <a:pt x="753" y="853"/>
                  <a:pt x="753" y="853"/>
                  <a:pt x="753" y="853"/>
                </a:cubicBezTo>
                <a:cubicBezTo>
                  <a:pt x="744" y="911"/>
                  <a:pt x="744" y="911"/>
                  <a:pt x="744" y="911"/>
                </a:cubicBezTo>
                <a:cubicBezTo>
                  <a:pt x="794" y="911"/>
                  <a:pt x="794" y="911"/>
                  <a:pt x="794" y="911"/>
                </a:cubicBezTo>
                <a:cubicBezTo>
                  <a:pt x="803" y="853"/>
                  <a:pt x="803" y="853"/>
                  <a:pt x="803" y="853"/>
                </a:cubicBezTo>
                <a:cubicBezTo>
                  <a:pt x="836" y="853"/>
                  <a:pt x="836" y="853"/>
                  <a:pt x="836" y="853"/>
                </a:cubicBezTo>
                <a:lnTo>
                  <a:pt x="844" y="811"/>
                </a:lnTo>
                <a:close/>
                <a:moveTo>
                  <a:pt x="694" y="811"/>
                </a:moveTo>
                <a:cubicBezTo>
                  <a:pt x="786" y="686"/>
                  <a:pt x="786" y="686"/>
                  <a:pt x="786" y="686"/>
                </a:cubicBezTo>
                <a:cubicBezTo>
                  <a:pt x="761" y="811"/>
                  <a:pt x="761" y="811"/>
                  <a:pt x="761" y="811"/>
                </a:cubicBezTo>
                <a:lnTo>
                  <a:pt x="694" y="811"/>
                </a:lnTo>
                <a:close/>
                <a:moveTo>
                  <a:pt x="694" y="811"/>
                </a:moveTo>
                <a:lnTo>
                  <a:pt x="694" y="811"/>
                </a:lnTo>
                <a:close/>
              </a:path>
            </a:pathLst>
          </a:custGeom>
          <a:solidFill>
            <a:srgbClr val="FFFFFF"/>
          </a:solidFill>
          <a:ln>
            <a:noFill/>
          </a:ln>
        </p:spPr>
        <p:txBody>
          <a:bodyPr wrap="none" lIns="121925" tIns="60963" rIns="121925" bIns="60963" anchor="ctr"/>
          <a:lstStyle/>
          <a:p>
            <a:endParaRPr lang="zh-CN" altLang="en-US" sz="2400">
              <a:cs typeface="+mn-ea"/>
              <a:sym typeface="+mn-lt"/>
            </a:endParaRPr>
          </a:p>
        </p:txBody>
      </p:sp>
      <p:sp>
        <p:nvSpPr>
          <p:cNvPr id="64" name="Freeform 168"/>
          <p:cNvSpPr>
            <a:spLocks noChangeArrowheads="1"/>
          </p:cNvSpPr>
          <p:nvPr/>
        </p:nvSpPr>
        <p:spPr bwMode="auto">
          <a:xfrm>
            <a:off x="6932037" y="2700690"/>
            <a:ext cx="244539" cy="244551"/>
          </a:xfrm>
          <a:custGeom>
            <a:avLst/>
            <a:gdLst>
              <a:gd name="T0" fmla="*/ 114492588 w 1043"/>
              <a:gd name="T1" fmla="*/ 0 h 1043"/>
              <a:gd name="T2" fmla="*/ 0 w 1043"/>
              <a:gd name="T3" fmla="*/ 114521653 h 1043"/>
              <a:gd name="T4" fmla="*/ 114492588 w 1043"/>
              <a:gd name="T5" fmla="*/ 229042838 h 1043"/>
              <a:gd name="T6" fmla="*/ 228985177 w 1043"/>
              <a:gd name="T7" fmla="*/ 114521653 h 1043"/>
              <a:gd name="T8" fmla="*/ 114492588 w 1043"/>
              <a:gd name="T9" fmla="*/ 0 h 1043"/>
              <a:gd name="T10" fmla="*/ 70981195 w 1043"/>
              <a:gd name="T11" fmla="*/ 171672080 h 1043"/>
              <a:gd name="T12" fmla="*/ 70981195 w 1043"/>
              <a:gd name="T13" fmla="*/ 57150895 h 1043"/>
              <a:gd name="T14" fmla="*/ 185473783 w 1043"/>
              <a:gd name="T15" fmla="*/ 114521653 h 1043"/>
              <a:gd name="T16" fmla="*/ 70981195 w 1043"/>
              <a:gd name="T17" fmla="*/ 171672080 h 1043"/>
              <a:gd name="T18" fmla="*/ 70981195 w 1043"/>
              <a:gd name="T19" fmla="*/ 171672080 h 1043"/>
              <a:gd name="T20" fmla="*/ 70981195 w 1043"/>
              <a:gd name="T21" fmla="*/ 171672080 h 104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043" h="1043">
                <a:moveTo>
                  <a:pt x="521" y="0"/>
                </a:moveTo>
                <a:cubicBezTo>
                  <a:pt x="229" y="0"/>
                  <a:pt x="0" y="240"/>
                  <a:pt x="0" y="521"/>
                </a:cubicBezTo>
                <a:cubicBezTo>
                  <a:pt x="0" y="812"/>
                  <a:pt x="229" y="1042"/>
                  <a:pt x="521" y="1042"/>
                </a:cubicBezTo>
                <a:cubicBezTo>
                  <a:pt x="802" y="1042"/>
                  <a:pt x="1042" y="812"/>
                  <a:pt x="1042" y="521"/>
                </a:cubicBezTo>
                <a:cubicBezTo>
                  <a:pt x="1042" y="240"/>
                  <a:pt x="802" y="0"/>
                  <a:pt x="521" y="0"/>
                </a:cubicBezTo>
                <a:close/>
                <a:moveTo>
                  <a:pt x="323" y="781"/>
                </a:moveTo>
                <a:cubicBezTo>
                  <a:pt x="323" y="260"/>
                  <a:pt x="323" y="260"/>
                  <a:pt x="323" y="260"/>
                </a:cubicBezTo>
                <a:cubicBezTo>
                  <a:pt x="844" y="521"/>
                  <a:pt x="844" y="521"/>
                  <a:pt x="844" y="521"/>
                </a:cubicBezTo>
                <a:lnTo>
                  <a:pt x="323" y="781"/>
                </a:lnTo>
                <a:close/>
                <a:moveTo>
                  <a:pt x="323" y="781"/>
                </a:moveTo>
                <a:lnTo>
                  <a:pt x="323" y="781"/>
                </a:lnTo>
                <a:close/>
              </a:path>
            </a:pathLst>
          </a:custGeom>
          <a:solidFill>
            <a:srgbClr val="FFFFFF"/>
          </a:solidFill>
          <a:ln>
            <a:noFill/>
          </a:ln>
        </p:spPr>
        <p:txBody>
          <a:bodyPr wrap="none" lIns="121925" tIns="60963" rIns="121925" bIns="60963" anchor="ctr"/>
          <a:lstStyle/>
          <a:p>
            <a:endParaRPr lang="zh-CN" altLang="en-US" sz="2400">
              <a:cs typeface="+mn-ea"/>
              <a:sym typeface="+mn-lt"/>
            </a:endParaRPr>
          </a:p>
        </p:txBody>
      </p:sp>
      <p:sp>
        <p:nvSpPr>
          <p:cNvPr id="65" name="Freeform 576"/>
          <p:cNvSpPr>
            <a:spLocks noChangeArrowheads="1"/>
          </p:cNvSpPr>
          <p:nvPr/>
        </p:nvSpPr>
        <p:spPr bwMode="auto">
          <a:xfrm>
            <a:off x="6963798" y="3613784"/>
            <a:ext cx="287412" cy="287427"/>
          </a:xfrm>
          <a:custGeom>
            <a:avLst/>
            <a:gdLst>
              <a:gd name="T0" fmla="*/ 192273673 w 1690"/>
              <a:gd name="T1" fmla="*/ 119855442 h 1690"/>
              <a:gd name="T2" fmla="*/ 195162350 w 1690"/>
              <a:gd name="T3" fmla="*/ 119855442 h 1690"/>
              <a:gd name="T4" fmla="*/ 195162350 w 1690"/>
              <a:gd name="T5" fmla="*/ 77322351 h 1690"/>
              <a:gd name="T6" fmla="*/ 167083866 w 1690"/>
              <a:gd name="T7" fmla="*/ 77322351 h 1690"/>
              <a:gd name="T8" fmla="*/ 161306512 w 1690"/>
              <a:gd name="T9" fmla="*/ 62759271 h 1690"/>
              <a:gd name="T10" fmla="*/ 178754529 w 1690"/>
              <a:gd name="T11" fmla="*/ 45422448 h 1690"/>
              <a:gd name="T12" fmla="*/ 181643206 w 1690"/>
              <a:gd name="T13" fmla="*/ 43457672 h 1690"/>
              <a:gd name="T14" fmla="*/ 178754529 w 1690"/>
              <a:gd name="T15" fmla="*/ 41492895 h 1690"/>
              <a:gd name="T16" fmla="*/ 153564722 w 1690"/>
              <a:gd name="T17" fmla="*/ 15487661 h 1690"/>
              <a:gd name="T18" fmla="*/ 151600285 w 1690"/>
              <a:gd name="T19" fmla="*/ 13522885 h 1690"/>
              <a:gd name="T20" fmla="*/ 148827223 w 1690"/>
              <a:gd name="T21" fmla="*/ 15487661 h 1690"/>
              <a:gd name="T22" fmla="*/ 131379206 w 1690"/>
              <a:gd name="T23" fmla="*/ 32824484 h 1690"/>
              <a:gd name="T24" fmla="*/ 117860062 w 1690"/>
              <a:gd name="T25" fmla="*/ 27045430 h 1690"/>
              <a:gd name="T26" fmla="*/ 117860062 w 1690"/>
              <a:gd name="T27" fmla="*/ 0 h 1690"/>
              <a:gd name="T28" fmla="*/ 76262433 w 1690"/>
              <a:gd name="T29" fmla="*/ 0 h 1690"/>
              <a:gd name="T30" fmla="*/ 76262433 w 1690"/>
              <a:gd name="T31" fmla="*/ 27045430 h 1690"/>
              <a:gd name="T32" fmla="*/ 63783144 w 1690"/>
              <a:gd name="T33" fmla="*/ 32824484 h 1690"/>
              <a:gd name="T34" fmla="*/ 46335127 w 1690"/>
              <a:gd name="T35" fmla="*/ 15487661 h 1690"/>
              <a:gd name="T36" fmla="*/ 44486306 w 1690"/>
              <a:gd name="T37" fmla="*/ 13522885 h 1690"/>
              <a:gd name="T38" fmla="*/ 14443725 w 1690"/>
              <a:gd name="T39" fmla="*/ 43457672 h 1690"/>
              <a:gd name="T40" fmla="*/ 16407821 w 1690"/>
              <a:gd name="T41" fmla="*/ 45422448 h 1690"/>
              <a:gd name="T42" fmla="*/ 32815983 w 1690"/>
              <a:gd name="T43" fmla="*/ 61834690 h 1690"/>
              <a:gd name="T44" fmla="*/ 27038629 w 1690"/>
              <a:gd name="T45" fmla="*/ 76282155 h 1690"/>
              <a:gd name="T46" fmla="*/ 0 w 1690"/>
              <a:gd name="T47" fmla="*/ 76282155 h 1690"/>
              <a:gd name="T48" fmla="*/ 0 w 1690"/>
              <a:gd name="T49" fmla="*/ 118815246 h 1690"/>
              <a:gd name="T50" fmla="*/ 27038629 w 1690"/>
              <a:gd name="T51" fmla="*/ 118815246 h 1690"/>
              <a:gd name="T52" fmla="*/ 32815983 w 1690"/>
              <a:gd name="T53" fmla="*/ 133377987 h 1690"/>
              <a:gd name="T54" fmla="*/ 16407821 w 1690"/>
              <a:gd name="T55" fmla="*/ 149790229 h 1690"/>
              <a:gd name="T56" fmla="*/ 14443725 w 1690"/>
              <a:gd name="T57" fmla="*/ 151639390 h 1690"/>
              <a:gd name="T58" fmla="*/ 16407821 w 1690"/>
              <a:gd name="T59" fmla="*/ 154644362 h 1690"/>
              <a:gd name="T60" fmla="*/ 41482014 w 1690"/>
              <a:gd name="T61" fmla="*/ 179725016 h 1690"/>
              <a:gd name="T62" fmla="*/ 44486306 w 1690"/>
              <a:gd name="T63" fmla="*/ 181690132 h 1690"/>
              <a:gd name="T64" fmla="*/ 46335127 w 1690"/>
              <a:gd name="T65" fmla="*/ 179725016 h 1690"/>
              <a:gd name="T66" fmla="*/ 63783144 w 1690"/>
              <a:gd name="T67" fmla="*/ 163313114 h 1690"/>
              <a:gd name="T68" fmla="*/ 77302289 w 1690"/>
              <a:gd name="T69" fmla="*/ 168167247 h 1690"/>
              <a:gd name="T70" fmla="*/ 77302289 w 1690"/>
              <a:gd name="T71" fmla="*/ 195212677 h 1690"/>
              <a:gd name="T72" fmla="*/ 119824498 w 1690"/>
              <a:gd name="T73" fmla="*/ 195212677 h 1690"/>
              <a:gd name="T74" fmla="*/ 119824498 w 1690"/>
              <a:gd name="T75" fmla="*/ 168167247 h 1690"/>
              <a:gd name="T76" fmla="*/ 131379206 w 1690"/>
              <a:gd name="T77" fmla="*/ 162272578 h 1690"/>
              <a:gd name="T78" fmla="*/ 151600285 w 1690"/>
              <a:gd name="T79" fmla="*/ 181690132 h 1690"/>
              <a:gd name="T80" fmla="*/ 153564722 w 1690"/>
              <a:gd name="T81" fmla="*/ 179725016 h 1690"/>
              <a:gd name="T82" fmla="*/ 178754529 w 1690"/>
              <a:gd name="T83" fmla="*/ 154644362 h 1690"/>
              <a:gd name="T84" fmla="*/ 181643206 w 1690"/>
              <a:gd name="T85" fmla="*/ 151639390 h 1690"/>
              <a:gd name="T86" fmla="*/ 161306512 w 1690"/>
              <a:gd name="T87" fmla="*/ 132337791 h 1690"/>
              <a:gd name="T88" fmla="*/ 167083866 w 1690"/>
              <a:gd name="T89" fmla="*/ 119855442 h 1690"/>
              <a:gd name="T90" fmla="*/ 192273673 w 1690"/>
              <a:gd name="T91" fmla="*/ 119855442 h 1690"/>
              <a:gd name="T92" fmla="*/ 141085433 w 1690"/>
              <a:gd name="T93" fmla="*/ 97548531 h 1690"/>
              <a:gd name="T94" fmla="*/ 97523368 w 1690"/>
              <a:gd name="T95" fmla="*/ 142046398 h 1690"/>
              <a:gd name="T96" fmla="*/ 53152677 w 1690"/>
              <a:gd name="T97" fmla="*/ 97548531 h 1690"/>
              <a:gd name="T98" fmla="*/ 97523368 w 1690"/>
              <a:gd name="T99" fmla="*/ 54090859 h 1690"/>
              <a:gd name="T100" fmla="*/ 141085433 w 1690"/>
              <a:gd name="T101" fmla="*/ 97548531 h 1690"/>
              <a:gd name="T102" fmla="*/ 141085433 w 1690"/>
              <a:gd name="T103" fmla="*/ 97548531 h 1690"/>
              <a:gd name="T104" fmla="*/ 141085433 w 1690"/>
              <a:gd name="T105" fmla="*/ 97548531 h 169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1690" h="1690">
                <a:moveTo>
                  <a:pt x="1664" y="1037"/>
                </a:moveTo>
                <a:cubicBezTo>
                  <a:pt x="1689" y="1037"/>
                  <a:pt x="1689" y="1037"/>
                  <a:pt x="1689" y="1037"/>
                </a:cubicBezTo>
                <a:cubicBezTo>
                  <a:pt x="1689" y="669"/>
                  <a:pt x="1689" y="669"/>
                  <a:pt x="1689" y="669"/>
                </a:cubicBezTo>
                <a:cubicBezTo>
                  <a:pt x="1446" y="669"/>
                  <a:pt x="1446" y="669"/>
                  <a:pt x="1446" y="669"/>
                </a:cubicBezTo>
                <a:cubicBezTo>
                  <a:pt x="1438" y="627"/>
                  <a:pt x="1421" y="585"/>
                  <a:pt x="1396" y="543"/>
                </a:cubicBezTo>
                <a:cubicBezTo>
                  <a:pt x="1547" y="393"/>
                  <a:pt x="1547" y="393"/>
                  <a:pt x="1547" y="393"/>
                </a:cubicBezTo>
                <a:cubicBezTo>
                  <a:pt x="1572" y="376"/>
                  <a:pt x="1572" y="376"/>
                  <a:pt x="1572" y="376"/>
                </a:cubicBezTo>
                <a:cubicBezTo>
                  <a:pt x="1547" y="359"/>
                  <a:pt x="1547" y="359"/>
                  <a:pt x="1547" y="359"/>
                </a:cubicBezTo>
                <a:cubicBezTo>
                  <a:pt x="1329" y="134"/>
                  <a:pt x="1329" y="134"/>
                  <a:pt x="1329" y="134"/>
                </a:cubicBezTo>
                <a:cubicBezTo>
                  <a:pt x="1312" y="117"/>
                  <a:pt x="1312" y="117"/>
                  <a:pt x="1312" y="117"/>
                </a:cubicBezTo>
                <a:cubicBezTo>
                  <a:pt x="1288" y="134"/>
                  <a:pt x="1288" y="134"/>
                  <a:pt x="1288" y="134"/>
                </a:cubicBezTo>
                <a:cubicBezTo>
                  <a:pt x="1137" y="284"/>
                  <a:pt x="1137" y="284"/>
                  <a:pt x="1137" y="284"/>
                </a:cubicBezTo>
                <a:cubicBezTo>
                  <a:pt x="1104" y="267"/>
                  <a:pt x="1062" y="251"/>
                  <a:pt x="1020" y="234"/>
                </a:cubicBezTo>
                <a:cubicBezTo>
                  <a:pt x="1020" y="0"/>
                  <a:pt x="1020" y="0"/>
                  <a:pt x="1020" y="0"/>
                </a:cubicBezTo>
                <a:cubicBezTo>
                  <a:pt x="660" y="0"/>
                  <a:pt x="660" y="0"/>
                  <a:pt x="660" y="0"/>
                </a:cubicBezTo>
                <a:cubicBezTo>
                  <a:pt x="660" y="234"/>
                  <a:pt x="660" y="234"/>
                  <a:pt x="660" y="234"/>
                </a:cubicBezTo>
                <a:cubicBezTo>
                  <a:pt x="619" y="251"/>
                  <a:pt x="585" y="267"/>
                  <a:pt x="552" y="284"/>
                </a:cubicBezTo>
                <a:cubicBezTo>
                  <a:pt x="401" y="134"/>
                  <a:pt x="401" y="134"/>
                  <a:pt x="401" y="134"/>
                </a:cubicBezTo>
                <a:cubicBezTo>
                  <a:pt x="385" y="117"/>
                  <a:pt x="385" y="117"/>
                  <a:pt x="385" y="117"/>
                </a:cubicBezTo>
                <a:cubicBezTo>
                  <a:pt x="125" y="376"/>
                  <a:pt x="125" y="376"/>
                  <a:pt x="125" y="376"/>
                </a:cubicBezTo>
                <a:cubicBezTo>
                  <a:pt x="142" y="393"/>
                  <a:pt x="142" y="393"/>
                  <a:pt x="142" y="393"/>
                </a:cubicBezTo>
                <a:cubicBezTo>
                  <a:pt x="284" y="535"/>
                  <a:pt x="284" y="535"/>
                  <a:pt x="284" y="535"/>
                </a:cubicBezTo>
                <a:cubicBezTo>
                  <a:pt x="267" y="577"/>
                  <a:pt x="251" y="619"/>
                  <a:pt x="234" y="660"/>
                </a:cubicBezTo>
                <a:cubicBezTo>
                  <a:pt x="0" y="660"/>
                  <a:pt x="0" y="660"/>
                  <a:pt x="0" y="660"/>
                </a:cubicBezTo>
                <a:cubicBezTo>
                  <a:pt x="0" y="1028"/>
                  <a:pt x="0" y="1028"/>
                  <a:pt x="0" y="1028"/>
                </a:cubicBezTo>
                <a:cubicBezTo>
                  <a:pt x="234" y="1028"/>
                  <a:pt x="234" y="1028"/>
                  <a:pt x="234" y="1028"/>
                </a:cubicBezTo>
                <a:cubicBezTo>
                  <a:pt x="242" y="1070"/>
                  <a:pt x="259" y="1112"/>
                  <a:pt x="284" y="1154"/>
                </a:cubicBezTo>
                <a:cubicBezTo>
                  <a:pt x="142" y="1296"/>
                  <a:pt x="142" y="1296"/>
                  <a:pt x="142" y="1296"/>
                </a:cubicBezTo>
                <a:cubicBezTo>
                  <a:pt x="125" y="1312"/>
                  <a:pt x="125" y="1312"/>
                  <a:pt x="125" y="1312"/>
                </a:cubicBezTo>
                <a:cubicBezTo>
                  <a:pt x="142" y="1338"/>
                  <a:pt x="142" y="1338"/>
                  <a:pt x="142" y="1338"/>
                </a:cubicBezTo>
                <a:cubicBezTo>
                  <a:pt x="359" y="1555"/>
                  <a:pt x="359" y="1555"/>
                  <a:pt x="359" y="1555"/>
                </a:cubicBezTo>
                <a:cubicBezTo>
                  <a:pt x="385" y="1572"/>
                  <a:pt x="385" y="1572"/>
                  <a:pt x="385" y="1572"/>
                </a:cubicBezTo>
                <a:cubicBezTo>
                  <a:pt x="401" y="1555"/>
                  <a:pt x="401" y="1555"/>
                  <a:pt x="401" y="1555"/>
                </a:cubicBezTo>
                <a:cubicBezTo>
                  <a:pt x="552" y="1413"/>
                  <a:pt x="552" y="1413"/>
                  <a:pt x="552" y="1413"/>
                </a:cubicBezTo>
                <a:cubicBezTo>
                  <a:pt x="585" y="1430"/>
                  <a:pt x="627" y="1446"/>
                  <a:pt x="669" y="1455"/>
                </a:cubicBezTo>
                <a:cubicBezTo>
                  <a:pt x="669" y="1689"/>
                  <a:pt x="669" y="1689"/>
                  <a:pt x="669" y="1689"/>
                </a:cubicBezTo>
                <a:cubicBezTo>
                  <a:pt x="1037" y="1689"/>
                  <a:pt x="1037" y="1689"/>
                  <a:pt x="1037" y="1689"/>
                </a:cubicBezTo>
                <a:cubicBezTo>
                  <a:pt x="1037" y="1455"/>
                  <a:pt x="1037" y="1455"/>
                  <a:pt x="1037" y="1455"/>
                </a:cubicBezTo>
                <a:cubicBezTo>
                  <a:pt x="1070" y="1438"/>
                  <a:pt x="1104" y="1421"/>
                  <a:pt x="1137" y="1404"/>
                </a:cubicBezTo>
                <a:cubicBezTo>
                  <a:pt x="1312" y="1572"/>
                  <a:pt x="1312" y="1572"/>
                  <a:pt x="1312" y="1572"/>
                </a:cubicBezTo>
                <a:cubicBezTo>
                  <a:pt x="1329" y="1555"/>
                  <a:pt x="1329" y="1555"/>
                  <a:pt x="1329" y="1555"/>
                </a:cubicBezTo>
                <a:cubicBezTo>
                  <a:pt x="1547" y="1338"/>
                  <a:pt x="1547" y="1338"/>
                  <a:pt x="1547" y="1338"/>
                </a:cubicBezTo>
                <a:cubicBezTo>
                  <a:pt x="1572" y="1312"/>
                  <a:pt x="1572" y="1312"/>
                  <a:pt x="1572" y="1312"/>
                </a:cubicBezTo>
                <a:cubicBezTo>
                  <a:pt x="1396" y="1145"/>
                  <a:pt x="1396" y="1145"/>
                  <a:pt x="1396" y="1145"/>
                </a:cubicBezTo>
                <a:cubicBezTo>
                  <a:pt x="1421" y="1112"/>
                  <a:pt x="1438" y="1070"/>
                  <a:pt x="1446" y="1037"/>
                </a:cubicBezTo>
                <a:cubicBezTo>
                  <a:pt x="1664" y="1037"/>
                  <a:pt x="1664" y="1037"/>
                  <a:pt x="1664" y="1037"/>
                </a:cubicBezTo>
                <a:close/>
                <a:moveTo>
                  <a:pt x="1221" y="844"/>
                </a:moveTo>
                <a:cubicBezTo>
                  <a:pt x="1221" y="1053"/>
                  <a:pt x="1053" y="1229"/>
                  <a:pt x="844" y="1229"/>
                </a:cubicBezTo>
                <a:cubicBezTo>
                  <a:pt x="635" y="1229"/>
                  <a:pt x="460" y="1053"/>
                  <a:pt x="460" y="844"/>
                </a:cubicBezTo>
                <a:cubicBezTo>
                  <a:pt x="460" y="635"/>
                  <a:pt x="635" y="468"/>
                  <a:pt x="844" y="468"/>
                </a:cubicBezTo>
                <a:cubicBezTo>
                  <a:pt x="1053" y="468"/>
                  <a:pt x="1221" y="635"/>
                  <a:pt x="1221" y="844"/>
                </a:cubicBezTo>
                <a:close/>
                <a:moveTo>
                  <a:pt x="1221" y="844"/>
                </a:moveTo>
                <a:lnTo>
                  <a:pt x="1221" y="844"/>
                </a:lnTo>
                <a:close/>
              </a:path>
            </a:pathLst>
          </a:custGeom>
          <a:solidFill>
            <a:srgbClr val="FFFFFF"/>
          </a:solidFill>
          <a:ln>
            <a:noFill/>
          </a:ln>
        </p:spPr>
        <p:txBody>
          <a:bodyPr wrap="none" lIns="121925" tIns="60963" rIns="121925" bIns="60963" anchor="ctr"/>
          <a:lstStyle/>
          <a:p>
            <a:endParaRPr lang="zh-CN" altLang="en-US" sz="2400">
              <a:cs typeface="+mn-ea"/>
              <a:sym typeface="+mn-lt"/>
            </a:endParaRPr>
          </a:p>
        </p:txBody>
      </p:sp>
      <p:sp>
        <p:nvSpPr>
          <p:cNvPr id="66" name="Freeform 523"/>
          <p:cNvSpPr>
            <a:spLocks noChangeArrowheads="1"/>
          </p:cNvSpPr>
          <p:nvPr/>
        </p:nvSpPr>
        <p:spPr bwMode="auto">
          <a:xfrm>
            <a:off x="5361591" y="4108441"/>
            <a:ext cx="243744" cy="242963"/>
          </a:xfrm>
          <a:custGeom>
            <a:avLst/>
            <a:gdLst>
              <a:gd name="T0" fmla="*/ 32234871 w 1406"/>
              <a:gd name="T1" fmla="*/ 94876343 h 1397"/>
              <a:gd name="T2" fmla="*/ 32234871 w 1406"/>
              <a:gd name="T3" fmla="*/ 168508289 h 1397"/>
              <a:gd name="T4" fmla="*/ 37286659 w 1406"/>
              <a:gd name="T5" fmla="*/ 168508289 h 1397"/>
              <a:gd name="T6" fmla="*/ 42218167 w 1406"/>
              <a:gd name="T7" fmla="*/ 168508289 h 1397"/>
              <a:gd name="T8" fmla="*/ 42218167 w 1406"/>
              <a:gd name="T9" fmla="*/ 94876343 h 1397"/>
              <a:gd name="T10" fmla="*/ 37286659 w 1406"/>
              <a:gd name="T11" fmla="*/ 94876343 h 1397"/>
              <a:gd name="T12" fmla="*/ 32234871 w 1406"/>
              <a:gd name="T13" fmla="*/ 94876343 h 1397"/>
              <a:gd name="T14" fmla="*/ 126775127 w 1406"/>
              <a:gd name="T15" fmla="*/ 94876343 h 1397"/>
              <a:gd name="T16" fmla="*/ 126775127 w 1406"/>
              <a:gd name="T17" fmla="*/ 168508289 h 1397"/>
              <a:gd name="T18" fmla="*/ 131826915 w 1406"/>
              <a:gd name="T19" fmla="*/ 168508289 h 1397"/>
              <a:gd name="T20" fmla="*/ 136758422 w 1406"/>
              <a:gd name="T21" fmla="*/ 168508289 h 1397"/>
              <a:gd name="T22" fmla="*/ 136758422 w 1406"/>
              <a:gd name="T23" fmla="*/ 94876343 h 1397"/>
              <a:gd name="T24" fmla="*/ 131826915 w 1406"/>
              <a:gd name="T25" fmla="*/ 94876343 h 1397"/>
              <a:gd name="T26" fmla="*/ 126775127 w 1406"/>
              <a:gd name="T27" fmla="*/ 94876343 h 1397"/>
              <a:gd name="T28" fmla="*/ 168993293 w 1406"/>
              <a:gd name="T29" fmla="*/ 84736964 h 1397"/>
              <a:gd name="T30" fmla="*/ 84556614 w 1406"/>
              <a:gd name="T31" fmla="*/ 0 h 1397"/>
              <a:gd name="T32" fmla="*/ 0 w 1406"/>
              <a:gd name="T33" fmla="*/ 84736964 h 1397"/>
              <a:gd name="T34" fmla="*/ 5051788 w 1406"/>
              <a:gd name="T35" fmla="*/ 112982502 h 1397"/>
              <a:gd name="T36" fmla="*/ 0 w 1406"/>
              <a:gd name="T37" fmla="*/ 132175309 h 1397"/>
              <a:gd name="T38" fmla="*/ 21169397 w 1406"/>
              <a:gd name="T39" fmla="*/ 165490711 h 1397"/>
              <a:gd name="T40" fmla="*/ 21169397 w 1406"/>
              <a:gd name="T41" fmla="*/ 97894268 h 1397"/>
              <a:gd name="T42" fmla="*/ 12148347 w 1406"/>
              <a:gd name="T43" fmla="*/ 105015723 h 1397"/>
              <a:gd name="T44" fmla="*/ 11065821 w 1406"/>
              <a:gd name="T45" fmla="*/ 89806827 h 1397"/>
              <a:gd name="T46" fmla="*/ 84556614 w 1406"/>
              <a:gd name="T47" fmla="*/ 16174882 h 1397"/>
              <a:gd name="T48" fmla="*/ 157927472 w 1406"/>
              <a:gd name="T49" fmla="*/ 89806827 h 1397"/>
              <a:gd name="T50" fmla="*/ 156965227 w 1406"/>
              <a:gd name="T51" fmla="*/ 105015723 h 1397"/>
              <a:gd name="T52" fmla="*/ 147823897 w 1406"/>
              <a:gd name="T53" fmla="*/ 97894268 h 1397"/>
              <a:gd name="T54" fmla="*/ 147823897 w 1406"/>
              <a:gd name="T55" fmla="*/ 165490711 h 1397"/>
              <a:gd name="T56" fmla="*/ 168993293 w 1406"/>
              <a:gd name="T57" fmla="*/ 132175309 h 1397"/>
              <a:gd name="T58" fmla="*/ 163941506 w 1406"/>
              <a:gd name="T59" fmla="*/ 112982502 h 1397"/>
              <a:gd name="T60" fmla="*/ 168993293 w 1406"/>
              <a:gd name="T61" fmla="*/ 84736964 h 1397"/>
              <a:gd name="T62" fmla="*/ 168993293 w 1406"/>
              <a:gd name="T63" fmla="*/ 84736964 h 1397"/>
              <a:gd name="T64" fmla="*/ 168993293 w 1406"/>
              <a:gd name="T65" fmla="*/ 84736964 h 139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406" h="1397">
                <a:moveTo>
                  <a:pt x="268" y="786"/>
                </a:moveTo>
                <a:cubicBezTo>
                  <a:pt x="268" y="1396"/>
                  <a:pt x="268" y="1396"/>
                  <a:pt x="268" y="1396"/>
                </a:cubicBezTo>
                <a:cubicBezTo>
                  <a:pt x="276" y="1396"/>
                  <a:pt x="293" y="1396"/>
                  <a:pt x="310" y="1396"/>
                </a:cubicBezTo>
                <a:cubicBezTo>
                  <a:pt x="351" y="1396"/>
                  <a:pt x="351" y="1396"/>
                  <a:pt x="351" y="1396"/>
                </a:cubicBezTo>
                <a:cubicBezTo>
                  <a:pt x="351" y="786"/>
                  <a:pt x="351" y="786"/>
                  <a:pt x="351" y="786"/>
                </a:cubicBezTo>
                <a:cubicBezTo>
                  <a:pt x="310" y="786"/>
                  <a:pt x="310" y="786"/>
                  <a:pt x="310" y="786"/>
                </a:cubicBezTo>
                <a:cubicBezTo>
                  <a:pt x="293" y="786"/>
                  <a:pt x="276" y="786"/>
                  <a:pt x="268" y="786"/>
                </a:cubicBezTo>
                <a:close/>
                <a:moveTo>
                  <a:pt x="1054" y="786"/>
                </a:moveTo>
                <a:cubicBezTo>
                  <a:pt x="1054" y="1396"/>
                  <a:pt x="1054" y="1396"/>
                  <a:pt x="1054" y="1396"/>
                </a:cubicBezTo>
                <a:cubicBezTo>
                  <a:pt x="1096" y="1396"/>
                  <a:pt x="1096" y="1396"/>
                  <a:pt x="1096" y="1396"/>
                </a:cubicBezTo>
                <a:cubicBezTo>
                  <a:pt x="1112" y="1396"/>
                  <a:pt x="1129" y="1396"/>
                  <a:pt x="1137" y="1396"/>
                </a:cubicBezTo>
                <a:cubicBezTo>
                  <a:pt x="1137" y="786"/>
                  <a:pt x="1137" y="786"/>
                  <a:pt x="1137" y="786"/>
                </a:cubicBezTo>
                <a:cubicBezTo>
                  <a:pt x="1129" y="786"/>
                  <a:pt x="1112" y="786"/>
                  <a:pt x="1096" y="786"/>
                </a:cubicBezTo>
                <a:lnTo>
                  <a:pt x="1054" y="786"/>
                </a:lnTo>
                <a:close/>
                <a:moveTo>
                  <a:pt x="1405" y="702"/>
                </a:moveTo>
                <a:cubicBezTo>
                  <a:pt x="1405" y="309"/>
                  <a:pt x="1087" y="0"/>
                  <a:pt x="703" y="0"/>
                </a:cubicBezTo>
                <a:cubicBezTo>
                  <a:pt x="318" y="0"/>
                  <a:pt x="0" y="309"/>
                  <a:pt x="0" y="702"/>
                </a:cubicBezTo>
                <a:cubicBezTo>
                  <a:pt x="0" y="786"/>
                  <a:pt x="17" y="861"/>
                  <a:pt x="42" y="936"/>
                </a:cubicBezTo>
                <a:cubicBezTo>
                  <a:pt x="17" y="978"/>
                  <a:pt x="0" y="1037"/>
                  <a:pt x="0" y="1095"/>
                </a:cubicBezTo>
                <a:cubicBezTo>
                  <a:pt x="0" y="1212"/>
                  <a:pt x="76" y="1321"/>
                  <a:pt x="176" y="1371"/>
                </a:cubicBezTo>
                <a:cubicBezTo>
                  <a:pt x="176" y="811"/>
                  <a:pt x="176" y="811"/>
                  <a:pt x="176" y="811"/>
                </a:cubicBezTo>
                <a:cubicBezTo>
                  <a:pt x="151" y="828"/>
                  <a:pt x="126" y="844"/>
                  <a:pt x="101" y="870"/>
                </a:cubicBezTo>
                <a:cubicBezTo>
                  <a:pt x="92" y="828"/>
                  <a:pt x="92" y="786"/>
                  <a:pt x="92" y="744"/>
                </a:cubicBezTo>
                <a:cubicBezTo>
                  <a:pt x="92" y="401"/>
                  <a:pt x="368" y="134"/>
                  <a:pt x="703" y="134"/>
                </a:cubicBezTo>
                <a:cubicBezTo>
                  <a:pt x="1037" y="134"/>
                  <a:pt x="1313" y="401"/>
                  <a:pt x="1313" y="744"/>
                </a:cubicBezTo>
                <a:cubicBezTo>
                  <a:pt x="1313" y="786"/>
                  <a:pt x="1313" y="828"/>
                  <a:pt x="1305" y="870"/>
                </a:cubicBezTo>
                <a:cubicBezTo>
                  <a:pt x="1279" y="844"/>
                  <a:pt x="1254" y="828"/>
                  <a:pt x="1229" y="811"/>
                </a:cubicBezTo>
                <a:cubicBezTo>
                  <a:pt x="1229" y="1371"/>
                  <a:pt x="1229" y="1371"/>
                  <a:pt x="1229" y="1371"/>
                </a:cubicBezTo>
                <a:cubicBezTo>
                  <a:pt x="1330" y="1321"/>
                  <a:pt x="1405" y="1212"/>
                  <a:pt x="1405" y="1095"/>
                </a:cubicBezTo>
                <a:cubicBezTo>
                  <a:pt x="1405" y="1037"/>
                  <a:pt x="1388" y="978"/>
                  <a:pt x="1363" y="936"/>
                </a:cubicBezTo>
                <a:cubicBezTo>
                  <a:pt x="1388" y="861"/>
                  <a:pt x="1405" y="786"/>
                  <a:pt x="1405" y="702"/>
                </a:cubicBezTo>
                <a:close/>
                <a:moveTo>
                  <a:pt x="1405" y="702"/>
                </a:moveTo>
                <a:lnTo>
                  <a:pt x="1405" y="702"/>
                </a:lnTo>
                <a:close/>
              </a:path>
            </a:pathLst>
          </a:custGeom>
          <a:solidFill>
            <a:srgbClr val="FFFFFF"/>
          </a:solidFill>
          <a:ln>
            <a:noFill/>
          </a:ln>
        </p:spPr>
        <p:txBody>
          <a:bodyPr wrap="none" lIns="121925" tIns="60963" rIns="121925" bIns="60963" anchor="ctr"/>
          <a:lstStyle/>
          <a:p>
            <a:endParaRPr lang="zh-CN" altLang="en-US" sz="2400">
              <a:cs typeface="+mn-ea"/>
              <a:sym typeface="+mn-lt"/>
            </a:endParaRPr>
          </a:p>
        </p:txBody>
      </p:sp>
      <p:pic>
        <p:nvPicPr>
          <p:cNvPr id="68" name="图片 67"/>
          <p:cNvPicPr>
            <a:picLocks noChangeAspect="1"/>
          </p:cNvPicPr>
          <p:nvPr/>
        </p:nvPicPr>
        <p:blipFill rotWithShape="1">
          <a:blip r:embed="rId11" cstate="screen">
            <a:extLst>
              <a:ext uri="{28A0092B-C50C-407E-A947-70E740481C1C}">
                <a14:useLocalDpi xmlns:a14="http://schemas.microsoft.com/office/drawing/2010/main"/>
              </a:ext>
            </a:extLst>
          </a:blip>
          <a:srcRect/>
          <a:stretch/>
        </p:blipFill>
        <p:spPr>
          <a:xfrm>
            <a:off x="240629" y="43544"/>
            <a:ext cx="958827" cy="1328375"/>
          </a:xfrm>
          <a:prstGeom prst="rect">
            <a:avLst/>
          </a:prstGeom>
        </p:spPr>
      </p:pic>
    </p:spTree>
    <p:extLst>
      <p:ext uri="{BB962C8B-B14F-4D97-AF65-F5344CB8AC3E}">
        <p14:creationId xmlns:p14="http://schemas.microsoft.com/office/powerpoint/2010/main" val="3396333462"/>
      </p:ext>
    </p:extLst>
  </p:cSld>
  <p:clrMapOvr>
    <a:masterClrMapping/>
  </p:clrMapOvr>
  <mc:AlternateContent xmlns:mc="http://schemas.openxmlformats.org/markup-compatibility/2006" xmlns:p14="http://schemas.microsoft.com/office/powerpoint/2010/main">
    <mc:Choice Requires="p14">
      <p:transition spd="slow" p14:dur="1400" advTm="0">
        <p14:doors dir="vert"/>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par>
                                <p:cTn id="10" presetID="37" presetClass="entr" presetSubtype="0" fill="hold" grpId="0" nodeType="withEffect">
                                  <p:stCondLst>
                                    <p:cond delay="0"/>
                                  </p:stCondLst>
                                  <p:childTnLst>
                                    <p:set>
                                      <p:cBhvr>
                                        <p:cTn id="11" dur="1" fill="hold">
                                          <p:stCondLst>
                                            <p:cond delay="0"/>
                                          </p:stCondLst>
                                        </p:cTn>
                                        <p:tgtEl>
                                          <p:spTgt spid="53"/>
                                        </p:tgtEl>
                                        <p:attrNameLst>
                                          <p:attrName>style.visibility</p:attrName>
                                        </p:attrNameLst>
                                      </p:cBhvr>
                                      <p:to>
                                        <p:strVal val="visible"/>
                                      </p:to>
                                    </p:set>
                                    <p:animEffect transition="in" filter="fade">
                                      <p:cBhvr>
                                        <p:cTn id="12" dur="1000"/>
                                        <p:tgtEl>
                                          <p:spTgt spid="53"/>
                                        </p:tgtEl>
                                      </p:cBhvr>
                                    </p:animEffect>
                                    <p:anim calcmode="lin" valueType="num">
                                      <p:cBhvr>
                                        <p:cTn id="13" dur="1000" fill="hold"/>
                                        <p:tgtEl>
                                          <p:spTgt spid="53"/>
                                        </p:tgtEl>
                                        <p:attrNameLst>
                                          <p:attrName>ppt_x</p:attrName>
                                        </p:attrNameLst>
                                      </p:cBhvr>
                                      <p:tavLst>
                                        <p:tav tm="0">
                                          <p:val>
                                            <p:strVal val="#ppt_x"/>
                                          </p:val>
                                        </p:tav>
                                        <p:tav tm="100000">
                                          <p:val>
                                            <p:strVal val="#ppt_x"/>
                                          </p:val>
                                        </p:tav>
                                      </p:tavLst>
                                    </p:anim>
                                    <p:anim calcmode="lin" valueType="num">
                                      <p:cBhvr>
                                        <p:cTn id="14" dur="900" decel="100000" fill="hold"/>
                                        <p:tgtEl>
                                          <p:spTgt spid="53"/>
                                        </p:tgtEl>
                                        <p:attrNameLst>
                                          <p:attrName>ppt_y</p:attrName>
                                        </p:attrNameLst>
                                      </p:cBhvr>
                                      <p:tavLst>
                                        <p:tav tm="0">
                                          <p:val>
                                            <p:strVal val="#ppt_y+1"/>
                                          </p:val>
                                        </p:tav>
                                        <p:tav tm="100000">
                                          <p:val>
                                            <p:strVal val="#ppt_y-.03"/>
                                          </p:val>
                                        </p:tav>
                                      </p:tavLst>
                                    </p:anim>
                                    <p:anim calcmode="lin" valueType="num">
                                      <p:cBhvr>
                                        <p:cTn id="15" dur="100" accel="100000" fill="hold">
                                          <p:stCondLst>
                                            <p:cond delay="900"/>
                                          </p:stCondLst>
                                        </p:cTn>
                                        <p:tgtEl>
                                          <p:spTgt spid="53"/>
                                        </p:tgtEl>
                                        <p:attrNameLst>
                                          <p:attrName>ppt_y</p:attrName>
                                        </p:attrNameLst>
                                      </p:cBhvr>
                                      <p:tavLst>
                                        <p:tav tm="0">
                                          <p:val>
                                            <p:strVal val="#ppt_y-.03"/>
                                          </p:val>
                                        </p:tav>
                                        <p:tav tm="100000">
                                          <p:val>
                                            <p:strVal val="#ppt_y"/>
                                          </p:val>
                                        </p:tav>
                                      </p:tavLst>
                                    </p:anim>
                                  </p:childTnLst>
                                </p:cTn>
                              </p:par>
                            </p:childTnLst>
                          </p:cTn>
                        </p:par>
                        <p:par>
                          <p:cTn id="16" fill="hold">
                            <p:stCondLst>
                              <p:cond delay="1000"/>
                            </p:stCondLst>
                            <p:childTnLst>
                              <p:par>
                                <p:cTn id="17" presetID="49" presetClass="entr" presetSubtype="0" decel="100000" fill="hold" grpId="0" nodeType="afterEffect">
                                  <p:stCondLst>
                                    <p:cond delay="0"/>
                                  </p:stCondLst>
                                  <p:childTnLst>
                                    <p:set>
                                      <p:cBhvr>
                                        <p:cTn id="18" dur="1" fill="hold">
                                          <p:stCondLst>
                                            <p:cond delay="0"/>
                                          </p:stCondLst>
                                        </p:cTn>
                                        <p:tgtEl>
                                          <p:spTgt spid="63"/>
                                        </p:tgtEl>
                                        <p:attrNameLst>
                                          <p:attrName>style.visibility</p:attrName>
                                        </p:attrNameLst>
                                      </p:cBhvr>
                                      <p:to>
                                        <p:strVal val="visible"/>
                                      </p:to>
                                    </p:set>
                                    <p:anim calcmode="lin" valueType="num">
                                      <p:cBhvr>
                                        <p:cTn id="19" dur="500" fill="hold"/>
                                        <p:tgtEl>
                                          <p:spTgt spid="63"/>
                                        </p:tgtEl>
                                        <p:attrNameLst>
                                          <p:attrName>ppt_w</p:attrName>
                                        </p:attrNameLst>
                                      </p:cBhvr>
                                      <p:tavLst>
                                        <p:tav tm="0">
                                          <p:val>
                                            <p:fltVal val="0"/>
                                          </p:val>
                                        </p:tav>
                                        <p:tav tm="100000">
                                          <p:val>
                                            <p:strVal val="#ppt_w"/>
                                          </p:val>
                                        </p:tav>
                                      </p:tavLst>
                                    </p:anim>
                                    <p:anim calcmode="lin" valueType="num">
                                      <p:cBhvr>
                                        <p:cTn id="20" dur="500" fill="hold"/>
                                        <p:tgtEl>
                                          <p:spTgt spid="63"/>
                                        </p:tgtEl>
                                        <p:attrNameLst>
                                          <p:attrName>ppt_h</p:attrName>
                                        </p:attrNameLst>
                                      </p:cBhvr>
                                      <p:tavLst>
                                        <p:tav tm="0">
                                          <p:val>
                                            <p:fltVal val="0"/>
                                          </p:val>
                                        </p:tav>
                                        <p:tav tm="100000">
                                          <p:val>
                                            <p:strVal val="#ppt_h"/>
                                          </p:val>
                                        </p:tav>
                                      </p:tavLst>
                                    </p:anim>
                                    <p:anim calcmode="lin" valueType="num">
                                      <p:cBhvr>
                                        <p:cTn id="21" dur="500" fill="hold"/>
                                        <p:tgtEl>
                                          <p:spTgt spid="63"/>
                                        </p:tgtEl>
                                        <p:attrNameLst>
                                          <p:attrName>style.rotation</p:attrName>
                                        </p:attrNameLst>
                                      </p:cBhvr>
                                      <p:tavLst>
                                        <p:tav tm="0">
                                          <p:val>
                                            <p:fltVal val="360"/>
                                          </p:val>
                                        </p:tav>
                                        <p:tav tm="100000">
                                          <p:val>
                                            <p:fltVal val="0"/>
                                          </p:val>
                                        </p:tav>
                                      </p:tavLst>
                                    </p:anim>
                                    <p:animEffect transition="in" filter="fade">
                                      <p:cBhvr>
                                        <p:cTn id="22" dur="500"/>
                                        <p:tgtEl>
                                          <p:spTgt spid="63"/>
                                        </p:tgtEl>
                                      </p:cBhvr>
                                    </p:animEffect>
                                  </p:childTnLst>
                                </p:cTn>
                              </p:par>
                            </p:childTnLst>
                          </p:cTn>
                        </p:par>
                        <p:par>
                          <p:cTn id="23" fill="hold">
                            <p:stCondLst>
                              <p:cond delay="1500"/>
                            </p:stCondLst>
                            <p:childTnLst>
                              <p:par>
                                <p:cTn id="24" presetID="53" presetClass="entr" presetSubtype="16" fill="hold" nodeType="afterEffect">
                                  <p:stCondLst>
                                    <p:cond delay="0"/>
                                  </p:stCondLst>
                                  <p:childTnLst>
                                    <p:set>
                                      <p:cBhvr>
                                        <p:cTn id="25" dur="1" fill="hold">
                                          <p:stCondLst>
                                            <p:cond delay="0"/>
                                          </p:stCondLst>
                                        </p:cTn>
                                        <p:tgtEl>
                                          <p:spTgt spid="15"/>
                                        </p:tgtEl>
                                        <p:attrNameLst>
                                          <p:attrName>style.visibility</p:attrName>
                                        </p:attrNameLst>
                                      </p:cBhvr>
                                      <p:to>
                                        <p:strVal val="visible"/>
                                      </p:to>
                                    </p:set>
                                    <p:anim calcmode="lin" valueType="num">
                                      <p:cBhvr>
                                        <p:cTn id="26" dur="500" fill="hold"/>
                                        <p:tgtEl>
                                          <p:spTgt spid="15"/>
                                        </p:tgtEl>
                                        <p:attrNameLst>
                                          <p:attrName>ppt_w</p:attrName>
                                        </p:attrNameLst>
                                      </p:cBhvr>
                                      <p:tavLst>
                                        <p:tav tm="0">
                                          <p:val>
                                            <p:fltVal val="0"/>
                                          </p:val>
                                        </p:tav>
                                        <p:tav tm="100000">
                                          <p:val>
                                            <p:strVal val="#ppt_w"/>
                                          </p:val>
                                        </p:tav>
                                      </p:tavLst>
                                    </p:anim>
                                    <p:anim calcmode="lin" valueType="num">
                                      <p:cBhvr>
                                        <p:cTn id="27" dur="500" fill="hold"/>
                                        <p:tgtEl>
                                          <p:spTgt spid="15"/>
                                        </p:tgtEl>
                                        <p:attrNameLst>
                                          <p:attrName>ppt_h</p:attrName>
                                        </p:attrNameLst>
                                      </p:cBhvr>
                                      <p:tavLst>
                                        <p:tav tm="0">
                                          <p:val>
                                            <p:fltVal val="0"/>
                                          </p:val>
                                        </p:tav>
                                        <p:tav tm="100000">
                                          <p:val>
                                            <p:strVal val="#ppt_h"/>
                                          </p:val>
                                        </p:tav>
                                      </p:tavLst>
                                    </p:anim>
                                    <p:animEffect transition="in" filter="fade">
                                      <p:cBhvr>
                                        <p:cTn id="28" dur="500"/>
                                        <p:tgtEl>
                                          <p:spTgt spid="15"/>
                                        </p:tgtEl>
                                      </p:cBhvr>
                                    </p:animEffect>
                                  </p:childTnLst>
                                </p:cTn>
                              </p:par>
                              <p:par>
                                <p:cTn id="29" presetID="37" presetClass="entr" presetSubtype="0" fill="hold" grpId="0" nodeType="withEffect">
                                  <p:stCondLst>
                                    <p:cond delay="0"/>
                                  </p:stCondLst>
                                  <p:childTnLst>
                                    <p:set>
                                      <p:cBhvr>
                                        <p:cTn id="30" dur="1" fill="hold">
                                          <p:stCondLst>
                                            <p:cond delay="0"/>
                                          </p:stCondLst>
                                        </p:cTn>
                                        <p:tgtEl>
                                          <p:spTgt spid="52"/>
                                        </p:tgtEl>
                                        <p:attrNameLst>
                                          <p:attrName>style.visibility</p:attrName>
                                        </p:attrNameLst>
                                      </p:cBhvr>
                                      <p:to>
                                        <p:strVal val="visible"/>
                                      </p:to>
                                    </p:set>
                                    <p:animEffect transition="in" filter="fade">
                                      <p:cBhvr>
                                        <p:cTn id="31" dur="1000"/>
                                        <p:tgtEl>
                                          <p:spTgt spid="52"/>
                                        </p:tgtEl>
                                      </p:cBhvr>
                                    </p:animEffect>
                                    <p:anim calcmode="lin" valueType="num">
                                      <p:cBhvr>
                                        <p:cTn id="32" dur="1000" fill="hold"/>
                                        <p:tgtEl>
                                          <p:spTgt spid="52"/>
                                        </p:tgtEl>
                                        <p:attrNameLst>
                                          <p:attrName>ppt_x</p:attrName>
                                        </p:attrNameLst>
                                      </p:cBhvr>
                                      <p:tavLst>
                                        <p:tav tm="0">
                                          <p:val>
                                            <p:strVal val="#ppt_x"/>
                                          </p:val>
                                        </p:tav>
                                        <p:tav tm="100000">
                                          <p:val>
                                            <p:strVal val="#ppt_x"/>
                                          </p:val>
                                        </p:tav>
                                      </p:tavLst>
                                    </p:anim>
                                    <p:anim calcmode="lin" valueType="num">
                                      <p:cBhvr>
                                        <p:cTn id="33" dur="900" decel="100000" fill="hold"/>
                                        <p:tgtEl>
                                          <p:spTgt spid="52"/>
                                        </p:tgtEl>
                                        <p:attrNameLst>
                                          <p:attrName>ppt_y</p:attrName>
                                        </p:attrNameLst>
                                      </p:cBhvr>
                                      <p:tavLst>
                                        <p:tav tm="0">
                                          <p:val>
                                            <p:strVal val="#ppt_y+1"/>
                                          </p:val>
                                        </p:tav>
                                        <p:tav tm="100000">
                                          <p:val>
                                            <p:strVal val="#ppt_y-.03"/>
                                          </p:val>
                                        </p:tav>
                                      </p:tavLst>
                                    </p:anim>
                                    <p:anim calcmode="lin" valueType="num">
                                      <p:cBhvr>
                                        <p:cTn id="34" dur="100" accel="100000" fill="hold">
                                          <p:stCondLst>
                                            <p:cond delay="900"/>
                                          </p:stCondLst>
                                        </p:cTn>
                                        <p:tgtEl>
                                          <p:spTgt spid="52"/>
                                        </p:tgtEl>
                                        <p:attrNameLst>
                                          <p:attrName>ppt_y</p:attrName>
                                        </p:attrNameLst>
                                      </p:cBhvr>
                                      <p:tavLst>
                                        <p:tav tm="0">
                                          <p:val>
                                            <p:strVal val="#ppt_y-.03"/>
                                          </p:val>
                                        </p:tav>
                                        <p:tav tm="100000">
                                          <p:val>
                                            <p:strVal val="#ppt_y"/>
                                          </p:val>
                                        </p:tav>
                                      </p:tavLst>
                                    </p:anim>
                                  </p:childTnLst>
                                </p:cTn>
                              </p:par>
                            </p:childTnLst>
                          </p:cTn>
                        </p:par>
                        <p:par>
                          <p:cTn id="35" fill="hold">
                            <p:stCondLst>
                              <p:cond delay="2500"/>
                            </p:stCondLst>
                            <p:childTnLst>
                              <p:par>
                                <p:cTn id="36" presetID="49" presetClass="entr" presetSubtype="0" decel="100000" fill="hold" grpId="0" nodeType="afterEffect">
                                  <p:stCondLst>
                                    <p:cond delay="0"/>
                                  </p:stCondLst>
                                  <p:childTnLst>
                                    <p:set>
                                      <p:cBhvr>
                                        <p:cTn id="37" dur="1" fill="hold">
                                          <p:stCondLst>
                                            <p:cond delay="0"/>
                                          </p:stCondLst>
                                        </p:cTn>
                                        <p:tgtEl>
                                          <p:spTgt spid="64"/>
                                        </p:tgtEl>
                                        <p:attrNameLst>
                                          <p:attrName>style.visibility</p:attrName>
                                        </p:attrNameLst>
                                      </p:cBhvr>
                                      <p:to>
                                        <p:strVal val="visible"/>
                                      </p:to>
                                    </p:set>
                                    <p:anim calcmode="lin" valueType="num">
                                      <p:cBhvr>
                                        <p:cTn id="38" dur="500" fill="hold"/>
                                        <p:tgtEl>
                                          <p:spTgt spid="64"/>
                                        </p:tgtEl>
                                        <p:attrNameLst>
                                          <p:attrName>ppt_w</p:attrName>
                                        </p:attrNameLst>
                                      </p:cBhvr>
                                      <p:tavLst>
                                        <p:tav tm="0">
                                          <p:val>
                                            <p:fltVal val="0"/>
                                          </p:val>
                                        </p:tav>
                                        <p:tav tm="100000">
                                          <p:val>
                                            <p:strVal val="#ppt_w"/>
                                          </p:val>
                                        </p:tav>
                                      </p:tavLst>
                                    </p:anim>
                                    <p:anim calcmode="lin" valueType="num">
                                      <p:cBhvr>
                                        <p:cTn id="39" dur="500" fill="hold"/>
                                        <p:tgtEl>
                                          <p:spTgt spid="64"/>
                                        </p:tgtEl>
                                        <p:attrNameLst>
                                          <p:attrName>ppt_h</p:attrName>
                                        </p:attrNameLst>
                                      </p:cBhvr>
                                      <p:tavLst>
                                        <p:tav tm="0">
                                          <p:val>
                                            <p:fltVal val="0"/>
                                          </p:val>
                                        </p:tav>
                                        <p:tav tm="100000">
                                          <p:val>
                                            <p:strVal val="#ppt_h"/>
                                          </p:val>
                                        </p:tav>
                                      </p:tavLst>
                                    </p:anim>
                                    <p:anim calcmode="lin" valueType="num">
                                      <p:cBhvr>
                                        <p:cTn id="40" dur="500" fill="hold"/>
                                        <p:tgtEl>
                                          <p:spTgt spid="64"/>
                                        </p:tgtEl>
                                        <p:attrNameLst>
                                          <p:attrName>style.rotation</p:attrName>
                                        </p:attrNameLst>
                                      </p:cBhvr>
                                      <p:tavLst>
                                        <p:tav tm="0">
                                          <p:val>
                                            <p:fltVal val="360"/>
                                          </p:val>
                                        </p:tav>
                                        <p:tav tm="100000">
                                          <p:val>
                                            <p:fltVal val="0"/>
                                          </p:val>
                                        </p:tav>
                                      </p:tavLst>
                                    </p:anim>
                                    <p:animEffect transition="in" filter="fade">
                                      <p:cBhvr>
                                        <p:cTn id="41" dur="500"/>
                                        <p:tgtEl>
                                          <p:spTgt spid="64"/>
                                        </p:tgtEl>
                                      </p:cBhvr>
                                    </p:animEffect>
                                  </p:childTnLst>
                                </p:cTn>
                              </p:par>
                            </p:childTnLst>
                          </p:cTn>
                        </p:par>
                        <p:par>
                          <p:cTn id="42" fill="hold">
                            <p:stCondLst>
                              <p:cond delay="3000"/>
                            </p:stCondLst>
                            <p:childTnLst>
                              <p:par>
                                <p:cTn id="43" presetID="53" presetClass="entr" presetSubtype="16" fill="hold" nodeType="afterEffect">
                                  <p:stCondLst>
                                    <p:cond delay="0"/>
                                  </p:stCondLst>
                                  <p:childTnLst>
                                    <p:set>
                                      <p:cBhvr>
                                        <p:cTn id="44" dur="1" fill="hold">
                                          <p:stCondLst>
                                            <p:cond delay="0"/>
                                          </p:stCondLst>
                                        </p:cTn>
                                        <p:tgtEl>
                                          <p:spTgt spid="25"/>
                                        </p:tgtEl>
                                        <p:attrNameLst>
                                          <p:attrName>style.visibility</p:attrName>
                                        </p:attrNameLst>
                                      </p:cBhvr>
                                      <p:to>
                                        <p:strVal val="visible"/>
                                      </p:to>
                                    </p:set>
                                    <p:anim calcmode="lin" valueType="num">
                                      <p:cBhvr>
                                        <p:cTn id="45" dur="500" fill="hold"/>
                                        <p:tgtEl>
                                          <p:spTgt spid="25"/>
                                        </p:tgtEl>
                                        <p:attrNameLst>
                                          <p:attrName>ppt_w</p:attrName>
                                        </p:attrNameLst>
                                      </p:cBhvr>
                                      <p:tavLst>
                                        <p:tav tm="0">
                                          <p:val>
                                            <p:fltVal val="0"/>
                                          </p:val>
                                        </p:tav>
                                        <p:tav tm="100000">
                                          <p:val>
                                            <p:strVal val="#ppt_w"/>
                                          </p:val>
                                        </p:tav>
                                      </p:tavLst>
                                    </p:anim>
                                    <p:anim calcmode="lin" valueType="num">
                                      <p:cBhvr>
                                        <p:cTn id="46" dur="500" fill="hold"/>
                                        <p:tgtEl>
                                          <p:spTgt spid="25"/>
                                        </p:tgtEl>
                                        <p:attrNameLst>
                                          <p:attrName>ppt_h</p:attrName>
                                        </p:attrNameLst>
                                      </p:cBhvr>
                                      <p:tavLst>
                                        <p:tav tm="0">
                                          <p:val>
                                            <p:fltVal val="0"/>
                                          </p:val>
                                        </p:tav>
                                        <p:tav tm="100000">
                                          <p:val>
                                            <p:strVal val="#ppt_h"/>
                                          </p:val>
                                        </p:tav>
                                      </p:tavLst>
                                    </p:anim>
                                    <p:animEffect transition="in" filter="fade">
                                      <p:cBhvr>
                                        <p:cTn id="47" dur="500"/>
                                        <p:tgtEl>
                                          <p:spTgt spid="25"/>
                                        </p:tgtEl>
                                      </p:cBhvr>
                                    </p:animEffect>
                                  </p:childTnLst>
                                </p:cTn>
                              </p:par>
                              <p:par>
                                <p:cTn id="48" presetID="37" presetClass="entr" presetSubtype="0" fill="hold" nodeType="withEffect">
                                  <p:stCondLst>
                                    <p:cond delay="0"/>
                                  </p:stCondLst>
                                  <p:childTnLst>
                                    <p:set>
                                      <p:cBhvr>
                                        <p:cTn id="49" dur="1" fill="hold">
                                          <p:stCondLst>
                                            <p:cond delay="0"/>
                                          </p:stCondLst>
                                        </p:cTn>
                                        <p:tgtEl>
                                          <p:spTgt spid="51"/>
                                        </p:tgtEl>
                                        <p:attrNameLst>
                                          <p:attrName>style.visibility</p:attrName>
                                        </p:attrNameLst>
                                      </p:cBhvr>
                                      <p:to>
                                        <p:strVal val="visible"/>
                                      </p:to>
                                    </p:set>
                                    <p:animEffect transition="in" filter="fade">
                                      <p:cBhvr>
                                        <p:cTn id="50" dur="1000"/>
                                        <p:tgtEl>
                                          <p:spTgt spid="51"/>
                                        </p:tgtEl>
                                      </p:cBhvr>
                                    </p:animEffect>
                                    <p:anim calcmode="lin" valueType="num">
                                      <p:cBhvr>
                                        <p:cTn id="51" dur="1000" fill="hold"/>
                                        <p:tgtEl>
                                          <p:spTgt spid="51"/>
                                        </p:tgtEl>
                                        <p:attrNameLst>
                                          <p:attrName>ppt_x</p:attrName>
                                        </p:attrNameLst>
                                      </p:cBhvr>
                                      <p:tavLst>
                                        <p:tav tm="0">
                                          <p:val>
                                            <p:strVal val="#ppt_x"/>
                                          </p:val>
                                        </p:tav>
                                        <p:tav tm="100000">
                                          <p:val>
                                            <p:strVal val="#ppt_x"/>
                                          </p:val>
                                        </p:tav>
                                      </p:tavLst>
                                    </p:anim>
                                    <p:anim calcmode="lin" valueType="num">
                                      <p:cBhvr>
                                        <p:cTn id="52" dur="900" decel="100000" fill="hold"/>
                                        <p:tgtEl>
                                          <p:spTgt spid="51"/>
                                        </p:tgtEl>
                                        <p:attrNameLst>
                                          <p:attrName>ppt_y</p:attrName>
                                        </p:attrNameLst>
                                      </p:cBhvr>
                                      <p:tavLst>
                                        <p:tav tm="0">
                                          <p:val>
                                            <p:strVal val="#ppt_y+1"/>
                                          </p:val>
                                        </p:tav>
                                        <p:tav tm="100000">
                                          <p:val>
                                            <p:strVal val="#ppt_y-.03"/>
                                          </p:val>
                                        </p:tav>
                                      </p:tavLst>
                                    </p:anim>
                                    <p:anim calcmode="lin" valueType="num">
                                      <p:cBhvr>
                                        <p:cTn id="53" dur="100" accel="100000" fill="hold">
                                          <p:stCondLst>
                                            <p:cond delay="900"/>
                                          </p:stCondLst>
                                        </p:cTn>
                                        <p:tgtEl>
                                          <p:spTgt spid="51"/>
                                        </p:tgtEl>
                                        <p:attrNameLst>
                                          <p:attrName>ppt_y</p:attrName>
                                        </p:attrNameLst>
                                      </p:cBhvr>
                                      <p:tavLst>
                                        <p:tav tm="0">
                                          <p:val>
                                            <p:strVal val="#ppt_y-.03"/>
                                          </p:val>
                                        </p:tav>
                                        <p:tav tm="100000">
                                          <p:val>
                                            <p:strVal val="#ppt_y"/>
                                          </p:val>
                                        </p:tav>
                                      </p:tavLst>
                                    </p:anim>
                                  </p:childTnLst>
                                </p:cTn>
                              </p:par>
                            </p:childTnLst>
                          </p:cTn>
                        </p:par>
                        <p:par>
                          <p:cTn id="54" fill="hold">
                            <p:stCondLst>
                              <p:cond delay="4000"/>
                            </p:stCondLst>
                            <p:childTnLst>
                              <p:par>
                                <p:cTn id="55" presetID="49" presetClass="entr" presetSubtype="0" decel="100000" fill="hold" grpId="0" nodeType="afterEffect">
                                  <p:stCondLst>
                                    <p:cond delay="0"/>
                                  </p:stCondLst>
                                  <p:childTnLst>
                                    <p:set>
                                      <p:cBhvr>
                                        <p:cTn id="56" dur="1" fill="hold">
                                          <p:stCondLst>
                                            <p:cond delay="0"/>
                                          </p:stCondLst>
                                        </p:cTn>
                                        <p:tgtEl>
                                          <p:spTgt spid="65"/>
                                        </p:tgtEl>
                                        <p:attrNameLst>
                                          <p:attrName>style.visibility</p:attrName>
                                        </p:attrNameLst>
                                      </p:cBhvr>
                                      <p:to>
                                        <p:strVal val="visible"/>
                                      </p:to>
                                    </p:set>
                                    <p:anim calcmode="lin" valueType="num">
                                      <p:cBhvr>
                                        <p:cTn id="57" dur="500" fill="hold"/>
                                        <p:tgtEl>
                                          <p:spTgt spid="65"/>
                                        </p:tgtEl>
                                        <p:attrNameLst>
                                          <p:attrName>ppt_w</p:attrName>
                                        </p:attrNameLst>
                                      </p:cBhvr>
                                      <p:tavLst>
                                        <p:tav tm="0">
                                          <p:val>
                                            <p:fltVal val="0"/>
                                          </p:val>
                                        </p:tav>
                                        <p:tav tm="100000">
                                          <p:val>
                                            <p:strVal val="#ppt_w"/>
                                          </p:val>
                                        </p:tav>
                                      </p:tavLst>
                                    </p:anim>
                                    <p:anim calcmode="lin" valueType="num">
                                      <p:cBhvr>
                                        <p:cTn id="58" dur="500" fill="hold"/>
                                        <p:tgtEl>
                                          <p:spTgt spid="65"/>
                                        </p:tgtEl>
                                        <p:attrNameLst>
                                          <p:attrName>ppt_h</p:attrName>
                                        </p:attrNameLst>
                                      </p:cBhvr>
                                      <p:tavLst>
                                        <p:tav tm="0">
                                          <p:val>
                                            <p:fltVal val="0"/>
                                          </p:val>
                                        </p:tav>
                                        <p:tav tm="100000">
                                          <p:val>
                                            <p:strVal val="#ppt_h"/>
                                          </p:val>
                                        </p:tav>
                                      </p:tavLst>
                                    </p:anim>
                                    <p:anim calcmode="lin" valueType="num">
                                      <p:cBhvr>
                                        <p:cTn id="59" dur="500" fill="hold"/>
                                        <p:tgtEl>
                                          <p:spTgt spid="65"/>
                                        </p:tgtEl>
                                        <p:attrNameLst>
                                          <p:attrName>style.rotation</p:attrName>
                                        </p:attrNameLst>
                                      </p:cBhvr>
                                      <p:tavLst>
                                        <p:tav tm="0">
                                          <p:val>
                                            <p:fltVal val="360"/>
                                          </p:val>
                                        </p:tav>
                                        <p:tav tm="100000">
                                          <p:val>
                                            <p:fltVal val="0"/>
                                          </p:val>
                                        </p:tav>
                                      </p:tavLst>
                                    </p:anim>
                                    <p:animEffect transition="in" filter="fade">
                                      <p:cBhvr>
                                        <p:cTn id="60" dur="500"/>
                                        <p:tgtEl>
                                          <p:spTgt spid="65"/>
                                        </p:tgtEl>
                                      </p:cBhvr>
                                    </p:animEffect>
                                  </p:childTnLst>
                                </p:cTn>
                              </p:par>
                            </p:childTnLst>
                          </p:cTn>
                        </p:par>
                        <p:par>
                          <p:cTn id="61" fill="hold">
                            <p:stCondLst>
                              <p:cond delay="4500"/>
                            </p:stCondLst>
                            <p:childTnLst>
                              <p:par>
                                <p:cTn id="62" presetID="53" presetClass="entr" presetSubtype="16" fill="hold" nodeType="afterEffect">
                                  <p:stCondLst>
                                    <p:cond delay="0"/>
                                  </p:stCondLst>
                                  <p:childTnLst>
                                    <p:set>
                                      <p:cBhvr>
                                        <p:cTn id="63" dur="1" fill="hold">
                                          <p:stCondLst>
                                            <p:cond delay="0"/>
                                          </p:stCondLst>
                                        </p:cTn>
                                        <p:tgtEl>
                                          <p:spTgt spid="33"/>
                                        </p:tgtEl>
                                        <p:attrNameLst>
                                          <p:attrName>style.visibility</p:attrName>
                                        </p:attrNameLst>
                                      </p:cBhvr>
                                      <p:to>
                                        <p:strVal val="visible"/>
                                      </p:to>
                                    </p:set>
                                    <p:anim calcmode="lin" valueType="num">
                                      <p:cBhvr>
                                        <p:cTn id="64" dur="500" fill="hold"/>
                                        <p:tgtEl>
                                          <p:spTgt spid="33"/>
                                        </p:tgtEl>
                                        <p:attrNameLst>
                                          <p:attrName>ppt_w</p:attrName>
                                        </p:attrNameLst>
                                      </p:cBhvr>
                                      <p:tavLst>
                                        <p:tav tm="0">
                                          <p:val>
                                            <p:fltVal val="0"/>
                                          </p:val>
                                        </p:tav>
                                        <p:tav tm="100000">
                                          <p:val>
                                            <p:strVal val="#ppt_w"/>
                                          </p:val>
                                        </p:tav>
                                      </p:tavLst>
                                    </p:anim>
                                    <p:anim calcmode="lin" valueType="num">
                                      <p:cBhvr>
                                        <p:cTn id="65" dur="500" fill="hold"/>
                                        <p:tgtEl>
                                          <p:spTgt spid="33"/>
                                        </p:tgtEl>
                                        <p:attrNameLst>
                                          <p:attrName>ppt_h</p:attrName>
                                        </p:attrNameLst>
                                      </p:cBhvr>
                                      <p:tavLst>
                                        <p:tav tm="0">
                                          <p:val>
                                            <p:fltVal val="0"/>
                                          </p:val>
                                        </p:tav>
                                        <p:tav tm="100000">
                                          <p:val>
                                            <p:strVal val="#ppt_h"/>
                                          </p:val>
                                        </p:tav>
                                      </p:tavLst>
                                    </p:anim>
                                    <p:animEffect transition="in" filter="fade">
                                      <p:cBhvr>
                                        <p:cTn id="66" dur="500"/>
                                        <p:tgtEl>
                                          <p:spTgt spid="33"/>
                                        </p:tgtEl>
                                      </p:cBhvr>
                                    </p:animEffect>
                                  </p:childTnLst>
                                </p:cTn>
                              </p:par>
                              <p:par>
                                <p:cTn id="67" presetID="37" presetClass="entr" presetSubtype="0" fill="hold" nodeType="withEffect">
                                  <p:stCondLst>
                                    <p:cond delay="0"/>
                                  </p:stCondLst>
                                  <p:childTnLst>
                                    <p:set>
                                      <p:cBhvr>
                                        <p:cTn id="68" dur="1" fill="hold">
                                          <p:stCondLst>
                                            <p:cond delay="0"/>
                                          </p:stCondLst>
                                        </p:cTn>
                                        <p:tgtEl>
                                          <p:spTgt spid="50"/>
                                        </p:tgtEl>
                                        <p:attrNameLst>
                                          <p:attrName>style.visibility</p:attrName>
                                        </p:attrNameLst>
                                      </p:cBhvr>
                                      <p:to>
                                        <p:strVal val="visible"/>
                                      </p:to>
                                    </p:set>
                                    <p:animEffect transition="in" filter="fade">
                                      <p:cBhvr>
                                        <p:cTn id="69" dur="1000"/>
                                        <p:tgtEl>
                                          <p:spTgt spid="50"/>
                                        </p:tgtEl>
                                      </p:cBhvr>
                                    </p:animEffect>
                                    <p:anim calcmode="lin" valueType="num">
                                      <p:cBhvr>
                                        <p:cTn id="70" dur="1000" fill="hold"/>
                                        <p:tgtEl>
                                          <p:spTgt spid="50"/>
                                        </p:tgtEl>
                                        <p:attrNameLst>
                                          <p:attrName>ppt_x</p:attrName>
                                        </p:attrNameLst>
                                      </p:cBhvr>
                                      <p:tavLst>
                                        <p:tav tm="0">
                                          <p:val>
                                            <p:strVal val="#ppt_x"/>
                                          </p:val>
                                        </p:tav>
                                        <p:tav tm="100000">
                                          <p:val>
                                            <p:strVal val="#ppt_x"/>
                                          </p:val>
                                        </p:tav>
                                      </p:tavLst>
                                    </p:anim>
                                    <p:anim calcmode="lin" valueType="num">
                                      <p:cBhvr>
                                        <p:cTn id="71" dur="900" decel="100000" fill="hold"/>
                                        <p:tgtEl>
                                          <p:spTgt spid="50"/>
                                        </p:tgtEl>
                                        <p:attrNameLst>
                                          <p:attrName>ppt_y</p:attrName>
                                        </p:attrNameLst>
                                      </p:cBhvr>
                                      <p:tavLst>
                                        <p:tav tm="0">
                                          <p:val>
                                            <p:strVal val="#ppt_y+1"/>
                                          </p:val>
                                        </p:tav>
                                        <p:tav tm="100000">
                                          <p:val>
                                            <p:strVal val="#ppt_y-.03"/>
                                          </p:val>
                                        </p:tav>
                                      </p:tavLst>
                                    </p:anim>
                                    <p:anim calcmode="lin" valueType="num">
                                      <p:cBhvr>
                                        <p:cTn id="72" dur="100" accel="100000" fill="hold">
                                          <p:stCondLst>
                                            <p:cond delay="900"/>
                                          </p:stCondLst>
                                        </p:cTn>
                                        <p:tgtEl>
                                          <p:spTgt spid="50"/>
                                        </p:tgtEl>
                                        <p:attrNameLst>
                                          <p:attrName>ppt_y</p:attrName>
                                        </p:attrNameLst>
                                      </p:cBhvr>
                                      <p:tavLst>
                                        <p:tav tm="0">
                                          <p:val>
                                            <p:strVal val="#ppt_y-.03"/>
                                          </p:val>
                                        </p:tav>
                                        <p:tav tm="100000">
                                          <p:val>
                                            <p:strVal val="#ppt_y"/>
                                          </p:val>
                                        </p:tav>
                                      </p:tavLst>
                                    </p:anim>
                                  </p:childTnLst>
                                </p:cTn>
                              </p:par>
                            </p:childTnLst>
                          </p:cTn>
                        </p:par>
                        <p:par>
                          <p:cTn id="73" fill="hold">
                            <p:stCondLst>
                              <p:cond delay="5500"/>
                            </p:stCondLst>
                            <p:childTnLst>
                              <p:par>
                                <p:cTn id="74" presetID="49" presetClass="entr" presetSubtype="0" decel="100000" fill="hold" grpId="0" nodeType="afterEffect">
                                  <p:stCondLst>
                                    <p:cond delay="0"/>
                                  </p:stCondLst>
                                  <p:childTnLst>
                                    <p:set>
                                      <p:cBhvr>
                                        <p:cTn id="75" dur="1" fill="hold">
                                          <p:stCondLst>
                                            <p:cond delay="0"/>
                                          </p:stCondLst>
                                        </p:cTn>
                                        <p:tgtEl>
                                          <p:spTgt spid="62"/>
                                        </p:tgtEl>
                                        <p:attrNameLst>
                                          <p:attrName>style.visibility</p:attrName>
                                        </p:attrNameLst>
                                      </p:cBhvr>
                                      <p:to>
                                        <p:strVal val="visible"/>
                                      </p:to>
                                    </p:set>
                                    <p:anim calcmode="lin" valueType="num">
                                      <p:cBhvr>
                                        <p:cTn id="76" dur="500" fill="hold"/>
                                        <p:tgtEl>
                                          <p:spTgt spid="62"/>
                                        </p:tgtEl>
                                        <p:attrNameLst>
                                          <p:attrName>ppt_w</p:attrName>
                                        </p:attrNameLst>
                                      </p:cBhvr>
                                      <p:tavLst>
                                        <p:tav tm="0">
                                          <p:val>
                                            <p:fltVal val="0"/>
                                          </p:val>
                                        </p:tav>
                                        <p:tav tm="100000">
                                          <p:val>
                                            <p:strVal val="#ppt_w"/>
                                          </p:val>
                                        </p:tav>
                                      </p:tavLst>
                                    </p:anim>
                                    <p:anim calcmode="lin" valueType="num">
                                      <p:cBhvr>
                                        <p:cTn id="77" dur="500" fill="hold"/>
                                        <p:tgtEl>
                                          <p:spTgt spid="62"/>
                                        </p:tgtEl>
                                        <p:attrNameLst>
                                          <p:attrName>ppt_h</p:attrName>
                                        </p:attrNameLst>
                                      </p:cBhvr>
                                      <p:tavLst>
                                        <p:tav tm="0">
                                          <p:val>
                                            <p:fltVal val="0"/>
                                          </p:val>
                                        </p:tav>
                                        <p:tav tm="100000">
                                          <p:val>
                                            <p:strVal val="#ppt_h"/>
                                          </p:val>
                                        </p:tav>
                                      </p:tavLst>
                                    </p:anim>
                                    <p:anim calcmode="lin" valueType="num">
                                      <p:cBhvr>
                                        <p:cTn id="78" dur="500" fill="hold"/>
                                        <p:tgtEl>
                                          <p:spTgt spid="62"/>
                                        </p:tgtEl>
                                        <p:attrNameLst>
                                          <p:attrName>style.rotation</p:attrName>
                                        </p:attrNameLst>
                                      </p:cBhvr>
                                      <p:tavLst>
                                        <p:tav tm="0">
                                          <p:val>
                                            <p:fltVal val="360"/>
                                          </p:val>
                                        </p:tav>
                                        <p:tav tm="100000">
                                          <p:val>
                                            <p:fltVal val="0"/>
                                          </p:val>
                                        </p:tav>
                                      </p:tavLst>
                                    </p:anim>
                                    <p:animEffect transition="in" filter="fade">
                                      <p:cBhvr>
                                        <p:cTn id="79" dur="500"/>
                                        <p:tgtEl>
                                          <p:spTgt spid="62"/>
                                        </p:tgtEl>
                                      </p:cBhvr>
                                    </p:animEffect>
                                  </p:childTnLst>
                                </p:cTn>
                              </p:par>
                            </p:childTnLst>
                          </p:cTn>
                        </p:par>
                        <p:par>
                          <p:cTn id="80" fill="hold">
                            <p:stCondLst>
                              <p:cond delay="6000"/>
                            </p:stCondLst>
                            <p:childTnLst>
                              <p:par>
                                <p:cTn id="81" presetID="53" presetClass="entr" presetSubtype="16" fill="hold" nodeType="afterEffect">
                                  <p:stCondLst>
                                    <p:cond delay="0"/>
                                  </p:stCondLst>
                                  <p:childTnLst>
                                    <p:set>
                                      <p:cBhvr>
                                        <p:cTn id="82" dur="1" fill="hold">
                                          <p:stCondLst>
                                            <p:cond delay="0"/>
                                          </p:stCondLst>
                                        </p:cTn>
                                        <p:tgtEl>
                                          <p:spTgt spid="19"/>
                                        </p:tgtEl>
                                        <p:attrNameLst>
                                          <p:attrName>style.visibility</p:attrName>
                                        </p:attrNameLst>
                                      </p:cBhvr>
                                      <p:to>
                                        <p:strVal val="visible"/>
                                      </p:to>
                                    </p:set>
                                    <p:anim calcmode="lin" valueType="num">
                                      <p:cBhvr>
                                        <p:cTn id="83" dur="500" fill="hold"/>
                                        <p:tgtEl>
                                          <p:spTgt spid="19"/>
                                        </p:tgtEl>
                                        <p:attrNameLst>
                                          <p:attrName>ppt_w</p:attrName>
                                        </p:attrNameLst>
                                      </p:cBhvr>
                                      <p:tavLst>
                                        <p:tav tm="0">
                                          <p:val>
                                            <p:fltVal val="0"/>
                                          </p:val>
                                        </p:tav>
                                        <p:tav tm="100000">
                                          <p:val>
                                            <p:strVal val="#ppt_w"/>
                                          </p:val>
                                        </p:tav>
                                      </p:tavLst>
                                    </p:anim>
                                    <p:anim calcmode="lin" valueType="num">
                                      <p:cBhvr>
                                        <p:cTn id="84" dur="500" fill="hold"/>
                                        <p:tgtEl>
                                          <p:spTgt spid="19"/>
                                        </p:tgtEl>
                                        <p:attrNameLst>
                                          <p:attrName>ppt_h</p:attrName>
                                        </p:attrNameLst>
                                      </p:cBhvr>
                                      <p:tavLst>
                                        <p:tav tm="0">
                                          <p:val>
                                            <p:fltVal val="0"/>
                                          </p:val>
                                        </p:tav>
                                        <p:tav tm="100000">
                                          <p:val>
                                            <p:strVal val="#ppt_h"/>
                                          </p:val>
                                        </p:tav>
                                      </p:tavLst>
                                    </p:anim>
                                    <p:animEffect transition="in" filter="fade">
                                      <p:cBhvr>
                                        <p:cTn id="85" dur="500"/>
                                        <p:tgtEl>
                                          <p:spTgt spid="19"/>
                                        </p:tgtEl>
                                      </p:cBhvr>
                                    </p:animEffect>
                                  </p:childTnLst>
                                </p:cTn>
                              </p:par>
                              <p:par>
                                <p:cTn id="86" presetID="37" presetClass="entr" presetSubtype="0" fill="hold" nodeType="withEffect">
                                  <p:stCondLst>
                                    <p:cond delay="0"/>
                                  </p:stCondLst>
                                  <p:childTnLst>
                                    <p:set>
                                      <p:cBhvr>
                                        <p:cTn id="87" dur="1" fill="hold">
                                          <p:stCondLst>
                                            <p:cond delay="0"/>
                                          </p:stCondLst>
                                        </p:cTn>
                                        <p:tgtEl>
                                          <p:spTgt spid="49"/>
                                        </p:tgtEl>
                                        <p:attrNameLst>
                                          <p:attrName>style.visibility</p:attrName>
                                        </p:attrNameLst>
                                      </p:cBhvr>
                                      <p:to>
                                        <p:strVal val="visible"/>
                                      </p:to>
                                    </p:set>
                                    <p:animEffect transition="in" filter="fade">
                                      <p:cBhvr>
                                        <p:cTn id="88" dur="1000"/>
                                        <p:tgtEl>
                                          <p:spTgt spid="49"/>
                                        </p:tgtEl>
                                      </p:cBhvr>
                                    </p:animEffect>
                                    <p:anim calcmode="lin" valueType="num">
                                      <p:cBhvr>
                                        <p:cTn id="89" dur="1000" fill="hold"/>
                                        <p:tgtEl>
                                          <p:spTgt spid="49"/>
                                        </p:tgtEl>
                                        <p:attrNameLst>
                                          <p:attrName>ppt_x</p:attrName>
                                        </p:attrNameLst>
                                      </p:cBhvr>
                                      <p:tavLst>
                                        <p:tav tm="0">
                                          <p:val>
                                            <p:strVal val="#ppt_x"/>
                                          </p:val>
                                        </p:tav>
                                        <p:tav tm="100000">
                                          <p:val>
                                            <p:strVal val="#ppt_x"/>
                                          </p:val>
                                        </p:tav>
                                      </p:tavLst>
                                    </p:anim>
                                    <p:anim calcmode="lin" valueType="num">
                                      <p:cBhvr>
                                        <p:cTn id="90" dur="900" decel="100000" fill="hold"/>
                                        <p:tgtEl>
                                          <p:spTgt spid="49"/>
                                        </p:tgtEl>
                                        <p:attrNameLst>
                                          <p:attrName>ppt_y</p:attrName>
                                        </p:attrNameLst>
                                      </p:cBhvr>
                                      <p:tavLst>
                                        <p:tav tm="0">
                                          <p:val>
                                            <p:strVal val="#ppt_y+1"/>
                                          </p:val>
                                        </p:tav>
                                        <p:tav tm="100000">
                                          <p:val>
                                            <p:strVal val="#ppt_y-.03"/>
                                          </p:val>
                                        </p:tav>
                                      </p:tavLst>
                                    </p:anim>
                                    <p:anim calcmode="lin" valueType="num">
                                      <p:cBhvr>
                                        <p:cTn id="91" dur="100" accel="100000" fill="hold">
                                          <p:stCondLst>
                                            <p:cond delay="900"/>
                                          </p:stCondLst>
                                        </p:cTn>
                                        <p:tgtEl>
                                          <p:spTgt spid="49"/>
                                        </p:tgtEl>
                                        <p:attrNameLst>
                                          <p:attrName>ppt_y</p:attrName>
                                        </p:attrNameLst>
                                      </p:cBhvr>
                                      <p:tavLst>
                                        <p:tav tm="0">
                                          <p:val>
                                            <p:strVal val="#ppt_y-.03"/>
                                          </p:val>
                                        </p:tav>
                                        <p:tav tm="100000">
                                          <p:val>
                                            <p:strVal val="#ppt_y"/>
                                          </p:val>
                                        </p:tav>
                                      </p:tavLst>
                                    </p:anim>
                                  </p:childTnLst>
                                </p:cTn>
                              </p:par>
                            </p:childTnLst>
                          </p:cTn>
                        </p:par>
                        <p:par>
                          <p:cTn id="92" fill="hold">
                            <p:stCondLst>
                              <p:cond delay="7000"/>
                            </p:stCondLst>
                            <p:childTnLst>
                              <p:par>
                                <p:cTn id="93" presetID="49" presetClass="entr" presetSubtype="0" decel="100000" fill="hold" grpId="0" nodeType="afterEffect">
                                  <p:stCondLst>
                                    <p:cond delay="0"/>
                                  </p:stCondLst>
                                  <p:childTnLst>
                                    <p:set>
                                      <p:cBhvr>
                                        <p:cTn id="94" dur="1" fill="hold">
                                          <p:stCondLst>
                                            <p:cond delay="0"/>
                                          </p:stCondLst>
                                        </p:cTn>
                                        <p:tgtEl>
                                          <p:spTgt spid="66"/>
                                        </p:tgtEl>
                                        <p:attrNameLst>
                                          <p:attrName>style.visibility</p:attrName>
                                        </p:attrNameLst>
                                      </p:cBhvr>
                                      <p:to>
                                        <p:strVal val="visible"/>
                                      </p:to>
                                    </p:set>
                                    <p:anim calcmode="lin" valueType="num">
                                      <p:cBhvr>
                                        <p:cTn id="95" dur="500" fill="hold"/>
                                        <p:tgtEl>
                                          <p:spTgt spid="66"/>
                                        </p:tgtEl>
                                        <p:attrNameLst>
                                          <p:attrName>ppt_w</p:attrName>
                                        </p:attrNameLst>
                                      </p:cBhvr>
                                      <p:tavLst>
                                        <p:tav tm="0">
                                          <p:val>
                                            <p:fltVal val="0"/>
                                          </p:val>
                                        </p:tav>
                                        <p:tav tm="100000">
                                          <p:val>
                                            <p:strVal val="#ppt_w"/>
                                          </p:val>
                                        </p:tav>
                                      </p:tavLst>
                                    </p:anim>
                                    <p:anim calcmode="lin" valueType="num">
                                      <p:cBhvr>
                                        <p:cTn id="96" dur="500" fill="hold"/>
                                        <p:tgtEl>
                                          <p:spTgt spid="66"/>
                                        </p:tgtEl>
                                        <p:attrNameLst>
                                          <p:attrName>ppt_h</p:attrName>
                                        </p:attrNameLst>
                                      </p:cBhvr>
                                      <p:tavLst>
                                        <p:tav tm="0">
                                          <p:val>
                                            <p:fltVal val="0"/>
                                          </p:val>
                                        </p:tav>
                                        <p:tav tm="100000">
                                          <p:val>
                                            <p:strVal val="#ppt_h"/>
                                          </p:val>
                                        </p:tav>
                                      </p:tavLst>
                                    </p:anim>
                                    <p:anim calcmode="lin" valueType="num">
                                      <p:cBhvr>
                                        <p:cTn id="97" dur="500" fill="hold"/>
                                        <p:tgtEl>
                                          <p:spTgt spid="66"/>
                                        </p:tgtEl>
                                        <p:attrNameLst>
                                          <p:attrName>style.rotation</p:attrName>
                                        </p:attrNameLst>
                                      </p:cBhvr>
                                      <p:tavLst>
                                        <p:tav tm="0">
                                          <p:val>
                                            <p:fltVal val="360"/>
                                          </p:val>
                                        </p:tav>
                                        <p:tav tm="100000">
                                          <p:val>
                                            <p:fltVal val="0"/>
                                          </p:val>
                                        </p:tav>
                                      </p:tavLst>
                                    </p:anim>
                                    <p:animEffect transition="in" filter="fade">
                                      <p:cBhvr>
                                        <p:cTn id="98" dur="500"/>
                                        <p:tgtEl>
                                          <p:spTgt spid="66"/>
                                        </p:tgtEl>
                                      </p:cBhvr>
                                    </p:animEffect>
                                  </p:childTnLst>
                                </p:cTn>
                              </p:par>
                            </p:childTnLst>
                          </p:cTn>
                        </p:par>
                        <p:par>
                          <p:cTn id="99" fill="hold">
                            <p:stCondLst>
                              <p:cond delay="7500"/>
                            </p:stCondLst>
                            <p:childTnLst>
                              <p:par>
                                <p:cTn id="100" presetID="53" presetClass="entr" presetSubtype="16" fill="hold" nodeType="afterEffect">
                                  <p:stCondLst>
                                    <p:cond delay="0"/>
                                  </p:stCondLst>
                                  <p:childTnLst>
                                    <p:set>
                                      <p:cBhvr>
                                        <p:cTn id="101" dur="1" fill="hold">
                                          <p:stCondLst>
                                            <p:cond delay="0"/>
                                          </p:stCondLst>
                                        </p:cTn>
                                        <p:tgtEl>
                                          <p:spTgt spid="43"/>
                                        </p:tgtEl>
                                        <p:attrNameLst>
                                          <p:attrName>style.visibility</p:attrName>
                                        </p:attrNameLst>
                                      </p:cBhvr>
                                      <p:to>
                                        <p:strVal val="visible"/>
                                      </p:to>
                                    </p:set>
                                    <p:anim calcmode="lin" valueType="num">
                                      <p:cBhvr>
                                        <p:cTn id="102" dur="500" fill="hold"/>
                                        <p:tgtEl>
                                          <p:spTgt spid="43"/>
                                        </p:tgtEl>
                                        <p:attrNameLst>
                                          <p:attrName>ppt_w</p:attrName>
                                        </p:attrNameLst>
                                      </p:cBhvr>
                                      <p:tavLst>
                                        <p:tav tm="0">
                                          <p:val>
                                            <p:fltVal val="0"/>
                                          </p:val>
                                        </p:tav>
                                        <p:tav tm="100000">
                                          <p:val>
                                            <p:strVal val="#ppt_w"/>
                                          </p:val>
                                        </p:tav>
                                      </p:tavLst>
                                    </p:anim>
                                    <p:anim calcmode="lin" valueType="num">
                                      <p:cBhvr>
                                        <p:cTn id="103" dur="500" fill="hold"/>
                                        <p:tgtEl>
                                          <p:spTgt spid="43"/>
                                        </p:tgtEl>
                                        <p:attrNameLst>
                                          <p:attrName>ppt_h</p:attrName>
                                        </p:attrNameLst>
                                      </p:cBhvr>
                                      <p:tavLst>
                                        <p:tav tm="0">
                                          <p:val>
                                            <p:fltVal val="0"/>
                                          </p:val>
                                        </p:tav>
                                        <p:tav tm="100000">
                                          <p:val>
                                            <p:strVal val="#ppt_h"/>
                                          </p:val>
                                        </p:tav>
                                      </p:tavLst>
                                    </p:anim>
                                    <p:animEffect transition="in" filter="fade">
                                      <p:cBhvr>
                                        <p:cTn id="104" dur="500"/>
                                        <p:tgtEl>
                                          <p:spTgt spid="43"/>
                                        </p:tgtEl>
                                      </p:cBhvr>
                                    </p:animEffect>
                                  </p:childTnLst>
                                </p:cTn>
                              </p:par>
                              <p:par>
                                <p:cTn id="105" presetID="37" presetClass="entr" presetSubtype="0" fill="hold" nodeType="withEffect">
                                  <p:stCondLst>
                                    <p:cond delay="0"/>
                                  </p:stCondLst>
                                  <p:childTnLst>
                                    <p:set>
                                      <p:cBhvr>
                                        <p:cTn id="106" dur="1" fill="hold">
                                          <p:stCondLst>
                                            <p:cond delay="0"/>
                                          </p:stCondLst>
                                        </p:cTn>
                                        <p:tgtEl>
                                          <p:spTgt spid="48"/>
                                        </p:tgtEl>
                                        <p:attrNameLst>
                                          <p:attrName>style.visibility</p:attrName>
                                        </p:attrNameLst>
                                      </p:cBhvr>
                                      <p:to>
                                        <p:strVal val="visible"/>
                                      </p:to>
                                    </p:set>
                                    <p:animEffect transition="in" filter="fade">
                                      <p:cBhvr>
                                        <p:cTn id="107" dur="1000"/>
                                        <p:tgtEl>
                                          <p:spTgt spid="48"/>
                                        </p:tgtEl>
                                      </p:cBhvr>
                                    </p:animEffect>
                                    <p:anim calcmode="lin" valueType="num">
                                      <p:cBhvr>
                                        <p:cTn id="108" dur="1000" fill="hold"/>
                                        <p:tgtEl>
                                          <p:spTgt spid="48"/>
                                        </p:tgtEl>
                                        <p:attrNameLst>
                                          <p:attrName>ppt_x</p:attrName>
                                        </p:attrNameLst>
                                      </p:cBhvr>
                                      <p:tavLst>
                                        <p:tav tm="0">
                                          <p:val>
                                            <p:strVal val="#ppt_x"/>
                                          </p:val>
                                        </p:tav>
                                        <p:tav tm="100000">
                                          <p:val>
                                            <p:strVal val="#ppt_x"/>
                                          </p:val>
                                        </p:tav>
                                      </p:tavLst>
                                    </p:anim>
                                    <p:anim calcmode="lin" valueType="num">
                                      <p:cBhvr>
                                        <p:cTn id="109" dur="900" decel="100000" fill="hold"/>
                                        <p:tgtEl>
                                          <p:spTgt spid="48"/>
                                        </p:tgtEl>
                                        <p:attrNameLst>
                                          <p:attrName>ppt_y</p:attrName>
                                        </p:attrNameLst>
                                      </p:cBhvr>
                                      <p:tavLst>
                                        <p:tav tm="0">
                                          <p:val>
                                            <p:strVal val="#ppt_y+1"/>
                                          </p:val>
                                        </p:tav>
                                        <p:tav tm="100000">
                                          <p:val>
                                            <p:strVal val="#ppt_y-.03"/>
                                          </p:val>
                                        </p:tav>
                                      </p:tavLst>
                                    </p:anim>
                                    <p:anim calcmode="lin" valueType="num">
                                      <p:cBhvr>
                                        <p:cTn id="110" dur="100" accel="100000" fill="hold">
                                          <p:stCondLst>
                                            <p:cond delay="900"/>
                                          </p:stCondLst>
                                        </p:cTn>
                                        <p:tgtEl>
                                          <p:spTgt spid="48"/>
                                        </p:tgtEl>
                                        <p:attrNameLst>
                                          <p:attrName>ppt_y</p:attrName>
                                        </p:attrNameLst>
                                      </p:cBhvr>
                                      <p:tavLst>
                                        <p:tav tm="0">
                                          <p:val>
                                            <p:strVal val="#ppt_y-.03"/>
                                          </p:val>
                                        </p:tav>
                                        <p:tav tm="100000">
                                          <p:val>
                                            <p:strVal val="#ppt_y"/>
                                          </p:val>
                                        </p:tav>
                                      </p:tavLst>
                                    </p:anim>
                                  </p:childTnLst>
                                </p:cTn>
                              </p:par>
                            </p:childTnLst>
                          </p:cTn>
                        </p:par>
                        <p:par>
                          <p:cTn id="111" fill="hold">
                            <p:stCondLst>
                              <p:cond delay="8500"/>
                            </p:stCondLst>
                            <p:childTnLst>
                              <p:par>
                                <p:cTn id="112" presetID="49" presetClass="entr" presetSubtype="0" decel="100000" fill="hold" nodeType="afterEffect">
                                  <p:stCondLst>
                                    <p:cond delay="0"/>
                                  </p:stCondLst>
                                  <p:childTnLst>
                                    <p:set>
                                      <p:cBhvr>
                                        <p:cTn id="113" dur="1" fill="hold">
                                          <p:stCondLst>
                                            <p:cond delay="0"/>
                                          </p:stCondLst>
                                        </p:cTn>
                                        <p:tgtEl>
                                          <p:spTgt spid="54"/>
                                        </p:tgtEl>
                                        <p:attrNameLst>
                                          <p:attrName>style.visibility</p:attrName>
                                        </p:attrNameLst>
                                      </p:cBhvr>
                                      <p:to>
                                        <p:strVal val="visible"/>
                                      </p:to>
                                    </p:set>
                                    <p:anim calcmode="lin" valueType="num">
                                      <p:cBhvr>
                                        <p:cTn id="114" dur="500" fill="hold"/>
                                        <p:tgtEl>
                                          <p:spTgt spid="54"/>
                                        </p:tgtEl>
                                        <p:attrNameLst>
                                          <p:attrName>ppt_w</p:attrName>
                                        </p:attrNameLst>
                                      </p:cBhvr>
                                      <p:tavLst>
                                        <p:tav tm="0">
                                          <p:val>
                                            <p:fltVal val="0"/>
                                          </p:val>
                                        </p:tav>
                                        <p:tav tm="100000">
                                          <p:val>
                                            <p:strVal val="#ppt_w"/>
                                          </p:val>
                                        </p:tav>
                                      </p:tavLst>
                                    </p:anim>
                                    <p:anim calcmode="lin" valueType="num">
                                      <p:cBhvr>
                                        <p:cTn id="115" dur="500" fill="hold"/>
                                        <p:tgtEl>
                                          <p:spTgt spid="54"/>
                                        </p:tgtEl>
                                        <p:attrNameLst>
                                          <p:attrName>ppt_h</p:attrName>
                                        </p:attrNameLst>
                                      </p:cBhvr>
                                      <p:tavLst>
                                        <p:tav tm="0">
                                          <p:val>
                                            <p:fltVal val="0"/>
                                          </p:val>
                                        </p:tav>
                                        <p:tav tm="100000">
                                          <p:val>
                                            <p:strVal val="#ppt_h"/>
                                          </p:val>
                                        </p:tav>
                                      </p:tavLst>
                                    </p:anim>
                                    <p:anim calcmode="lin" valueType="num">
                                      <p:cBhvr>
                                        <p:cTn id="116" dur="500" fill="hold"/>
                                        <p:tgtEl>
                                          <p:spTgt spid="54"/>
                                        </p:tgtEl>
                                        <p:attrNameLst>
                                          <p:attrName>style.rotation</p:attrName>
                                        </p:attrNameLst>
                                      </p:cBhvr>
                                      <p:tavLst>
                                        <p:tav tm="0">
                                          <p:val>
                                            <p:fltVal val="360"/>
                                          </p:val>
                                        </p:tav>
                                        <p:tav tm="100000">
                                          <p:val>
                                            <p:fltVal val="0"/>
                                          </p:val>
                                        </p:tav>
                                      </p:tavLst>
                                    </p:anim>
                                    <p:animEffect transition="in" filter="fade">
                                      <p:cBhvr>
                                        <p:cTn id="117" dur="500"/>
                                        <p:tgtEl>
                                          <p:spTgt spid="54"/>
                                        </p:tgtEl>
                                      </p:cBhvr>
                                    </p:animEffect>
                                  </p:childTnLst>
                                </p:cTn>
                              </p:par>
                              <p:par>
                                <p:cTn id="118" presetID="37" presetClass="entr" presetSubtype="0" fill="hold" nodeType="withEffect">
                                  <p:stCondLst>
                                    <p:cond delay="0"/>
                                  </p:stCondLst>
                                  <p:childTnLst>
                                    <p:set>
                                      <p:cBhvr>
                                        <p:cTn id="119" dur="1" fill="hold">
                                          <p:stCondLst>
                                            <p:cond delay="0"/>
                                          </p:stCondLst>
                                        </p:cTn>
                                        <p:tgtEl>
                                          <p:spTgt spid="47"/>
                                        </p:tgtEl>
                                        <p:attrNameLst>
                                          <p:attrName>style.visibility</p:attrName>
                                        </p:attrNameLst>
                                      </p:cBhvr>
                                      <p:to>
                                        <p:strVal val="visible"/>
                                      </p:to>
                                    </p:set>
                                    <p:animEffect transition="in" filter="fade">
                                      <p:cBhvr>
                                        <p:cTn id="120" dur="1000"/>
                                        <p:tgtEl>
                                          <p:spTgt spid="47"/>
                                        </p:tgtEl>
                                      </p:cBhvr>
                                    </p:animEffect>
                                    <p:anim calcmode="lin" valueType="num">
                                      <p:cBhvr>
                                        <p:cTn id="121" dur="1000" fill="hold"/>
                                        <p:tgtEl>
                                          <p:spTgt spid="47"/>
                                        </p:tgtEl>
                                        <p:attrNameLst>
                                          <p:attrName>ppt_x</p:attrName>
                                        </p:attrNameLst>
                                      </p:cBhvr>
                                      <p:tavLst>
                                        <p:tav tm="0">
                                          <p:val>
                                            <p:strVal val="#ppt_x"/>
                                          </p:val>
                                        </p:tav>
                                        <p:tav tm="100000">
                                          <p:val>
                                            <p:strVal val="#ppt_x"/>
                                          </p:val>
                                        </p:tav>
                                      </p:tavLst>
                                    </p:anim>
                                    <p:anim calcmode="lin" valueType="num">
                                      <p:cBhvr>
                                        <p:cTn id="122" dur="900" decel="100000" fill="hold"/>
                                        <p:tgtEl>
                                          <p:spTgt spid="47"/>
                                        </p:tgtEl>
                                        <p:attrNameLst>
                                          <p:attrName>ppt_y</p:attrName>
                                        </p:attrNameLst>
                                      </p:cBhvr>
                                      <p:tavLst>
                                        <p:tav tm="0">
                                          <p:val>
                                            <p:strVal val="#ppt_y+1"/>
                                          </p:val>
                                        </p:tav>
                                        <p:tav tm="100000">
                                          <p:val>
                                            <p:strVal val="#ppt_y-.03"/>
                                          </p:val>
                                        </p:tav>
                                      </p:tavLst>
                                    </p:anim>
                                    <p:anim calcmode="lin" valueType="num">
                                      <p:cBhvr>
                                        <p:cTn id="123" dur="100" accel="100000" fill="hold">
                                          <p:stCondLst>
                                            <p:cond delay="900"/>
                                          </p:stCondLst>
                                        </p:cTn>
                                        <p:tgtEl>
                                          <p:spTgt spid="47"/>
                                        </p:tgtEl>
                                        <p:attrNameLst>
                                          <p:attrName>ppt_y</p:attrName>
                                        </p:attrNameLst>
                                      </p:cBhvr>
                                      <p:tavLst>
                                        <p:tav tm="0">
                                          <p:val>
                                            <p:strVal val="#ppt_y-.03"/>
                                          </p:val>
                                        </p:tav>
                                        <p:tav tm="100000">
                                          <p:val>
                                            <p:strVal val="#ppt_y"/>
                                          </p:val>
                                        </p:tav>
                                      </p:tavLst>
                                    </p:anim>
                                  </p:childTnLst>
                                </p:cTn>
                              </p:par>
                            </p:childTnLst>
                          </p:cTn>
                        </p:par>
                        <p:par>
                          <p:cTn id="124" fill="hold">
                            <p:stCondLst>
                              <p:cond delay="9500"/>
                            </p:stCondLst>
                            <p:childTnLst>
                              <p:par>
                                <p:cTn id="125" presetID="49" presetClass="entr" presetSubtype="0" decel="100000" fill="hold" nodeType="afterEffect">
                                  <p:stCondLst>
                                    <p:cond delay="0"/>
                                  </p:stCondLst>
                                  <p:childTnLst>
                                    <p:set>
                                      <p:cBhvr>
                                        <p:cTn id="126" dur="1" fill="hold">
                                          <p:stCondLst>
                                            <p:cond delay="0"/>
                                          </p:stCondLst>
                                        </p:cTn>
                                        <p:tgtEl>
                                          <p:spTgt spid="57"/>
                                        </p:tgtEl>
                                        <p:attrNameLst>
                                          <p:attrName>style.visibility</p:attrName>
                                        </p:attrNameLst>
                                      </p:cBhvr>
                                      <p:to>
                                        <p:strVal val="visible"/>
                                      </p:to>
                                    </p:set>
                                    <p:anim calcmode="lin" valueType="num">
                                      <p:cBhvr>
                                        <p:cTn id="127" dur="500" fill="hold"/>
                                        <p:tgtEl>
                                          <p:spTgt spid="57"/>
                                        </p:tgtEl>
                                        <p:attrNameLst>
                                          <p:attrName>ppt_w</p:attrName>
                                        </p:attrNameLst>
                                      </p:cBhvr>
                                      <p:tavLst>
                                        <p:tav tm="0">
                                          <p:val>
                                            <p:fltVal val="0"/>
                                          </p:val>
                                        </p:tav>
                                        <p:tav tm="100000">
                                          <p:val>
                                            <p:strVal val="#ppt_w"/>
                                          </p:val>
                                        </p:tav>
                                      </p:tavLst>
                                    </p:anim>
                                    <p:anim calcmode="lin" valueType="num">
                                      <p:cBhvr>
                                        <p:cTn id="128" dur="500" fill="hold"/>
                                        <p:tgtEl>
                                          <p:spTgt spid="57"/>
                                        </p:tgtEl>
                                        <p:attrNameLst>
                                          <p:attrName>ppt_h</p:attrName>
                                        </p:attrNameLst>
                                      </p:cBhvr>
                                      <p:tavLst>
                                        <p:tav tm="0">
                                          <p:val>
                                            <p:fltVal val="0"/>
                                          </p:val>
                                        </p:tav>
                                        <p:tav tm="100000">
                                          <p:val>
                                            <p:strVal val="#ppt_h"/>
                                          </p:val>
                                        </p:tav>
                                      </p:tavLst>
                                    </p:anim>
                                    <p:anim calcmode="lin" valueType="num">
                                      <p:cBhvr>
                                        <p:cTn id="129" dur="500" fill="hold"/>
                                        <p:tgtEl>
                                          <p:spTgt spid="57"/>
                                        </p:tgtEl>
                                        <p:attrNameLst>
                                          <p:attrName>style.rotation</p:attrName>
                                        </p:attrNameLst>
                                      </p:cBhvr>
                                      <p:tavLst>
                                        <p:tav tm="0">
                                          <p:val>
                                            <p:fltVal val="360"/>
                                          </p:val>
                                        </p:tav>
                                        <p:tav tm="100000">
                                          <p:val>
                                            <p:fltVal val="0"/>
                                          </p:val>
                                        </p:tav>
                                      </p:tavLst>
                                    </p:anim>
                                    <p:animEffect transition="in" filter="fade">
                                      <p:cBhvr>
                                        <p:cTn id="130"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53" grpId="0" animBg="1"/>
      <p:bldP spid="62" grpId="0" animBg="1"/>
      <p:bldP spid="63" grpId="0" animBg="1"/>
      <p:bldP spid="64" grpId="0" animBg="1"/>
      <p:bldP spid="65" grpId="0" animBg="1"/>
      <p:bldP spid="6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7"/>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406545" y="-341611"/>
            <a:ext cx="3473066" cy="4627861"/>
          </a:xfrm>
          <a:prstGeom prst="rect">
            <a:avLst/>
          </a:prstGeom>
        </p:spPr>
      </p:pic>
      <p:pic>
        <p:nvPicPr>
          <p:cNvPr id="10" name="图片 8"/>
          <p:cNvPicPr>
            <a:picLocks noChangeAspect="1"/>
          </p:cNvPicPr>
          <p:nvPr/>
        </p:nvPicPr>
        <p:blipFill rotWithShape="1">
          <a:blip r:embed="rId4" cstate="screen">
            <a:extLst>
              <a:ext uri="{28A0092B-C50C-407E-A947-70E740481C1C}">
                <a14:useLocalDpi xmlns:a14="http://schemas.microsoft.com/office/drawing/2010/main"/>
              </a:ext>
            </a:extLst>
          </a:blip>
          <a:srcRect t="19775" r="4867" b="17241"/>
          <a:stretch/>
        </p:blipFill>
        <p:spPr>
          <a:xfrm>
            <a:off x="5498285" y="0"/>
            <a:ext cx="5033999" cy="3332799"/>
          </a:xfrm>
          <a:prstGeom prst="rect">
            <a:avLst/>
          </a:prstGeom>
        </p:spPr>
      </p:pic>
      <p:sp>
        <p:nvSpPr>
          <p:cNvPr id="11" name="TextBox 76"/>
          <p:cNvSpPr txBox="1"/>
          <p:nvPr/>
        </p:nvSpPr>
        <p:spPr>
          <a:xfrm>
            <a:off x="5026840" y="3332799"/>
            <a:ext cx="2016223" cy="769441"/>
          </a:xfrm>
          <a:prstGeom prst="rect">
            <a:avLst/>
          </a:prstGeom>
          <a:noFill/>
          <a:effectLst/>
        </p:spPr>
        <p:txBody>
          <a:bodyPr wrap="square" rtlCol="0">
            <a:spAutoFit/>
          </a:bodyPr>
          <a:lstStyle/>
          <a:p>
            <a:pPr algn="ctr"/>
            <a:r>
              <a:rPr lang="tr-TR" altLang="zh-CN" sz="4400" b="1" dirty="0">
                <a:solidFill>
                  <a:schemeClr val="tx2"/>
                </a:solidFill>
                <a:cs typeface="+mn-ea"/>
                <a:sym typeface="+mn-lt"/>
              </a:rPr>
              <a:t>01</a:t>
            </a:r>
            <a:endParaRPr lang="zh-CN" altLang="en-US" sz="4400" b="1" dirty="0">
              <a:solidFill>
                <a:schemeClr val="tx2"/>
              </a:solidFill>
              <a:cs typeface="+mn-ea"/>
              <a:sym typeface="+mn-lt"/>
            </a:endParaRPr>
          </a:p>
        </p:txBody>
      </p:sp>
      <p:sp>
        <p:nvSpPr>
          <p:cNvPr id="12" name="TextBox 76"/>
          <p:cNvSpPr txBox="1"/>
          <p:nvPr/>
        </p:nvSpPr>
        <p:spPr>
          <a:xfrm>
            <a:off x="3309336" y="4427378"/>
            <a:ext cx="5451229" cy="1323439"/>
          </a:xfrm>
          <a:prstGeom prst="rect">
            <a:avLst/>
          </a:prstGeom>
          <a:noFill/>
          <a:effectLst/>
        </p:spPr>
        <p:txBody>
          <a:bodyPr wrap="square" rtlCol="0">
            <a:spAutoFit/>
          </a:bodyPr>
          <a:lstStyle/>
          <a:p>
            <a:pPr algn="ctr"/>
            <a:r>
              <a:rPr lang="tr-TR" altLang="zh-CN" sz="8000" b="1" dirty="0" err="1">
                <a:solidFill>
                  <a:schemeClr val="accent3"/>
                </a:solidFill>
                <a:cs typeface="+mn-ea"/>
                <a:sym typeface="+mn-lt"/>
              </a:rPr>
              <a:t>Intention</a:t>
            </a:r>
            <a:endParaRPr lang="zh-CN" altLang="en-US" sz="8000" b="1" dirty="0">
              <a:solidFill>
                <a:schemeClr val="accent3"/>
              </a:solidFill>
              <a:cs typeface="+mn-ea"/>
              <a:sym typeface="+mn-lt"/>
            </a:endParaRPr>
          </a:p>
        </p:txBody>
      </p:sp>
    </p:spTree>
    <p:extLst>
      <p:ext uri="{BB962C8B-B14F-4D97-AF65-F5344CB8AC3E}">
        <p14:creationId xmlns:p14="http://schemas.microsoft.com/office/powerpoint/2010/main" val="2695071224"/>
      </p:ext>
    </p:extLst>
  </p:cSld>
  <p:clrMapOvr>
    <a:masterClrMapping/>
  </p:clrMapOvr>
  <mc:AlternateContent xmlns:mc="http://schemas.openxmlformats.org/markup-compatibility/2006" xmlns:p14="http://schemas.microsoft.com/office/powerpoint/2010/main">
    <mc:Choice Requires="p14">
      <p:transition spd="slow" p14:dur="2000" advTm="0">
        <p14:glitter pattern="hexagon"/>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21" presetClass="entr" presetSubtype="1" fill="hold" grpId="0" nodeType="after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wheel(1)">
                                      <p:cBhvr>
                                        <p:cTn id="18" dur="2000"/>
                                        <p:tgtEl>
                                          <p:spTgt spid="11"/>
                                        </p:tgtEl>
                                      </p:cBhvr>
                                    </p:animEffect>
                                  </p:childTnLst>
                                </p:cTn>
                              </p:par>
                            </p:childTnLst>
                          </p:cTn>
                        </p:par>
                        <p:par>
                          <p:cTn id="19" fill="hold">
                            <p:stCondLst>
                              <p:cond delay="3000"/>
                            </p:stCondLst>
                            <p:childTnLst>
                              <p:par>
                                <p:cTn id="20" presetID="50" presetClass="entr" presetSubtype="0" decel="100000" fill="hold" grpId="0" nodeType="afterEffect">
                                  <p:stCondLst>
                                    <p:cond delay="0"/>
                                  </p:stCondLst>
                                  <p:childTnLst>
                                    <p:set>
                                      <p:cBhvr>
                                        <p:cTn id="21" dur="1" fill="hold">
                                          <p:stCondLst>
                                            <p:cond delay="0"/>
                                          </p:stCondLst>
                                        </p:cTn>
                                        <p:tgtEl>
                                          <p:spTgt spid="12"/>
                                        </p:tgtEl>
                                        <p:attrNameLst>
                                          <p:attrName>style.visibility</p:attrName>
                                        </p:attrNameLst>
                                      </p:cBhvr>
                                      <p:to>
                                        <p:strVal val="visible"/>
                                      </p:to>
                                    </p:set>
                                    <p:anim calcmode="lin" valueType="num">
                                      <p:cBhvr>
                                        <p:cTn id="22" dur="1000" fill="hold"/>
                                        <p:tgtEl>
                                          <p:spTgt spid="12"/>
                                        </p:tgtEl>
                                        <p:attrNameLst>
                                          <p:attrName>ppt_w</p:attrName>
                                        </p:attrNameLst>
                                      </p:cBhvr>
                                      <p:tavLst>
                                        <p:tav tm="0">
                                          <p:val>
                                            <p:strVal val="#ppt_w+.3"/>
                                          </p:val>
                                        </p:tav>
                                        <p:tav tm="100000">
                                          <p:val>
                                            <p:strVal val="#ppt_w"/>
                                          </p:val>
                                        </p:tav>
                                      </p:tavLst>
                                    </p:anim>
                                    <p:anim calcmode="lin" valueType="num">
                                      <p:cBhvr>
                                        <p:cTn id="23" dur="1000" fill="hold"/>
                                        <p:tgtEl>
                                          <p:spTgt spid="12"/>
                                        </p:tgtEl>
                                        <p:attrNameLst>
                                          <p:attrName>ppt_h</p:attrName>
                                        </p:attrNameLst>
                                      </p:cBhvr>
                                      <p:tavLst>
                                        <p:tav tm="0">
                                          <p:val>
                                            <p:strVal val="#ppt_h"/>
                                          </p:val>
                                        </p:tav>
                                        <p:tav tm="100000">
                                          <p:val>
                                            <p:strVal val="#ppt_h"/>
                                          </p:val>
                                        </p:tav>
                                      </p:tavLst>
                                    </p:anim>
                                    <p:animEffect transition="in" filter="fade">
                                      <p:cBhvr>
                                        <p:cTn id="24"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0" y="-188103"/>
            <a:ext cx="3810000" cy="5076825"/>
          </a:xfrm>
          <a:prstGeom prst="rect">
            <a:avLst/>
          </a:prstGeom>
        </p:spPr>
      </p:pic>
      <p:sp>
        <p:nvSpPr>
          <p:cNvPr id="15" name="文本框 14"/>
          <p:cNvSpPr txBox="1"/>
          <p:nvPr/>
        </p:nvSpPr>
        <p:spPr>
          <a:xfrm>
            <a:off x="1905000" y="3429000"/>
            <a:ext cx="3001373" cy="769441"/>
          </a:xfrm>
          <a:prstGeom prst="rect">
            <a:avLst/>
          </a:prstGeom>
          <a:noFill/>
        </p:spPr>
        <p:txBody>
          <a:bodyPr wrap="square" rtlCol="0">
            <a:spAutoFit/>
          </a:bodyPr>
          <a:lstStyle/>
          <a:p>
            <a:r>
              <a:rPr lang="fr-SN" sz="4400" b="1" dirty="0">
                <a:latin typeface="+mj-lt"/>
              </a:rPr>
              <a:t>Intention</a:t>
            </a:r>
          </a:p>
        </p:txBody>
      </p:sp>
      <p:sp>
        <p:nvSpPr>
          <p:cNvPr id="102" name="文本框 101"/>
          <p:cNvSpPr txBox="1"/>
          <p:nvPr/>
        </p:nvSpPr>
        <p:spPr>
          <a:xfrm>
            <a:off x="4698127" y="251664"/>
            <a:ext cx="6511740" cy="1477328"/>
          </a:xfrm>
          <a:prstGeom prst="rect">
            <a:avLst/>
          </a:prstGeom>
          <a:noFill/>
        </p:spPr>
        <p:txBody>
          <a:bodyPr wrap="square" rtlCol="0">
            <a:spAutoFit/>
          </a:bodyPr>
          <a:lstStyle/>
          <a:p>
            <a:pPr lvl="0">
              <a:defRPr/>
            </a:pPr>
            <a:r>
              <a:rPr lang="fr-SN" dirty="0"/>
              <a:t>La </a:t>
            </a:r>
            <a:r>
              <a:rPr lang="fr-SN" b="1" dirty="0"/>
              <a:t>Procuration</a:t>
            </a:r>
            <a:r>
              <a:rPr lang="fr-SN" dirty="0"/>
              <a:t> est un patron de conception structurel qui vous permet d’utiliser un substitut pour un objet. Elle donne le contrôle sur l’objet original, vous permettant d’effectuer des manipulations avant ou après que la demande ne lui parvienne.</a:t>
            </a:r>
            <a:endParaRPr lang="zh-CN" altLang="en-US" sz="2800" b="1" kern="0" dirty="0">
              <a:solidFill>
                <a:schemeClr val="accent2"/>
              </a:solidFill>
              <a:latin typeface="+mj-lt"/>
              <a:cs typeface="+mn-ea"/>
              <a:sym typeface="+mn-lt"/>
            </a:endParaRPr>
          </a:p>
        </p:txBody>
      </p:sp>
      <p:pic>
        <p:nvPicPr>
          <p:cNvPr id="14" name="图片 13"/>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3810000" y="227432"/>
            <a:ext cx="665390" cy="804148"/>
          </a:xfrm>
          <a:prstGeom prst="rect">
            <a:avLst/>
          </a:prstGeom>
        </p:spPr>
      </p:pic>
      <p:pic>
        <p:nvPicPr>
          <p:cNvPr id="7" name="Image 6">
            <a:extLst>
              <a:ext uri="{FF2B5EF4-FFF2-40B4-BE49-F238E27FC236}">
                <a16:creationId xmlns:a16="http://schemas.microsoft.com/office/drawing/2014/main" id="{E8459B7D-0EBA-4E40-B435-887FA574D84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36794" y="2814097"/>
            <a:ext cx="6054539" cy="3498337"/>
          </a:xfrm>
          <a:prstGeom prst="rect">
            <a:avLst/>
          </a:prstGeom>
        </p:spPr>
      </p:pic>
    </p:spTree>
    <p:extLst>
      <p:ext uri="{BB962C8B-B14F-4D97-AF65-F5344CB8AC3E}">
        <p14:creationId xmlns:p14="http://schemas.microsoft.com/office/powerpoint/2010/main" val="423676106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airplane"/>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5" presetClass="entr" presetSubtype="0" fill="hold" grpId="0" nodeType="after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decel="50000" fill="hold">
                                          <p:stCondLst>
                                            <p:cond delay="0"/>
                                          </p:stCondLst>
                                        </p:cTn>
                                        <p:tgtEl>
                                          <p:spTgt spid="15"/>
                                        </p:tgtEl>
                                        <p:attrNameLst>
                                          <p:attrName>style.rotation</p:attrName>
                                        </p:attrNameLst>
                                      </p:cBhvr>
                                      <p:tavLst>
                                        <p:tav tm="0">
                                          <p:val>
                                            <p:fltVal val="-90"/>
                                          </p:val>
                                        </p:tav>
                                        <p:tav tm="100000">
                                          <p:val>
                                            <p:fltVal val="0"/>
                                          </p:val>
                                        </p:tav>
                                      </p:tavLst>
                                    </p:anim>
                                    <p:anim calcmode="lin" valueType="num">
                                      <p:cBhvr>
                                        <p:cTn id="14" dur="500" decel="50000" fill="hold">
                                          <p:stCondLst>
                                            <p:cond delay="0"/>
                                          </p:stCondLst>
                                        </p:cTn>
                                        <p:tgtEl>
                                          <p:spTgt spid="15"/>
                                        </p:tgtEl>
                                        <p:attrNameLst>
                                          <p:attrName>ppt_w</p:attrName>
                                        </p:attrNameLst>
                                      </p:cBhvr>
                                      <p:tavLst>
                                        <p:tav tm="0">
                                          <p:val>
                                            <p:strVal val="#ppt_w"/>
                                          </p:val>
                                        </p:tav>
                                        <p:tav tm="100000">
                                          <p:val>
                                            <p:strVal val="#ppt_w*.05"/>
                                          </p:val>
                                        </p:tav>
                                      </p:tavLst>
                                    </p:anim>
                                    <p:anim calcmode="lin" valueType="num">
                                      <p:cBhvr>
                                        <p:cTn id="15" dur="500" accel="50000" fill="hold">
                                          <p:stCondLst>
                                            <p:cond delay="500"/>
                                          </p:stCondLst>
                                        </p:cTn>
                                        <p:tgtEl>
                                          <p:spTgt spid="15"/>
                                        </p:tgtEl>
                                        <p:attrNameLst>
                                          <p:attrName>ppt_w</p:attrName>
                                        </p:attrNameLst>
                                      </p:cBhvr>
                                      <p:tavLst>
                                        <p:tav tm="0">
                                          <p:val>
                                            <p:strVal val="#ppt_w*.05"/>
                                          </p:val>
                                        </p:tav>
                                        <p:tav tm="100000">
                                          <p:val>
                                            <p:strVal val="#ppt_w"/>
                                          </p:val>
                                        </p:tav>
                                      </p:tavLst>
                                    </p:anim>
                                    <p:anim calcmode="lin" valueType="num">
                                      <p:cBhvr>
                                        <p:cTn id="16" dur="1000" fill="hold"/>
                                        <p:tgtEl>
                                          <p:spTgt spid="15"/>
                                        </p:tgtEl>
                                        <p:attrNameLst>
                                          <p:attrName>ppt_h</p:attrName>
                                        </p:attrNameLst>
                                      </p:cBhvr>
                                      <p:tavLst>
                                        <p:tav tm="0">
                                          <p:val>
                                            <p:strVal val="#ppt_h"/>
                                          </p:val>
                                        </p:tav>
                                        <p:tav tm="100000">
                                          <p:val>
                                            <p:strVal val="#ppt_h"/>
                                          </p:val>
                                        </p:tav>
                                      </p:tavLst>
                                    </p:anim>
                                    <p:anim calcmode="lin" valueType="num">
                                      <p:cBhvr>
                                        <p:cTn id="17" dur="500" decel="50000" fill="hold">
                                          <p:stCondLst>
                                            <p:cond delay="0"/>
                                          </p:stCondLst>
                                        </p:cTn>
                                        <p:tgtEl>
                                          <p:spTgt spid="15"/>
                                        </p:tgtEl>
                                        <p:attrNameLst>
                                          <p:attrName>ppt_x</p:attrName>
                                        </p:attrNameLst>
                                      </p:cBhvr>
                                      <p:tavLst>
                                        <p:tav tm="0">
                                          <p:val>
                                            <p:strVal val="#ppt_x+.4"/>
                                          </p:val>
                                        </p:tav>
                                        <p:tav tm="100000">
                                          <p:val>
                                            <p:strVal val="#ppt_x"/>
                                          </p:val>
                                        </p:tav>
                                      </p:tavLst>
                                    </p:anim>
                                    <p:anim calcmode="lin" valueType="num">
                                      <p:cBhvr>
                                        <p:cTn id="18" dur="500" decel="50000" fill="hold">
                                          <p:stCondLst>
                                            <p:cond delay="0"/>
                                          </p:stCondLst>
                                        </p:cTn>
                                        <p:tgtEl>
                                          <p:spTgt spid="15"/>
                                        </p:tgtEl>
                                        <p:attrNameLst>
                                          <p:attrName>ppt_y</p:attrName>
                                        </p:attrNameLst>
                                      </p:cBhvr>
                                      <p:tavLst>
                                        <p:tav tm="0">
                                          <p:val>
                                            <p:strVal val="#ppt_y-.2"/>
                                          </p:val>
                                        </p:tav>
                                        <p:tav tm="100000">
                                          <p:val>
                                            <p:strVal val="#ppt_y+.1"/>
                                          </p:val>
                                        </p:tav>
                                      </p:tavLst>
                                    </p:anim>
                                    <p:anim calcmode="lin" valueType="num">
                                      <p:cBhvr>
                                        <p:cTn id="19" dur="500" accel="50000" fill="hold">
                                          <p:stCondLst>
                                            <p:cond delay="500"/>
                                          </p:stCondLst>
                                        </p:cTn>
                                        <p:tgtEl>
                                          <p:spTgt spid="15"/>
                                        </p:tgtEl>
                                        <p:attrNameLst>
                                          <p:attrName>ppt_y</p:attrName>
                                        </p:attrNameLst>
                                      </p:cBhvr>
                                      <p:tavLst>
                                        <p:tav tm="0">
                                          <p:val>
                                            <p:strVal val="#ppt_y+.1"/>
                                          </p:val>
                                        </p:tav>
                                        <p:tav tm="100000">
                                          <p:val>
                                            <p:strVal val="#ppt_y"/>
                                          </p:val>
                                        </p:tav>
                                      </p:tavLst>
                                    </p:anim>
                                    <p:animEffect transition="in" filter="fade">
                                      <p:cBhvr>
                                        <p:cTn id="20" dur="1000" decel="50000">
                                          <p:stCondLst>
                                            <p:cond delay="0"/>
                                          </p:stCondLst>
                                        </p:cTn>
                                        <p:tgtEl>
                                          <p:spTgt spid="15"/>
                                        </p:tgtEl>
                                      </p:cBhvr>
                                    </p:animEffect>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1000"/>
                                        <p:tgtEl>
                                          <p:spTgt spid="14"/>
                                        </p:tgtEl>
                                      </p:cBhvr>
                                    </p:animEffect>
                                    <p:anim calcmode="lin" valueType="num">
                                      <p:cBhvr>
                                        <p:cTn id="26" dur="1000" fill="hold"/>
                                        <p:tgtEl>
                                          <p:spTgt spid="14"/>
                                        </p:tgtEl>
                                        <p:attrNameLst>
                                          <p:attrName>ppt_x</p:attrName>
                                        </p:attrNameLst>
                                      </p:cBhvr>
                                      <p:tavLst>
                                        <p:tav tm="0">
                                          <p:val>
                                            <p:strVal val="#ppt_x"/>
                                          </p:val>
                                        </p:tav>
                                        <p:tav tm="100000">
                                          <p:val>
                                            <p:strVal val="#ppt_x"/>
                                          </p:val>
                                        </p:tav>
                                      </p:tavLst>
                                    </p:anim>
                                    <p:anim calcmode="lin" valueType="num">
                                      <p:cBhvr>
                                        <p:cTn id="27" dur="1000" fill="hold"/>
                                        <p:tgtEl>
                                          <p:spTgt spid="14"/>
                                        </p:tgtEl>
                                        <p:attrNameLst>
                                          <p:attrName>ppt_y</p:attrName>
                                        </p:attrNameLst>
                                      </p:cBhvr>
                                      <p:tavLst>
                                        <p:tav tm="0">
                                          <p:val>
                                            <p:strVal val="#ppt_y+.1"/>
                                          </p:val>
                                        </p:tav>
                                        <p:tav tm="100000">
                                          <p:val>
                                            <p:strVal val="#ppt_y"/>
                                          </p:val>
                                        </p:tav>
                                      </p:tavLst>
                                    </p:anim>
                                  </p:childTnLst>
                                </p:cTn>
                              </p:par>
                            </p:childTnLst>
                          </p:cTn>
                        </p:par>
                        <p:par>
                          <p:cTn id="28" fill="hold">
                            <p:stCondLst>
                              <p:cond delay="1000"/>
                            </p:stCondLst>
                            <p:childTnLst>
                              <p:par>
                                <p:cTn id="29" presetID="50" presetClass="entr" presetSubtype="0" decel="100000" fill="hold" grpId="0" nodeType="afterEffect">
                                  <p:stCondLst>
                                    <p:cond delay="0"/>
                                  </p:stCondLst>
                                  <p:childTnLst>
                                    <p:set>
                                      <p:cBhvr>
                                        <p:cTn id="30" dur="1" fill="hold">
                                          <p:stCondLst>
                                            <p:cond delay="0"/>
                                          </p:stCondLst>
                                        </p:cTn>
                                        <p:tgtEl>
                                          <p:spTgt spid="102"/>
                                        </p:tgtEl>
                                        <p:attrNameLst>
                                          <p:attrName>style.visibility</p:attrName>
                                        </p:attrNameLst>
                                      </p:cBhvr>
                                      <p:to>
                                        <p:strVal val="visible"/>
                                      </p:to>
                                    </p:set>
                                    <p:anim calcmode="lin" valueType="num">
                                      <p:cBhvr>
                                        <p:cTn id="31" dur="1000" fill="hold"/>
                                        <p:tgtEl>
                                          <p:spTgt spid="102"/>
                                        </p:tgtEl>
                                        <p:attrNameLst>
                                          <p:attrName>ppt_w</p:attrName>
                                        </p:attrNameLst>
                                      </p:cBhvr>
                                      <p:tavLst>
                                        <p:tav tm="0">
                                          <p:val>
                                            <p:strVal val="#ppt_w+.3"/>
                                          </p:val>
                                        </p:tav>
                                        <p:tav tm="100000">
                                          <p:val>
                                            <p:strVal val="#ppt_w"/>
                                          </p:val>
                                        </p:tav>
                                      </p:tavLst>
                                    </p:anim>
                                    <p:anim calcmode="lin" valueType="num">
                                      <p:cBhvr>
                                        <p:cTn id="32" dur="1000" fill="hold"/>
                                        <p:tgtEl>
                                          <p:spTgt spid="102"/>
                                        </p:tgtEl>
                                        <p:attrNameLst>
                                          <p:attrName>ppt_h</p:attrName>
                                        </p:attrNameLst>
                                      </p:cBhvr>
                                      <p:tavLst>
                                        <p:tav tm="0">
                                          <p:val>
                                            <p:strVal val="#ppt_h"/>
                                          </p:val>
                                        </p:tav>
                                        <p:tav tm="100000">
                                          <p:val>
                                            <p:strVal val="#ppt_h"/>
                                          </p:val>
                                        </p:tav>
                                      </p:tavLst>
                                    </p:anim>
                                    <p:animEffect transition="in" filter="fade">
                                      <p:cBhvr>
                                        <p:cTn id="33" dur="1000"/>
                                        <p:tgtEl>
                                          <p:spTgt spid="1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0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7"/>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406545" y="-341611"/>
            <a:ext cx="3473066" cy="4627861"/>
          </a:xfrm>
          <a:prstGeom prst="rect">
            <a:avLst/>
          </a:prstGeom>
        </p:spPr>
      </p:pic>
      <p:pic>
        <p:nvPicPr>
          <p:cNvPr id="10" name="图片 8"/>
          <p:cNvPicPr>
            <a:picLocks noChangeAspect="1"/>
          </p:cNvPicPr>
          <p:nvPr/>
        </p:nvPicPr>
        <p:blipFill rotWithShape="1">
          <a:blip r:embed="rId4" cstate="screen">
            <a:extLst>
              <a:ext uri="{28A0092B-C50C-407E-A947-70E740481C1C}">
                <a14:useLocalDpi xmlns:a14="http://schemas.microsoft.com/office/drawing/2010/main"/>
              </a:ext>
            </a:extLst>
          </a:blip>
          <a:srcRect t="19775" r="4867" b="17241"/>
          <a:stretch/>
        </p:blipFill>
        <p:spPr>
          <a:xfrm>
            <a:off x="5498285" y="0"/>
            <a:ext cx="5033999" cy="3332799"/>
          </a:xfrm>
          <a:prstGeom prst="rect">
            <a:avLst/>
          </a:prstGeom>
        </p:spPr>
      </p:pic>
      <p:sp>
        <p:nvSpPr>
          <p:cNvPr id="11" name="TextBox 76"/>
          <p:cNvSpPr txBox="1"/>
          <p:nvPr/>
        </p:nvSpPr>
        <p:spPr>
          <a:xfrm>
            <a:off x="5026840" y="3332799"/>
            <a:ext cx="2016223" cy="769441"/>
          </a:xfrm>
          <a:prstGeom prst="rect">
            <a:avLst/>
          </a:prstGeom>
          <a:noFill/>
          <a:effectLst/>
        </p:spPr>
        <p:txBody>
          <a:bodyPr wrap="square" rtlCol="0">
            <a:spAutoFit/>
          </a:bodyPr>
          <a:lstStyle/>
          <a:p>
            <a:pPr algn="ctr"/>
            <a:r>
              <a:rPr lang="tr-TR" altLang="zh-CN" sz="4400" b="1" dirty="0">
                <a:solidFill>
                  <a:schemeClr val="tx2"/>
                </a:solidFill>
                <a:cs typeface="+mn-ea"/>
                <a:sym typeface="+mn-lt"/>
              </a:rPr>
              <a:t>02</a:t>
            </a:r>
            <a:endParaRPr lang="zh-CN" altLang="en-US" sz="4400" b="1" dirty="0">
              <a:solidFill>
                <a:schemeClr val="tx2"/>
              </a:solidFill>
              <a:cs typeface="+mn-ea"/>
              <a:sym typeface="+mn-lt"/>
            </a:endParaRPr>
          </a:p>
        </p:txBody>
      </p:sp>
      <p:sp>
        <p:nvSpPr>
          <p:cNvPr id="12" name="TextBox 76"/>
          <p:cNvSpPr txBox="1"/>
          <p:nvPr/>
        </p:nvSpPr>
        <p:spPr>
          <a:xfrm>
            <a:off x="3309336" y="4427378"/>
            <a:ext cx="5451229" cy="1323439"/>
          </a:xfrm>
          <a:prstGeom prst="rect">
            <a:avLst/>
          </a:prstGeom>
          <a:noFill/>
          <a:effectLst/>
        </p:spPr>
        <p:txBody>
          <a:bodyPr wrap="square" rtlCol="0">
            <a:spAutoFit/>
          </a:bodyPr>
          <a:lstStyle/>
          <a:p>
            <a:pPr algn="ctr"/>
            <a:r>
              <a:rPr lang="tr-TR" altLang="zh-CN" sz="8000" b="1" dirty="0" err="1">
                <a:solidFill>
                  <a:schemeClr val="accent3"/>
                </a:solidFill>
                <a:cs typeface="+mn-ea"/>
                <a:sym typeface="+mn-lt"/>
              </a:rPr>
              <a:t>Probléme</a:t>
            </a:r>
            <a:endParaRPr lang="zh-CN" altLang="en-US" sz="8000" b="1" dirty="0">
              <a:solidFill>
                <a:schemeClr val="accent3"/>
              </a:solidFill>
              <a:cs typeface="+mn-ea"/>
              <a:sym typeface="+mn-lt"/>
            </a:endParaRPr>
          </a:p>
        </p:txBody>
      </p:sp>
    </p:spTree>
    <p:extLst>
      <p:ext uri="{BB962C8B-B14F-4D97-AF65-F5344CB8AC3E}">
        <p14:creationId xmlns:p14="http://schemas.microsoft.com/office/powerpoint/2010/main" val="2572299944"/>
      </p:ext>
    </p:extLst>
  </p:cSld>
  <p:clrMapOvr>
    <a:masterClrMapping/>
  </p:clrMapOvr>
  <mc:AlternateContent xmlns:mc="http://schemas.openxmlformats.org/markup-compatibility/2006" xmlns:p14="http://schemas.microsoft.com/office/powerpoint/2010/main">
    <mc:Choice Requires="p14">
      <p:transition spd="slow" p14:dur="2000" advTm="0">
        <p14:glitter pattern="hexagon"/>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21" presetClass="entr" presetSubtype="1" fill="hold" grpId="0" nodeType="after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wheel(1)">
                                      <p:cBhvr>
                                        <p:cTn id="18" dur="2000"/>
                                        <p:tgtEl>
                                          <p:spTgt spid="11"/>
                                        </p:tgtEl>
                                      </p:cBhvr>
                                    </p:animEffect>
                                  </p:childTnLst>
                                </p:cTn>
                              </p:par>
                            </p:childTnLst>
                          </p:cTn>
                        </p:par>
                        <p:par>
                          <p:cTn id="19" fill="hold">
                            <p:stCondLst>
                              <p:cond delay="3000"/>
                            </p:stCondLst>
                            <p:childTnLst>
                              <p:par>
                                <p:cTn id="20" presetID="50" presetClass="entr" presetSubtype="0" decel="100000" fill="hold" grpId="0" nodeType="afterEffect">
                                  <p:stCondLst>
                                    <p:cond delay="0"/>
                                  </p:stCondLst>
                                  <p:childTnLst>
                                    <p:set>
                                      <p:cBhvr>
                                        <p:cTn id="21" dur="1" fill="hold">
                                          <p:stCondLst>
                                            <p:cond delay="0"/>
                                          </p:stCondLst>
                                        </p:cTn>
                                        <p:tgtEl>
                                          <p:spTgt spid="12"/>
                                        </p:tgtEl>
                                        <p:attrNameLst>
                                          <p:attrName>style.visibility</p:attrName>
                                        </p:attrNameLst>
                                      </p:cBhvr>
                                      <p:to>
                                        <p:strVal val="visible"/>
                                      </p:to>
                                    </p:set>
                                    <p:anim calcmode="lin" valueType="num">
                                      <p:cBhvr>
                                        <p:cTn id="22" dur="1000" fill="hold"/>
                                        <p:tgtEl>
                                          <p:spTgt spid="12"/>
                                        </p:tgtEl>
                                        <p:attrNameLst>
                                          <p:attrName>ppt_w</p:attrName>
                                        </p:attrNameLst>
                                      </p:cBhvr>
                                      <p:tavLst>
                                        <p:tav tm="0">
                                          <p:val>
                                            <p:strVal val="#ppt_w+.3"/>
                                          </p:val>
                                        </p:tav>
                                        <p:tav tm="100000">
                                          <p:val>
                                            <p:strVal val="#ppt_w"/>
                                          </p:val>
                                        </p:tav>
                                      </p:tavLst>
                                    </p:anim>
                                    <p:anim calcmode="lin" valueType="num">
                                      <p:cBhvr>
                                        <p:cTn id="23" dur="1000" fill="hold"/>
                                        <p:tgtEl>
                                          <p:spTgt spid="12"/>
                                        </p:tgtEl>
                                        <p:attrNameLst>
                                          <p:attrName>ppt_h</p:attrName>
                                        </p:attrNameLst>
                                      </p:cBhvr>
                                      <p:tavLst>
                                        <p:tav tm="0">
                                          <p:val>
                                            <p:strVal val="#ppt_h"/>
                                          </p:val>
                                        </p:tav>
                                        <p:tav tm="100000">
                                          <p:val>
                                            <p:strVal val="#ppt_h"/>
                                          </p:val>
                                        </p:tav>
                                      </p:tavLst>
                                    </p:anim>
                                    <p:animEffect transition="in" filter="fade">
                                      <p:cBhvr>
                                        <p:cTn id="24"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圆角 5"/>
          <p:cNvSpPr/>
          <p:nvPr>
            <p:custDataLst>
              <p:tags r:id="rId1"/>
            </p:custDataLst>
          </p:nvPr>
        </p:nvSpPr>
        <p:spPr>
          <a:xfrm>
            <a:off x="541758" y="1447027"/>
            <a:ext cx="2506821" cy="607591"/>
          </a:xfrm>
          <a:prstGeom prst="roundRect">
            <a:avLst>
              <a:gd name="adj" fmla="val 50000"/>
            </a:avLst>
          </a:prstGeom>
          <a:blipFill>
            <a:blip r:embed="rId7"/>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799" dirty="0" err="1">
                <a:latin typeface="+mj-lt"/>
                <a:cs typeface="+mn-ea"/>
                <a:sym typeface="+mn-lt"/>
              </a:rPr>
              <a:t>Contexte</a:t>
            </a:r>
            <a:endParaRPr lang="zh-CN" altLang="en-US" sz="2799" dirty="0">
              <a:latin typeface="+mj-lt"/>
              <a:cs typeface="+mn-ea"/>
              <a:sym typeface="+mn-lt"/>
            </a:endParaRPr>
          </a:p>
        </p:txBody>
      </p:sp>
      <p:sp>
        <p:nvSpPr>
          <p:cNvPr id="20" name=": 圆角 17"/>
          <p:cNvSpPr/>
          <p:nvPr>
            <p:custDataLst>
              <p:tags r:id="rId2"/>
            </p:custDataLst>
          </p:nvPr>
        </p:nvSpPr>
        <p:spPr>
          <a:xfrm>
            <a:off x="5032800" y="623171"/>
            <a:ext cx="2913798" cy="707886"/>
          </a:xfrm>
          <a:prstGeom prst="roundRect">
            <a:avLst>
              <a:gd name="adj" fmla="val 50000"/>
            </a:avLst>
          </a:prstGeom>
          <a:blipFill>
            <a:blip r:embed="rId8"/>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799" dirty="0">
                <a:latin typeface="+mj-lt"/>
                <a:cs typeface="+mn-ea"/>
                <a:sym typeface="+mn-lt"/>
              </a:rPr>
              <a:t>Complication</a:t>
            </a:r>
            <a:endParaRPr lang="zh-CN" altLang="en-US" sz="2799" dirty="0">
              <a:latin typeface="+mj-lt"/>
              <a:cs typeface="+mn-ea"/>
              <a:sym typeface="+mn-lt"/>
            </a:endParaRPr>
          </a:p>
        </p:txBody>
      </p:sp>
      <p:sp>
        <p:nvSpPr>
          <p:cNvPr id="21" name="19"/>
          <p:cNvSpPr/>
          <p:nvPr>
            <p:custDataLst>
              <p:tags r:id="rId3"/>
            </p:custDataLst>
          </p:nvPr>
        </p:nvSpPr>
        <p:spPr>
          <a:xfrm>
            <a:off x="541758" y="2158302"/>
            <a:ext cx="3234375" cy="1815882"/>
          </a:xfrm>
          <a:prstGeom prst="rect">
            <a:avLst/>
          </a:prstGeom>
        </p:spPr>
        <p:txBody>
          <a:bodyPr wrap="square">
            <a:spAutoFit/>
          </a:bodyPr>
          <a:lstStyle/>
          <a:p>
            <a:r>
              <a:rPr lang="fr-SN" sz="1600" dirty="0"/>
              <a:t>Pourquoi vouloir maîtriser l’accès à un objet ? Voici un exemple : vous avez un énorme objet qui consomme beaucoup de ressources, mais vous n’en avez besoin que de temps en temps.</a:t>
            </a:r>
            <a:endParaRPr lang="en-US" altLang="zh-CN" sz="1600" dirty="0">
              <a:solidFill>
                <a:schemeClr val="bg1">
                  <a:lumMod val="50000"/>
                </a:schemeClr>
              </a:solidFill>
              <a:latin typeface="+mj-lt"/>
              <a:cs typeface="+mn-ea"/>
              <a:sym typeface="+mn-lt"/>
            </a:endParaRPr>
          </a:p>
        </p:txBody>
      </p:sp>
      <p:sp>
        <p:nvSpPr>
          <p:cNvPr id="24" name="22"/>
          <p:cNvSpPr/>
          <p:nvPr>
            <p:custDataLst>
              <p:tags r:id="rId4"/>
            </p:custDataLst>
          </p:nvPr>
        </p:nvSpPr>
        <p:spPr>
          <a:xfrm>
            <a:off x="5032800" y="1383702"/>
            <a:ext cx="7040667" cy="2585323"/>
          </a:xfrm>
          <a:prstGeom prst="rect">
            <a:avLst/>
          </a:prstGeom>
        </p:spPr>
        <p:txBody>
          <a:bodyPr wrap="square">
            <a:spAutoFit/>
          </a:bodyPr>
          <a:lstStyle/>
          <a:p>
            <a:r>
              <a:rPr lang="fr-SN" dirty="0"/>
              <a:t>Vous pouvez recourir à l’instanciation paresseuse : créer l’objet uniquement lorsque vous en avez besoin. Vous devrez implémenter une initialisation différée dans tous les clients pour l’objet concerné. Malheureusement, vous allez vous retrouver avec beaucoup de code dupliqué.</a:t>
            </a:r>
          </a:p>
          <a:p>
            <a:r>
              <a:rPr lang="fr-SN" dirty="0"/>
              <a:t>Dans le meilleur des mondes, nous voudrions mettre ce code directement dans la classe de l’objet, mais ce n’est pas toujours possible. La classe pourrait par exemple faire partie d’une application externe non modifiable.</a:t>
            </a:r>
          </a:p>
        </p:txBody>
      </p:sp>
      <p:pic>
        <p:nvPicPr>
          <p:cNvPr id="14" name="图片 13"/>
          <p:cNvPicPr>
            <a:picLocks noChangeAspect="1"/>
          </p:cNvPicPr>
          <p:nvPr/>
        </p:nvPicPr>
        <p:blipFill rotWithShape="1">
          <a:blip r:embed="rId9" cstate="screen">
            <a:extLst>
              <a:ext uri="{28A0092B-C50C-407E-A947-70E740481C1C}">
                <a14:useLocalDpi xmlns:a14="http://schemas.microsoft.com/office/drawing/2010/main"/>
              </a:ext>
            </a:extLst>
          </a:blip>
          <a:srcRect/>
          <a:stretch/>
        </p:blipFill>
        <p:spPr>
          <a:xfrm>
            <a:off x="240629" y="43544"/>
            <a:ext cx="958827" cy="1328375"/>
          </a:xfrm>
          <a:prstGeom prst="rect">
            <a:avLst/>
          </a:prstGeom>
        </p:spPr>
      </p:pic>
      <p:sp>
        <p:nvSpPr>
          <p:cNvPr id="27" name="TextBox 76"/>
          <p:cNvSpPr txBox="1"/>
          <p:nvPr/>
        </p:nvSpPr>
        <p:spPr>
          <a:xfrm>
            <a:off x="1574633" y="161671"/>
            <a:ext cx="5451229" cy="707886"/>
          </a:xfrm>
          <a:prstGeom prst="rect">
            <a:avLst/>
          </a:prstGeom>
          <a:noFill/>
          <a:effectLst/>
        </p:spPr>
        <p:txBody>
          <a:bodyPr wrap="square" rtlCol="0">
            <a:spAutoFit/>
          </a:bodyPr>
          <a:lstStyle/>
          <a:p>
            <a:r>
              <a:rPr lang="tr-TR" altLang="zh-CN" sz="4000" b="1" dirty="0" err="1">
                <a:solidFill>
                  <a:schemeClr val="tx2">
                    <a:lumMod val="75000"/>
                    <a:lumOff val="25000"/>
                  </a:schemeClr>
                </a:solidFill>
                <a:effectLst>
                  <a:outerShdw blurRad="38100" dist="38100" dir="2700000" algn="tl">
                    <a:srgbClr val="000000">
                      <a:alpha val="43137"/>
                    </a:srgbClr>
                  </a:outerShdw>
                </a:effectLst>
                <a:latin typeface="+mj-lt"/>
                <a:cs typeface="+mn-ea"/>
                <a:sym typeface="+mn-lt"/>
              </a:rPr>
              <a:t>Problème</a:t>
            </a:r>
            <a:endParaRPr lang="zh-CN" altLang="en-US" sz="4000" b="1" dirty="0">
              <a:solidFill>
                <a:schemeClr val="tx2">
                  <a:lumMod val="75000"/>
                  <a:lumOff val="25000"/>
                </a:schemeClr>
              </a:solidFill>
              <a:effectLst>
                <a:outerShdw blurRad="38100" dist="38100" dir="2700000" algn="tl">
                  <a:srgbClr val="000000">
                    <a:alpha val="43137"/>
                  </a:srgbClr>
                </a:outerShdw>
              </a:effectLst>
              <a:latin typeface="+mj-lt"/>
              <a:cs typeface="+mn-ea"/>
              <a:sym typeface="+mn-lt"/>
            </a:endParaRPr>
          </a:p>
        </p:txBody>
      </p:sp>
      <p:pic>
        <p:nvPicPr>
          <p:cNvPr id="3" name="Image 2">
            <a:extLst>
              <a:ext uri="{FF2B5EF4-FFF2-40B4-BE49-F238E27FC236}">
                <a16:creationId xmlns:a16="http://schemas.microsoft.com/office/drawing/2014/main" id="{014C76C2-59FF-2946-8B73-E5977A6CC212}"/>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794472" y="4091117"/>
            <a:ext cx="6476656" cy="2333305"/>
          </a:xfrm>
          <a:prstGeom prst="rect">
            <a:avLst/>
          </a:prstGeom>
        </p:spPr>
      </p:pic>
    </p:spTree>
    <p:extLst>
      <p:ext uri="{BB962C8B-B14F-4D97-AF65-F5344CB8AC3E}">
        <p14:creationId xmlns:p14="http://schemas.microsoft.com/office/powerpoint/2010/main" val="3660729053"/>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10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10" presetClass="entr" presetSubtype="0" fill="hold" grpId="0" nodeType="withEffect">
                                  <p:stCondLst>
                                    <p:cond delay="240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500"/>
                                        <p:tgtEl>
                                          <p:spTgt spid="2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par>
                                <p:cTn id="16" presetID="10" presetClass="entr" presetSubtype="0" fill="hold" grpId="0" nodeType="withEffect">
                                  <p:stCondLst>
                                    <p:cond delay="900"/>
                                  </p:stCondLst>
                                  <p:childTnLst>
                                    <p:set>
                                      <p:cBhvr>
                                        <p:cTn id="17" dur="1" fill="hold">
                                          <p:stCondLst>
                                            <p:cond delay="0"/>
                                          </p:stCondLst>
                                        </p:cTn>
                                        <p:tgtEl>
                                          <p:spTgt spid="24"/>
                                        </p:tgtEl>
                                        <p:attrNameLst>
                                          <p:attrName>style.visibility</p:attrName>
                                        </p:attrNameLst>
                                      </p:cBhvr>
                                      <p:to>
                                        <p:strVal val="visible"/>
                                      </p:to>
                                    </p:set>
                                    <p:animEffect transition="in" filter="fade">
                                      <p:cBhvr>
                                        <p:cTn id="18"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autoUpdateAnimBg="0"/>
      <p:bldP spid="24" grpId="0" animBg="1"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7"/>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406545" y="-341611"/>
            <a:ext cx="3473066" cy="4627861"/>
          </a:xfrm>
          <a:prstGeom prst="rect">
            <a:avLst/>
          </a:prstGeom>
        </p:spPr>
      </p:pic>
      <p:pic>
        <p:nvPicPr>
          <p:cNvPr id="10" name="图片 8"/>
          <p:cNvPicPr>
            <a:picLocks noChangeAspect="1"/>
          </p:cNvPicPr>
          <p:nvPr/>
        </p:nvPicPr>
        <p:blipFill rotWithShape="1">
          <a:blip r:embed="rId4" cstate="screen">
            <a:extLst>
              <a:ext uri="{28A0092B-C50C-407E-A947-70E740481C1C}">
                <a14:useLocalDpi xmlns:a14="http://schemas.microsoft.com/office/drawing/2010/main"/>
              </a:ext>
            </a:extLst>
          </a:blip>
          <a:srcRect t="19775" r="4867" b="17241"/>
          <a:stretch/>
        </p:blipFill>
        <p:spPr>
          <a:xfrm>
            <a:off x="5498285" y="0"/>
            <a:ext cx="5033999" cy="3332799"/>
          </a:xfrm>
          <a:prstGeom prst="rect">
            <a:avLst/>
          </a:prstGeom>
        </p:spPr>
      </p:pic>
      <p:sp>
        <p:nvSpPr>
          <p:cNvPr id="11" name="TextBox 76"/>
          <p:cNvSpPr txBox="1"/>
          <p:nvPr/>
        </p:nvSpPr>
        <p:spPr>
          <a:xfrm>
            <a:off x="5026840" y="3332799"/>
            <a:ext cx="2016223" cy="769441"/>
          </a:xfrm>
          <a:prstGeom prst="rect">
            <a:avLst/>
          </a:prstGeom>
          <a:noFill/>
          <a:effectLst/>
        </p:spPr>
        <p:txBody>
          <a:bodyPr wrap="square" rtlCol="0">
            <a:spAutoFit/>
          </a:bodyPr>
          <a:lstStyle/>
          <a:p>
            <a:pPr algn="ctr"/>
            <a:r>
              <a:rPr lang="tr-TR" altLang="zh-CN" sz="4400" b="1" dirty="0">
                <a:solidFill>
                  <a:schemeClr val="tx2"/>
                </a:solidFill>
                <a:cs typeface="+mn-ea"/>
                <a:sym typeface="+mn-lt"/>
              </a:rPr>
              <a:t>03</a:t>
            </a:r>
            <a:endParaRPr lang="zh-CN" altLang="en-US" sz="4400" b="1" dirty="0">
              <a:solidFill>
                <a:schemeClr val="tx2"/>
              </a:solidFill>
              <a:cs typeface="+mn-ea"/>
              <a:sym typeface="+mn-lt"/>
            </a:endParaRPr>
          </a:p>
        </p:txBody>
      </p:sp>
      <p:sp>
        <p:nvSpPr>
          <p:cNvPr id="12" name="TextBox 76"/>
          <p:cNvSpPr txBox="1"/>
          <p:nvPr/>
        </p:nvSpPr>
        <p:spPr>
          <a:xfrm>
            <a:off x="3309336" y="4427378"/>
            <a:ext cx="5451229" cy="1323439"/>
          </a:xfrm>
          <a:prstGeom prst="rect">
            <a:avLst/>
          </a:prstGeom>
          <a:noFill/>
          <a:effectLst/>
        </p:spPr>
        <p:txBody>
          <a:bodyPr wrap="square" rtlCol="0">
            <a:spAutoFit/>
          </a:bodyPr>
          <a:lstStyle/>
          <a:p>
            <a:pPr algn="ctr"/>
            <a:r>
              <a:rPr lang="tr-TR" altLang="zh-CN" sz="8000" b="1" dirty="0">
                <a:solidFill>
                  <a:schemeClr val="accent3"/>
                </a:solidFill>
                <a:cs typeface="+mn-ea"/>
                <a:sym typeface="+mn-lt"/>
              </a:rPr>
              <a:t>Solution</a:t>
            </a:r>
            <a:endParaRPr lang="zh-CN" altLang="en-US" sz="8000" b="1" dirty="0">
              <a:solidFill>
                <a:schemeClr val="accent3"/>
              </a:solidFill>
              <a:cs typeface="+mn-ea"/>
              <a:sym typeface="+mn-lt"/>
            </a:endParaRPr>
          </a:p>
        </p:txBody>
      </p:sp>
    </p:spTree>
    <p:extLst>
      <p:ext uri="{BB962C8B-B14F-4D97-AF65-F5344CB8AC3E}">
        <p14:creationId xmlns:p14="http://schemas.microsoft.com/office/powerpoint/2010/main" val="2641834844"/>
      </p:ext>
    </p:extLst>
  </p:cSld>
  <p:clrMapOvr>
    <a:masterClrMapping/>
  </p:clrMapOvr>
  <mc:AlternateContent xmlns:mc="http://schemas.openxmlformats.org/markup-compatibility/2006" xmlns:p14="http://schemas.microsoft.com/office/powerpoint/2010/main">
    <mc:Choice Requires="p14">
      <p:transition spd="slow" p14:dur="2000" advTm="0">
        <p14:glitter pattern="hexagon"/>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21" presetClass="entr" presetSubtype="1" fill="hold" grpId="0" nodeType="after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wheel(1)">
                                      <p:cBhvr>
                                        <p:cTn id="18" dur="2000"/>
                                        <p:tgtEl>
                                          <p:spTgt spid="11"/>
                                        </p:tgtEl>
                                      </p:cBhvr>
                                    </p:animEffect>
                                  </p:childTnLst>
                                </p:cTn>
                              </p:par>
                            </p:childTnLst>
                          </p:cTn>
                        </p:par>
                        <p:par>
                          <p:cTn id="19" fill="hold">
                            <p:stCondLst>
                              <p:cond delay="3000"/>
                            </p:stCondLst>
                            <p:childTnLst>
                              <p:par>
                                <p:cTn id="20" presetID="50" presetClass="entr" presetSubtype="0" decel="100000" fill="hold" grpId="0" nodeType="afterEffect">
                                  <p:stCondLst>
                                    <p:cond delay="0"/>
                                  </p:stCondLst>
                                  <p:childTnLst>
                                    <p:set>
                                      <p:cBhvr>
                                        <p:cTn id="21" dur="1" fill="hold">
                                          <p:stCondLst>
                                            <p:cond delay="0"/>
                                          </p:stCondLst>
                                        </p:cTn>
                                        <p:tgtEl>
                                          <p:spTgt spid="12"/>
                                        </p:tgtEl>
                                        <p:attrNameLst>
                                          <p:attrName>style.visibility</p:attrName>
                                        </p:attrNameLst>
                                      </p:cBhvr>
                                      <p:to>
                                        <p:strVal val="visible"/>
                                      </p:to>
                                    </p:set>
                                    <p:anim calcmode="lin" valueType="num">
                                      <p:cBhvr>
                                        <p:cTn id="22" dur="1000" fill="hold"/>
                                        <p:tgtEl>
                                          <p:spTgt spid="12"/>
                                        </p:tgtEl>
                                        <p:attrNameLst>
                                          <p:attrName>ppt_w</p:attrName>
                                        </p:attrNameLst>
                                      </p:cBhvr>
                                      <p:tavLst>
                                        <p:tav tm="0">
                                          <p:val>
                                            <p:strVal val="#ppt_w+.3"/>
                                          </p:val>
                                        </p:tav>
                                        <p:tav tm="100000">
                                          <p:val>
                                            <p:strVal val="#ppt_w"/>
                                          </p:val>
                                        </p:tav>
                                      </p:tavLst>
                                    </p:anim>
                                    <p:anim calcmode="lin" valueType="num">
                                      <p:cBhvr>
                                        <p:cTn id="23" dur="1000" fill="hold"/>
                                        <p:tgtEl>
                                          <p:spTgt spid="12"/>
                                        </p:tgtEl>
                                        <p:attrNameLst>
                                          <p:attrName>ppt_h</p:attrName>
                                        </p:attrNameLst>
                                      </p:cBhvr>
                                      <p:tavLst>
                                        <p:tav tm="0">
                                          <p:val>
                                            <p:strVal val="#ppt_h"/>
                                          </p:val>
                                        </p:tav>
                                        <p:tav tm="100000">
                                          <p:val>
                                            <p:strVal val="#ppt_h"/>
                                          </p:val>
                                        </p:tav>
                                      </p:tavLst>
                                    </p:anim>
                                    <p:animEffect transition="in" filter="fade">
                                      <p:cBhvr>
                                        <p:cTn id="24"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rotWithShape="1">
          <a:blip r:embed="rId3" cstate="screen">
            <a:extLst>
              <a:ext uri="{28A0092B-C50C-407E-A947-70E740481C1C}">
                <a14:useLocalDpi xmlns:a14="http://schemas.microsoft.com/office/drawing/2010/main"/>
              </a:ext>
            </a:extLst>
          </a:blip>
          <a:srcRect t="19775" r="4867" b="17241"/>
          <a:stretch/>
        </p:blipFill>
        <p:spPr>
          <a:xfrm>
            <a:off x="5498285" y="0"/>
            <a:ext cx="5033999" cy="3332799"/>
          </a:xfrm>
          <a:prstGeom prst="rect">
            <a:avLst/>
          </a:prstGeom>
        </p:spPr>
      </p:pic>
      <p:sp>
        <p:nvSpPr>
          <p:cNvPr id="2" name="Rectangle 1">
            <a:extLst>
              <a:ext uri="{FF2B5EF4-FFF2-40B4-BE49-F238E27FC236}">
                <a16:creationId xmlns:a16="http://schemas.microsoft.com/office/drawing/2014/main" id="{5408BAC0-1692-DD42-A81B-5EE34FED388B}"/>
              </a:ext>
            </a:extLst>
          </p:cNvPr>
          <p:cNvSpPr/>
          <p:nvPr/>
        </p:nvSpPr>
        <p:spPr>
          <a:xfrm>
            <a:off x="401037" y="213268"/>
            <a:ext cx="3138030" cy="707886"/>
          </a:xfrm>
          <a:prstGeom prst="rect">
            <a:avLst/>
          </a:prstGeom>
        </p:spPr>
        <p:txBody>
          <a:bodyPr wrap="square">
            <a:spAutoFit/>
          </a:bodyPr>
          <a:lstStyle/>
          <a:p>
            <a:r>
              <a:rPr lang="tr-TR" altLang="zh-CN" sz="4000" b="1" dirty="0">
                <a:solidFill>
                  <a:schemeClr val="tx2">
                    <a:lumMod val="75000"/>
                    <a:lumOff val="25000"/>
                  </a:schemeClr>
                </a:solidFill>
                <a:effectLst>
                  <a:outerShdw blurRad="38100" dist="38100" dir="2700000" algn="tl">
                    <a:srgbClr val="000000">
                      <a:alpha val="43137"/>
                    </a:srgbClr>
                  </a:outerShdw>
                </a:effectLst>
                <a:cs typeface="+mn-ea"/>
                <a:sym typeface="+mn-lt"/>
              </a:rPr>
              <a:t>Solution</a:t>
            </a:r>
            <a:endParaRPr lang="zh-CN" altLang="en-US" sz="4000" b="1" dirty="0">
              <a:solidFill>
                <a:schemeClr val="tx2">
                  <a:lumMod val="75000"/>
                  <a:lumOff val="25000"/>
                </a:schemeClr>
              </a:solidFill>
              <a:effectLst>
                <a:outerShdw blurRad="38100" dist="38100" dir="2700000" algn="tl">
                  <a:srgbClr val="000000">
                    <a:alpha val="43137"/>
                  </a:srgbClr>
                </a:outerShdw>
              </a:effectLst>
              <a:cs typeface="+mn-ea"/>
              <a:sym typeface="+mn-lt"/>
            </a:endParaRPr>
          </a:p>
        </p:txBody>
      </p:sp>
      <p:sp>
        <p:nvSpPr>
          <p:cNvPr id="3" name="Rectangle 2">
            <a:extLst>
              <a:ext uri="{FF2B5EF4-FFF2-40B4-BE49-F238E27FC236}">
                <a16:creationId xmlns:a16="http://schemas.microsoft.com/office/drawing/2014/main" id="{B39B703E-EB9F-A244-B1C9-5D0EDD7055EF}"/>
              </a:ext>
            </a:extLst>
          </p:cNvPr>
          <p:cNvSpPr/>
          <p:nvPr/>
        </p:nvSpPr>
        <p:spPr>
          <a:xfrm>
            <a:off x="169333" y="927908"/>
            <a:ext cx="6096000" cy="1754326"/>
          </a:xfrm>
          <a:prstGeom prst="rect">
            <a:avLst/>
          </a:prstGeom>
        </p:spPr>
        <p:txBody>
          <a:bodyPr>
            <a:spAutoFit/>
          </a:bodyPr>
          <a:lstStyle/>
          <a:p>
            <a:r>
              <a:rPr lang="fr-SN" dirty="0">
                <a:solidFill>
                  <a:srgbClr val="444444"/>
                </a:solidFill>
                <a:latin typeface="PT Sans" panose="020B0503020203020204" pitchFamily="34" charset="77"/>
              </a:rPr>
              <a:t>Ce patron de conception vous propose de créer une classe procuration qui a la même interface que l’objet du service original. Vous passez ensuite l’objet procuration à tous les clients de l’objet original. Lors de la réception d’une demande d’un client, la procuration crée l’objet du service original et lui délègue la tâche.</a:t>
            </a:r>
            <a:endParaRPr lang="fr-FR" dirty="0"/>
          </a:p>
        </p:txBody>
      </p:sp>
      <p:pic>
        <p:nvPicPr>
          <p:cNvPr id="5" name="Image 4">
            <a:extLst>
              <a:ext uri="{FF2B5EF4-FFF2-40B4-BE49-F238E27FC236}">
                <a16:creationId xmlns:a16="http://schemas.microsoft.com/office/drawing/2014/main" id="{444D6E71-45BA-2446-8556-6C3B9E1358C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2067" y="2963251"/>
            <a:ext cx="5033999" cy="1579294"/>
          </a:xfrm>
          <a:prstGeom prst="rect">
            <a:avLst/>
          </a:prstGeom>
        </p:spPr>
      </p:pic>
      <p:sp>
        <p:nvSpPr>
          <p:cNvPr id="6" name="Rectangle 5">
            <a:extLst>
              <a:ext uri="{FF2B5EF4-FFF2-40B4-BE49-F238E27FC236}">
                <a16:creationId xmlns:a16="http://schemas.microsoft.com/office/drawing/2014/main" id="{5E1895AD-AEC9-C846-BFDA-882B88C26DDA}"/>
              </a:ext>
            </a:extLst>
          </p:cNvPr>
          <p:cNvSpPr/>
          <p:nvPr/>
        </p:nvSpPr>
        <p:spPr>
          <a:xfrm>
            <a:off x="546099" y="4542545"/>
            <a:ext cx="5985933" cy="1200329"/>
          </a:xfrm>
          <a:prstGeom prst="rect">
            <a:avLst/>
          </a:prstGeom>
        </p:spPr>
        <p:txBody>
          <a:bodyPr wrap="square">
            <a:spAutoFit/>
          </a:bodyPr>
          <a:lstStyle/>
          <a:p>
            <a:pPr algn="ctr"/>
            <a:r>
              <a:rPr lang="fr-SN" sz="1200" dirty="0">
                <a:solidFill>
                  <a:schemeClr val="bg2">
                    <a:lumMod val="50000"/>
                  </a:schemeClr>
                </a:solidFill>
              </a:rPr>
              <a:t>La procuration se déguise en objet base de données. Elle peut gérer l’instanciation paresseuse et mettre en cache le résultat sans que le client ou que l’objet de la base de données ne le remarque.</a:t>
            </a:r>
          </a:p>
          <a:p>
            <a:br>
              <a:rPr lang="fr-SN" dirty="0"/>
            </a:br>
            <a:endParaRPr lang="fr-FR" dirty="0"/>
          </a:p>
        </p:txBody>
      </p:sp>
      <p:sp>
        <p:nvSpPr>
          <p:cNvPr id="7" name="Rectangle 6">
            <a:extLst>
              <a:ext uri="{FF2B5EF4-FFF2-40B4-BE49-F238E27FC236}">
                <a16:creationId xmlns:a16="http://schemas.microsoft.com/office/drawing/2014/main" id="{C98AD7AB-6002-9747-9580-E16E1D92C88B}"/>
              </a:ext>
            </a:extLst>
          </p:cNvPr>
          <p:cNvSpPr/>
          <p:nvPr/>
        </p:nvSpPr>
        <p:spPr>
          <a:xfrm>
            <a:off x="6855349" y="3999415"/>
            <a:ext cx="5336651" cy="2554545"/>
          </a:xfrm>
          <a:prstGeom prst="rect">
            <a:avLst/>
          </a:prstGeom>
        </p:spPr>
        <p:txBody>
          <a:bodyPr wrap="square">
            <a:spAutoFit/>
          </a:bodyPr>
          <a:lstStyle/>
          <a:p>
            <a:r>
              <a:rPr lang="fr-SN" sz="2000" dirty="0">
                <a:solidFill>
                  <a:srgbClr val="444444"/>
                </a:solidFill>
                <a:latin typeface="PT Sans" panose="020B0503020203020204" pitchFamily="34" charset="77"/>
              </a:rPr>
              <a:t>Mais quel est son intérêt ? Si vous voulez lancer un traitement avant ou après avoir appliqué la logique principale de la classe, la procuration peut intervenir sans modifier cette dernière. Elle implémente la même interface que la classe originale, et peut donc être passée en paramètre à n’importe quel client qui attend l’objet du service original.</a:t>
            </a:r>
            <a:endParaRPr lang="fr-FR" sz="2000" dirty="0"/>
          </a:p>
        </p:txBody>
      </p:sp>
    </p:spTree>
    <p:extLst>
      <p:ext uri="{BB962C8B-B14F-4D97-AF65-F5344CB8AC3E}">
        <p14:creationId xmlns:p14="http://schemas.microsoft.com/office/powerpoint/2010/main" val="4040892489"/>
      </p:ext>
    </p:extLst>
  </p:cSld>
  <p:clrMapOvr>
    <a:masterClrMapping/>
  </p:clrMapOvr>
  <mc:AlternateContent xmlns:mc="http://schemas.openxmlformats.org/markup-compatibility/2006" xmlns:p14="http://schemas.microsoft.com/office/powerpoint/2010/main">
    <mc:Choice Requires="p14">
      <p:transition spd="slow" p14:dur="2000" advTm="0">
        <p14:glitter pattern="hexagon"/>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7"/>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406545" y="-341611"/>
            <a:ext cx="3473066" cy="4627861"/>
          </a:xfrm>
          <a:prstGeom prst="rect">
            <a:avLst/>
          </a:prstGeom>
        </p:spPr>
      </p:pic>
      <p:pic>
        <p:nvPicPr>
          <p:cNvPr id="10" name="图片 8"/>
          <p:cNvPicPr>
            <a:picLocks noChangeAspect="1"/>
          </p:cNvPicPr>
          <p:nvPr/>
        </p:nvPicPr>
        <p:blipFill rotWithShape="1">
          <a:blip r:embed="rId4" cstate="screen">
            <a:extLst>
              <a:ext uri="{28A0092B-C50C-407E-A947-70E740481C1C}">
                <a14:useLocalDpi xmlns:a14="http://schemas.microsoft.com/office/drawing/2010/main"/>
              </a:ext>
            </a:extLst>
          </a:blip>
          <a:srcRect t="19775" r="4867" b="17241"/>
          <a:stretch/>
        </p:blipFill>
        <p:spPr>
          <a:xfrm>
            <a:off x="5498285" y="0"/>
            <a:ext cx="5033999" cy="3332799"/>
          </a:xfrm>
          <a:prstGeom prst="rect">
            <a:avLst/>
          </a:prstGeom>
        </p:spPr>
      </p:pic>
      <p:sp>
        <p:nvSpPr>
          <p:cNvPr id="11" name="TextBox 76"/>
          <p:cNvSpPr txBox="1"/>
          <p:nvPr/>
        </p:nvSpPr>
        <p:spPr>
          <a:xfrm>
            <a:off x="5026840" y="3332799"/>
            <a:ext cx="2016223" cy="769441"/>
          </a:xfrm>
          <a:prstGeom prst="rect">
            <a:avLst/>
          </a:prstGeom>
          <a:noFill/>
          <a:effectLst/>
        </p:spPr>
        <p:txBody>
          <a:bodyPr wrap="square" rtlCol="0">
            <a:spAutoFit/>
          </a:bodyPr>
          <a:lstStyle/>
          <a:p>
            <a:pPr algn="ctr"/>
            <a:r>
              <a:rPr lang="tr-TR" altLang="zh-CN" sz="4400" b="1" dirty="0">
                <a:solidFill>
                  <a:schemeClr val="tx2"/>
                </a:solidFill>
                <a:cs typeface="+mn-ea"/>
                <a:sym typeface="+mn-lt"/>
              </a:rPr>
              <a:t>04</a:t>
            </a:r>
            <a:endParaRPr lang="zh-CN" altLang="en-US" sz="4400" b="1" dirty="0">
              <a:solidFill>
                <a:schemeClr val="tx2"/>
              </a:solidFill>
              <a:cs typeface="+mn-ea"/>
              <a:sym typeface="+mn-lt"/>
            </a:endParaRPr>
          </a:p>
        </p:txBody>
      </p:sp>
      <p:sp>
        <p:nvSpPr>
          <p:cNvPr id="12" name="TextBox 76"/>
          <p:cNvSpPr txBox="1"/>
          <p:nvPr/>
        </p:nvSpPr>
        <p:spPr>
          <a:xfrm>
            <a:off x="3309336" y="4427378"/>
            <a:ext cx="5451229" cy="1323439"/>
          </a:xfrm>
          <a:prstGeom prst="rect">
            <a:avLst/>
          </a:prstGeom>
          <a:noFill/>
          <a:effectLst/>
        </p:spPr>
        <p:txBody>
          <a:bodyPr wrap="square" rtlCol="0">
            <a:spAutoFit/>
          </a:bodyPr>
          <a:lstStyle/>
          <a:p>
            <a:pPr algn="ctr"/>
            <a:r>
              <a:rPr lang="tr-TR" altLang="zh-CN" sz="8000" b="1" dirty="0">
                <a:solidFill>
                  <a:schemeClr val="accent3"/>
                </a:solidFill>
                <a:cs typeface="+mn-ea"/>
                <a:sym typeface="+mn-lt"/>
              </a:rPr>
              <a:t>Analogie</a:t>
            </a:r>
            <a:endParaRPr lang="zh-CN" altLang="en-US" sz="8000" b="1" dirty="0">
              <a:solidFill>
                <a:schemeClr val="accent3"/>
              </a:solidFill>
              <a:cs typeface="+mn-ea"/>
              <a:sym typeface="+mn-lt"/>
            </a:endParaRPr>
          </a:p>
        </p:txBody>
      </p:sp>
    </p:spTree>
    <p:extLst>
      <p:ext uri="{BB962C8B-B14F-4D97-AF65-F5344CB8AC3E}">
        <p14:creationId xmlns:p14="http://schemas.microsoft.com/office/powerpoint/2010/main" val="2586094307"/>
      </p:ext>
    </p:extLst>
  </p:cSld>
  <p:clrMapOvr>
    <a:masterClrMapping/>
  </p:clrMapOvr>
  <mc:AlternateContent xmlns:mc="http://schemas.openxmlformats.org/markup-compatibility/2006" xmlns:p14="http://schemas.microsoft.com/office/powerpoint/2010/main">
    <mc:Choice Requires="p14">
      <p:transition spd="slow" p14:dur="2000" advTm="0">
        <p14:glitter pattern="hexagon"/>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21" presetClass="entr" presetSubtype="1" fill="hold" grpId="0" nodeType="after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wheel(1)">
                                      <p:cBhvr>
                                        <p:cTn id="18" dur="2000"/>
                                        <p:tgtEl>
                                          <p:spTgt spid="11"/>
                                        </p:tgtEl>
                                      </p:cBhvr>
                                    </p:animEffect>
                                  </p:childTnLst>
                                </p:cTn>
                              </p:par>
                            </p:childTnLst>
                          </p:cTn>
                        </p:par>
                        <p:par>
                          <p:cTn id="19" fill="hold">
                            <p:stCondLst>
                              <p:cond delay="3000"/>
                            </p:stCondLst>
                            <p:childTnLst>
                              <p:par>
                                <p:cTn id="20" presetID="50" presetClass="entr" presetSubtype="0" decel="100000" fill="hold" grpId="0" nodeType="afterEffect">
                                  <p:stCondLst>
                                    <p:cond delay="0"/>
                                  </p:stCondLst>
                                  <p:childTnLst>
                                    <p:set>
                                      <p:cBhvr>
                                        <p:cTn id="21" dur="1" fill="hold">
                                          <p:stCondLst>
                                            <p:cond delay="0"/>
                                          </p:stCondLst>
                                        </p:cTn>
                                        <p:tgtEl>
                                          <p:spTgt spid="12"/>
                                        </p:tgtEl>
                                        <p:attrNameLst>
                                          <p:attrName>style.visibility</p:attrName>
                                        </p:attrNameLst>
                                      </p:cBhvr>
                                      <p:to>
                                        <p:strVal val="visible"/>
                                      </p:to>
                                    </p:set>
                                    <p:anim calcmode="lin" valueType="num">
                                      <p:cBhvr>
                                        <p:cTn id="22" dur="1000" fill="hold"/>
                                        <p:tgtEl>
                                          <p:spTgt spid="12"/>
                                        </p:tgtEl>
                                        <p:attrNameLst>
                                          <p:attrName>ppt_w</p:attrName>
                                        </p:attrNameLst>
                                      </p:cBhvr>
                                      <p:tavLst>
                                        <p:tav tm="0">
                                          <p:val>
                                            <p:strVal val="#ppt_w+.3"/>
                                          </p:val>
                                        </p:tav>
                                        <p:tav tm="100000">
                                          <p:val>
                                            <p:strVal val="#ppt_w"/>
                                          </p:val>
                                        </p:tav>
                                      </p:tavLst>
                                    </p:anim>
                                    <p:anim calcmode="lin" valueType="num">
                                      <p:cBhvr>
                                        <p:cTn id="23" dur="1000" fill="hold"/>
                                        <p:tgtEl>
                                          <p:spTgt spid="12"/>
                                        </p:tgtEl>
                                        <p:attrNameLst>
                                          <p:attrName>ppt_h</p:attrName>
                                        </p:attrNameLst>
                                      </p:cBhvr>
                                      <p:tavLst>
                                        <p:tav tm="0">
                                          <p:val>
                                            <p:strVal val="#ppt_h"/>
                                          </p:val>
                                        </p:tav>
                                        <p:tav tm="100000">
                                          <p:val>
                                            <p:strVal val="#ppt_h"/>
                                          </p:val>
                                        </p:tav>
                                      </p:tavLst>
                                    </p:anim>
                                    <p:animEffect transition="in" filter="fade">
                                      <p:cBhvr>
                                        <p:cTn id="24"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手绘小人答辩"/>
</p:tagLst>
</file>

<file path=ppt/tags/tag2.xml><?xml version="1.0" encoding="utf-8"?>
<p:tagLst xmlns:a="http://schemas.openxmlformats.org/drawingml/2006/main" xmlns:r="http://schemas.openxmlformats.org/officeDocument/2006/relationships" xmlns:p="http://schemas.openxmlformats.org/presentationml/2006/main">
  <p:tag name="PA" val="v3.0.0"/>
</p:tagLst>
</file>

<file path=ppt/tags/tag3.xml><?xml version="1.0" encoding="utf-8"?>
<p:tagLst xmlns:a="http://schemas.openxmlformats.org/drawingml/2006/main" xmlns:r="http://schemas.openxmlformats.org/officeDocument/2006/relationships" xmlns:p="http://schemas.openxmlformats.org/presentationml/2006/main">
  <p:tag name="PA" val="v3.0.0"/>
</p:tagLst>
</file>

<file path=ppt/tags/tag4.xml><?xml version="1.0" encoding="utf-8"?>
<p:tagLst xmlns:a="http://schemas.openxmlformats.org/drawingml/2006/main" xmlns:r="http://schemas.openxmlformats.org/officeDocument/2006/relationships" xmlns:p="http://schemas.openxmlformats.org/presentationml/2006/main">
  <p:tag name="PA" val="v3.0.0"/>
</p:tagLst>
</file>

<file path=ppt/tags/tag5.xml><?xml version="1.0" encoding="utf-8"?>
<p:tagLst xmlns:a="http://schemas.openxmlformats.org/drawingml/2006/main" xmlns:r="http://schemas.openxmlformats.org/officeDocument/2006/relationships" xmlns:p="http://schemas.openxmlformats.org/presentationml/2006/main">
  <p:tag name="PA" val="v3.0.0"/>
</p:tagLst>
</file>

<file path=ppt/theme/theme1.xml><?xml version="1.0" encoding="utf-8"?>
<a:theme xmlns:a="http://schemas.openxmlformats.org/drawingml/2006/main" name="Design Lesson Powerpoint Template，Freepptbackgrounds.net">
  <a:themeElements>
    <a:clrScheme name="自定义 403">
      <a:dk1>
        <a:sysClr val="windowText" lastClr="000000"/>
      </a:dk1>
      <a:lt1>
        <a:sysClr val="window" lastClr="FFFFFF"/>
      </a:lt1>
      <a:dk2>
        <a:srgbClr val="000000"/>
      </a:dk2>
      <a:lt2>
        <a:srgbClr val="E7E6E6"/>
      </a:lt2>
      <a:accent1>
        <a:srgbClr val="7BB256"/>
      </a:accent1>
      <a:accent2>
        <a:srgbClr val="F0993A"/>
      </a:accent2>
      <a:accent3>
        <a:srgbClr val="DE2743"/>
      </a:accent3>
      <a:accent4>
        <a:srgbClr val="2A7ABC"/>
      </a:accent4>
      <a:accent5>
        <a:srgbClr val="7BB256"/>
      </a:accent5>
      <a:accent6>
        <a:srgbClr val="F0993A"/>
      </a:accent6>
      <a:hlink>
        <a:srgbClr val="DE2743"/>
      </a:hlink>
      <a:folHlink>
        <a:srgbClr val="2A7ABC"/>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460</TotalTime>
  <Words>622</Words>
  <Application>Microsoft Macintosh PowerPoint</Application>
  <PresentationFormat>Grand écran</PresentationFormat>
  <Paragraphs>67</Paragraphs>
  <Slides>14</Slides>
  <Notes>14</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14</vt:i4>
      </vt:variant>
    </vt:vector>
  </HeadingPairs>
  <TitlesOfParts>
    <vt:vector size="20" baseType="lpstr">
      <vt:lpstr>微软雅黑</vt:lpstr>
      <vt:lpstr>Arial</vt:lpstr>
      <vt:lpstr>Calibri</vt:lpstr>
      <vt:lpstr>Century Gothic</vt:lpstr>
      <vt:lpstr>PT Sans</vt:lpstr>
      <vt:lpstr>Design Lesson Powerpoint Template，Freepptbackgrounds.net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Freepptbackgrounds.net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Lesson Powerpoint Template</dc:title>
  <dc:subject>Powerpoint Template</dc:subject>
  <dc:creator>Freepptbackgrounds.net</dc:creator>
  <cp:keywords>Design lesson powerpoint template</cp:keywords>
  <dc:description>Design lesson powerpoint template_x000d_
www.freepptbackgrounds.net</dc:description>
  <cp:lastModifiedBy>Microsoft Office User</cp:lastModifiedBy>
  <cp:revision>64</cp:revision>
  <dcterms:created xsi:type="dcterms:W3CDTF">2017-04-05T03:07:45Z</dcterms:created>
  <dcterms:modified xsi:type="dcterms:W3CDTF">2021-10-23T12:09:47Z</dcterms:modified>
</cp:coreProperties>
</file>