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7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10270BD-C68C-488C-A36A-5D37BDD3096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E6754E6-3F6E-48FF-A4E4-E86C0E57953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270BD-C68C-488C-A36A-5D37BDD3096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6754E6-3F6E-48FF-A4E4-E86C0E579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10270BD-C68C-488C-A36A-5D37BDD3096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E6754E6-3F6E-48FF-A4E4-E86C0E579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270BD-C68C-488C-A36A-5D37BDD3096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6754E6-3F6E-48FF-A4E4-E86C0E579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10270BD-C68C-488C-A36A-5D37BDD3096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E6754E6-3F6E-48FF-A4E4-E86C0E57953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270BD-C68C-488C-A36A-5D37BDD3096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6754E6-3F6E-48FF-A4E4-E86C0E579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270BD-C68C-488C-A36A-5D37BDD3096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6754E6-3F6E-48FF-A4E4-E86C0E579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270BD-C68C-488C-A36A-5D37BDD3096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6754E6-3F6E-48FF-A4E4-E86C0E579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10270BD-C68C-488C-A36A-5D37BDD3096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6754E6-3F6E-48FF-A4E4-E86C0E579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270BD-C68C-488C-A36A-5D37BDD3096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6754E6-3F6E-48FF-A4E4-E86C0E579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270BD-C68C-488C-A36A-5D37BDD3096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6754E6-3F6E-48FF-A4E4-E86C0E5795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10270BD-C68C-488C-A36A-5D37BDD3096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E6754E6-3F6E-48FF-A4E4-E86C0E5795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00200" y="16002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Welcome </a:t>
            </a:r>
            <a:endParaRPr lang="en-US" sz="72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505200"/>
            <a:ext cx="6400800" cy="175260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 OUR PRESENTATION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Click="0" advTm="2000">
    <p:pull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315200" cy="167640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SYLHET POLYTECHNIC 							INSTITUTE</a:t>
            </a:r>
            <a:endParaRPr lang="en-US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7315200" cy="4093536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SYLHET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25146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 advTm="3000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9144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u="sng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Introduction to the college:</a:t>
            </a:r>
            <a:endParaRPr lang="en-US" sz="2800" u="sng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The college is located in South </a:t>
            </a:r>
            <a:r>
              <a:rPr lang="en-US" dirty="0" err="1" smtClean="0">
                <a:solidFill>
                  <a:srgbClr val="FFC000"/>
                </a:solidFill>
              </a:rPr>
              <a:t>Surma</a:t>
            </a:r>
            <a:r>
              <a:rPr lang="en-US" dirty="0" smtClean="0">
                <a:solidFill>
                  <a:srgbClr val="FFC000"/>
                </a:solidFill>
              </a:rPr>
              <a:t> of </a:t>
            </a:r>
            <a:r>
              <a:rPr lang="en-US" dirty="0" err="1" smtClean="0">
                <a:solidFill>
                  <a:srgbClr val="FFC000"/>
                </a:solidFill>
              </a:rPr>
              <a:t>Sylhet</a:t>
            </a:r>
            <a:r>
              <a:rPr lang="en-US" dirty="0" smtClean="0">
                <a:solidFill>
                  <a:srgbClr val="FFC000"/>
                </a:solidFill>
              </a:rPr>
              <a:t>. Technical education is imparted in the college. There are many subjects in </a:t>
            </a:r>
            <a:r>
              <a:rPr lang="en-US" dirty="0" smtClean="0">
                <a:solidFill>
                  <a:srgbClr val="FFC000"/>
                </a:solidFill>
              </a:rPr>
              <a:t>college.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advClick="0" advTm="5000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Dept name :</a:t>
            </a:r>
            <a:endParaRPr lang="en-US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MECHANICAL </a:t>
            </a:r>
          </a:p>
          <a:p>
            <a:r>
              <a:rPr lang="en-US" dirty="0" smtClean="0"/>
              <a:t>CIVIL</a:t>
            </a:r>
          </a:p>
          <a:p>
            <a:r>
              <a:rPr lang="en-US" dirty="0" smtClean="0"/>
              <a:t>ELECTRONICS</a:t>
            </a:r>
          </a:p>
          <a:p>
            <a:r>
              <a:rPr lang="en-US" dirty="0" smtClean="0"/>
              <a:t>POWER</a:t>
            </a:r>
          </a:p>
          <a:p>
            <a:r>
              <a:rPr lang="en-US" dirty="0" smtClean="0"/>
              <a:t>ELECTROMEDICAL</a:t>
            </a:r>
          </a:p>
          <a:p>
            <a:r>
              <a:rPr lang="en-US" dirty="0" smtClean="0"/>
              <a:t>COMPUTER</a:t>
            </a:r>
            <a:endParaRPr lang="en-US" dirty="0"/>
          </a:p>
        </p:txBody>
      </p:sp>
    </p:spTree>
  </p:cSld>
  <p:clrMapOvr>
    <a:masterClrMapping/>
  </p:clrMapOvr>
  <p:transition advClick="0" advTm="4000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u="sng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ASHES ACCORDING TO DEPARTMENT</a:t>
            </a:r>
            <a:r>
              <a:rPr lang="en-US" sz="280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</a:t>
            </a:r>
            <a:endParaRPr lang="en-US" sz="280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MT :1000 STUDENTS</a:t>
            </a:r>
          </a:p>
          <a:p>
            <a:r>
              <a:rPr lang="en-US" dirty="0" smtClean="0"/>
              <a:t>ET :700 STUDENTS</a:t>
            </a:r>
          </a:p>
          <a:p>
            <a:r>
              <a:rPr lang="en-US" dirty="0" smtClean="0"/>
              <a:t>PT :500 STUDENTS</a:t>
            </a:r>
          </a:p>
          <a:p>
            <a:r>
              <a:rPr lang="en-US" dirty="0" smtClean="0"/>
              <a:t>EMT:700 STUDENTS</a:t>
            </a:r>
            <a:endParaRPr lang="en-US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SIZE OF THE COLLEGE</a:t>
            </a:r>
            <a:endParaRPr lang="en-US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COLLEGE IS ESTABLISHED ON ABOUT 1 ACRE</a:t>
            </a:r>
            <a:endParaRPr lang="en-US" dirty="0"/>
          </a:p>
        </p:txBody>
      </p:sp>
    </p:spTree>
  </p:cSld>
  <p:clrMapOvr>
    <a:masterClrMapping/>
  </p:clrMapOvr>
  <p:transition advClick="0" advTm="3000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543800" cy="265176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 EVERYONE</a:t>
            </a:r>
            <a:endParaRPr lang="en-US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 advClick="0" advTm="2000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109</TotalTime>
  <Words>82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Welcome </vt:lpstr>
      <vt:lpstr>SYLHET POLYTECHNIC        INSTITUTE</vt:lpstr>
      <vt:lpstr>Introduction to the college:</vt:lpstr>
      <vt:lpstr>Dept name :</vt:lpstr>
      <vt:lpstr>ASHES ACCORDING TO DEPARTMENT:</vt:lpstr>
      <vt:lpstr> SIZE OF THE COLLEGE</vt:lpstr>
      <vt:lpstr>THANK YOU EVERYONE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</dc:title>
  <dc:creator>LENOVO</dc:creator>
  <cp:lastModifiedBy>LENOVO</cp:lastModifiedBy>
  <cp:revision>11</cp:revision>
  <dcterms:created xsi:type="dcterms:W3CDTF">2024-12-11T13:32:49Z</dcterms:created>
  <dcterms:modified xsi:type="dcterms:W3CDTF">2024-12-11T15:22:33Z</dcterms:modified>
</cp:coreProperties>
</file>