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3B8D6-CF10-56B8-872A-C860B7186B5F}" v="528" dt="2021-06-09T21:00:5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4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25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836" y="3839426"/>
            <a:ext cx="9144000" cy="2387600"/>
          </a:xfrm>
        </p:spPr>
        <p:txBody>
          <a:bodyPr/>
          <a:lstStyle/>
          <a:p>
            <a:r>
              <a:rPr lang="hr-BA" dirty="0"/>
              <a:t>Online 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bs-Latn-BA" dirty="0"/>
              <a:t>Berin Spahovic (1665/2019)</a:t>
            </a:r>
            <a:endParaRPr lang="hr-BA" dirty="0"/>
          </a:p>
          <a:p>
            <a:pPr algn="l"/>
            <a:r>
              <a:rPr lang="bs-Latn-BA" dirty="0"/>
              <a:t>Emin Skopljak (17729/1658)</a:t>
            </a:r>
            <a:endParaRPr lang="hr-BA" dirty="0"/>
          </a:p>
          <a:p>
            <a:pPr algn="l"/>
            <a:r>
              <a:rPr lang="bs-Latn-BA" dirty="0"/>
              <a:t>Fatih Zukorlić (17861/1659)</a:t>
            </a:r>
            <a:endParaRPr lang="hr-BA" dirty="0"/>
          </a:p>
          <a:p>
            <a:pPr algn="l"/>
            <a:r>
              <a:rPr lang="bs-Latn-BA" dirty="0"/>
              <a:t>Rijad Alilović (1702/17941)</a:t>
            </a:r>
            <a:endParaRPr lang="hr-BA" dirty="0"/>
          </a:p>
          <a:p>
            <a:pPr algn="l"/>
            <a:r>
              <a:rPr lang="bs-Latn-BA" dirty="0"/>
              <a:t>Sakib Ademović (1692/17730)</a:t>
            </a:r>
            <a:endParaRPr lang="hr-BA" dirty="0"/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79143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Opis teme 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4170" indent="-344170"/>
            <a:r>
              <a:rPr lang="bs-Latn-BA" dirty="0"/>
              <a:t>U okviru ovog kursa razvijat ćemo aplikaciju koja omogućava veoma jednostavnu kupovinu, odnosno prodaju artikala na web stranici. </a:t>
            </a:r>
            <a:endParaRPr lang="en-US"/>
          </a:p>
          <a:p>
            <a:pPr marL="344170" indent="-344170"/>
            <a:r>
              <a:rPr lang="bs-Latn-BA" dirty="0" err="1">
                <a:cs typeface="Arial"/>
              </a:rPr>
              <a:t>Moguce</a:t>
            </a:r>
            <a:r>
              <a:rPr lang="bs-Latn-BA" dirty="0">
                <a:cs typeface="Arial"/>
              </a:rPr>
              <a:t> je kreirate </a:t>
            </a:r>
            <a:r>
              <a:rPr lang="bs-Latn-BA" dirty="0" err="1">
                <a:cs typeface="Arial"/>
              </a:rPr>
              <a:t>account</a:t>
            </a:r>
            <a:r>
              <a:rPr lang="bs-Latn-BA" dirty="0">
                <a:cs typeface="Arial"/>
              </a:rPr>
              <a:t>, pregledati postavljene artikle od drugih </a:t>
            </a:r>
            <a:r>
              <a:rPr lang="bs-Latn-BA" dirty="0" err="1">
                <a:cs typeface="Arial"/>
              </a:rPr>
              <a:t>usera</a:t>
            </a:r>
            <a:r>
              <a:rPr lang="bs-Latn-BA" dirty="0">
                <a:cs typeface="Arial"/>
              </a:rPr>
              <a:t>, te postati svoje artikle, sa ili bez slike.</a:t>
            </a:r>
          </a:p>
          <a:p>
            <a:pPr marL="344170" indent="-344170"/>
            <a:r>
              <a:rPr lang="bs-Latn-BA" dirty="0" err="1">
                <a:cs typeface="Arial" panose="020B0604020202020204"/>
              </a:rPr>
              <a:t>Moguce</a:t>
            </a:r>
            <a:r>
              <a:rPr lang="bs-Latn-BA" dirty="0">
                <a:cs typeface="Arial" panose="020B0604020202020204"/>
              </a:rPr>
              <a:t> je pregledati svoje artikle, brisati ih, te </a:t>
            </a:r>
            <a:r>
              <a:rPr lang="bs-Latn-BA" dirty="0" err="1">
                <a:cs typeface="Arial" panose="020B0604020202020204"/>
              </a:rPr>
              <a:t>oznaciti</a:t>
            </a:r>
            <a:r>
              <a:rPr lang="bs-Latn-BA" dirty="0">
                <a:cs typeface="Arial" panose="020B0604020202020204"/>
              </a:rPr>
              <a:t> ih kao prodane nakon dogovora sa korisnikom</a:t>
            </a:r>
          </a:p>
          <a:p>
            <a:pPr marL="344170" indent="-344170"/>
            <a:r>
              <a:rPr lang="bs-Latn-BA" dirty="0" err="1">
                <a:cs typeface="Arial" panose="020B0604020202020204"/>
              </a:rPr>
              <a:t>Moguce</a:t>
            </a:r>
            <a:r>
              <a:rPr lang="bs-Latn-BA" dirty="0">
                <a:cs typeface="Arial" panose="020B0604020202020204"/>
              </a:rPr>
              <a:t> je se javiti drugim </a:t>
            </a:r>
            <a:r>
              <a:rPr lang="bs-Latn-BA" dirty="0" err="1">
                <a:cs typeface="Arial" panose="020B0604020202020204"/>
              </a:rPr>
              <a:t>userima</a:t>
            </a:r>
            <a:r>
              <a:rPr lang="bs-Latn-BA" dirty="0">
                <a:cs typeface="Arial" panose="020B0604020202020204"/>
              </a:rPr>
              <a:t> putem chata ili </a:t>
            </a:r>
            <a:r>
              <a:rPr lang="bs-Latn-BA" dirty="0" err="1">
                <a:cs typeface="Arial" panose="020B0604020202020204"/>
              </a:rPr>
              <a:t>maila</a:t>
            </a:r>
          </a:p>
          <a:p>
            <a:pPr marL="344170" indent="-344170"/>
            <a:r>
              <a:rPr lang="bs-Latn-BA" dirty="0">
                <a:cs typeface="Arial" panose="020B0604020202020204"/>
              </a:rPr>
              <a:t>Pretraga artikala </a:t>
            </a:r>
            <a:r>
              <a:rPr lang="bs-Latn-BA" dirty="0" err="1">
                <a:cs typeface="Arial" panose="020B0604020202020204"/>
              </a:rPr>
              <a:t>podrzava</a:t>
            </a:r>
            <a:r>
              <a:rPr lang="bs-Latn-BA" dirty="0">
                <a:cs typeface="Arial" panose="020B0604020202020204"/>
              </a:rPr>
              <a:t> filtriranje po kategorijama, </a:t>
            </a:r>
            <a:r>
              <a:rPr lang="bs-Latn-BA" dirty="0" err="1">
                <a:cs typeface="Arial" panose="020B0604020202020204"/>
              </a:rPr>
              <a:t>search</a:t>
            </a:r>
            <a:r>
              <a:rPr lang="bs-Latn-BA" dirty="0">
                <a:cs typeface="Arial" panose="020B0604020202020204"/>
              </a:rPr>
              <a:t>, te je najgledaniji artikal prikazan kao </a:t>
            </a:r>
            <a:r>
              <a:rPr lang="bs-Latn-BA" dirty="0" err="1">
                <a:cs typeface="Arial" panose="020B0604020202020204"/>
              </a:rPr>
              <a:t>trending</a:t>
            </a:r>
          </a:p>
          <a:p>
            <a:pPr marL="344170" indent="-344170"/>
            <a:r>
              <a:rPr lang="bs-Latn-BA" dirty="0" err="1">
                <a:cs typeface="Arial" panose="020B0604020202020204"/>
              </a:rPr>
              <a:t>Admin</a:t>
            </a:r>
            <a:r>
              <a:rPr lang="bs-Latn-BA" dirty="0">
                <a:cs typeface="Arial" panose="020B0604020202020204"/>
              </a:rPr>
              <a:t> ima dodane </a:t>
            </a:r>
            <a:r>
              <a:rPr lang="bs-Latn-BA" dirty="0" err="1">
                <a:cs typeface="Arial" panose="020B0604020202020204"/>
              </a:rPr>
              <a:t>mogucnosti</a:t>
            </a:r>
            <a:r>
              <a:rPr lang="bs-Latn-BA" dirty="0">
                <a:cs typeface="Arial" panose="020B0604020202020204"/>
              </a:rPr>
              <a:t> u vidu pregleda </a:t>
            </a:r>
            <a:r>
              <a:rPr lang="bs-Latn-BA" dirty="0" err="1">
                <a:cs typeface="Arial" panose="020B0604020202020204"/>
              </a:rPr>
              <a:t>logova</a:t>
            </a:r>
            <a:r>
              <a:rPr lang="bs-Latn-BA" dirty="0">
                <a:cs typeface="Arial" panose="020B0604020202020204"/>
              </a:rPr>
              <a:t> i brisanja </a:t>
            </a:r>
            <a:r>
              <a:rPr lang="bs-Latn-BA" dirty="0" err="1">
                <a:cs typeface="Arial" panose="020B0604020202020204"/>
              </a:rPr>
              <a:t>tudjih</a:t>
            </a:r>
            <a:r>
              <a:rPr lang="bs-Latn-BA" dirty="0">
                <a:cs typeface="Arial" panose="020B0604020202020204"/>
              </a:rPr>
              <a:t> artikala</a:t>
            </a:r>
          </a:p>
          <a:p>
            <a:pPr marL="344170" indent="-344170"/>
            <a:endParaRPr lang="hr-BA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10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Projekat se sastoji od </a:t>
            </a:r>
            <a:r>
              <a:rPr lang="hr-BA" dirty="0"/>
              <a:t>6</a:t>
            </a:r>
            <a:r>
              <a:rPr lang="fi-FI" dirty="0"/>
              <a:t> mikroservisa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UserService</a:t>
            </a:r>
          </a:p>
          <a:p>
            <a:r>
              <a:rPr lang="hr-BA" dirty="0"/>
              <a:t>ItemsService</a:t>
            </a:r>
          </a:p>
          <a:p>
            <a:r>
              <a:rPr lang="hr-BA" dirty="0"/>
              <a:t>MessageService</a:t>
            </a:r>
          </a:p>
          <a:p>
            <a:r>
              <a:rPr lang="hr-BA" dirty="0"/>
              <a:t>TransactionService</a:t>
            </a:r>
          </a:p>
          <a:p>
            <a:r>
              <a:rPr lang="hr-BA" dirty="0"/>
              <a:t>LogService</a:t>
            </a:r>
          </a:p>
          <a:p>
            <a:r>
              <a:rPr lang="hr-BA" dirty="0"/>
              <a:t>AuthService</a:t>
            </a:r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28821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86264"/>
            <a:ext cx="11611153" cy="64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6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77585"/>
            <a:ext cx="11447253" cy="6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09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Online Shop</vt:lpstr>
      <vt:lpstr>Opis teme </vt:lpstr>
      <vt:lpstr>Projekat se sastoji od 6 mikroservisa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Ademovic</dc:creator>
  <cp:lastModifiedBy>Sakib Ademovic</cp:lastModifiedBy>
  <cp:revision>32</cp:revision>
  <dcterms:created xsi:type="dcterms:W3CDTF">2021-06-09T10:12:34Z</dcterms:created>
  <dcterms:modified xsi:type="dcterms:W3CDTF">2021-06-09T21:01:00Z</dcterms:modified>
</cp:coreProperties>
</file>