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39928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2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2356703"/>
            <a:ext cx="2429946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7563446"/>
            <a:ext cx="24299466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B9E-6CF8-4A5D-BEDB-504FEB145724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1C-F07B-465C-9222-B1229B74F5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36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B9E-6CF8-4A5D-BEDB-504FEB145724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1C-F07B-465C-9222-B1229B74F5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54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766678"/>
            <a:ext cx="698609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766678"/>
            <a:ext cx="20553298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B9E-6CF8-4A5D-BEDB-504FEB145724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1C-F07B-465C-9222-B1229B74F5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46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B9E-6CF8-4A5D-BEDB-504FEB145724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1C-F07B-465C-9222-B1229B74F5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86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3590055"/>
            <a:ext cx="27944386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9636811"/>
            <a:ext cx="27944386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B9E-6CF8-4A5D-BEDB-504FEB145724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1C-F07B-465C-9222-B1229B74F5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65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3833390"/>
            <a:ext cx="13769697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3833390"/>
            <a:ext cx="13769697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B9E-6CF8-4A5D-BEDB-504FEB145724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1C-F07B-465C-9222-B1229B74F5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78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766679"/>
            <a:ext cx="27944386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3530053"/>
            <a:ext cx="13706416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5260078"/>
            <a:ext cx="1370641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3530053"/>
            <a:ext cx="13773917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5260078"/>
            <a:ext cx="1377391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B9E-6CF8-4A5D-BEDB-504FEB145724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1C-F07B-465C-9222-B1229B74F5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50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B9E-6CF8-4A5D-BEDB-504FEB145724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1C-F07B-465C-9222-B1229B74F5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79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B9E-6CF8-4A5D-BEDB-504FEB145724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1C-F07B-465C-9222-B1229B74F5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99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960014"/>
            <a:ext cx="10449613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2073365"/>
            <a:ext cx="1640214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4320064"/>
            <a:ext cx="10449613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B9E-6CF8-4A5D-BEDB-504FEB145724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1C-F07B-465C-9222-B1229B74F5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7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960014"/>
            <a:ext cx="10449613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2073365"/>
            <a:ext cx="1640214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4320064"/>
            <a:ext cx="10449613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D6B9E-6CF8-4A5D-BEDB-504FEB145724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5D1C-F07B-465C-9222-B1229B74F5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00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766679"/>
            <a:ext cx="2794438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3833390"/>
            <a:ext cx="2794438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13346865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5D6B9E-6CF8-4A5D-BEDB-504FEB145724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13346865"/>
            <a:ext cx="1093476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13346865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A5D1C-F07B-465C-9222-B1229B74F5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85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B997BEB-C28B-B808-10A6-59C32ABFB43C}"/>
              </a:ext>
            </a:extLst>
          </p:cNvPr>
          <p:cNvGrpSpPr/>
          <p:nvPr/>
        </p:nvGrpSpPr>
        <p:grpSpPr>
          <a:xfrm>
            <a:off x="7833069" y="2430574"/>
            <a:ext cx="16256227" cy="9121477"/>
            <a:chOff x="2904341" y="1943588"/>
            <a:chExt cx="12191980" cy="6856718"/>
          </a:xfrm>
        </p:grpSpPr>
        <p:pic>
          <p:nvPicPr>
            <p:cNvPr id="6" name="Picture 5" descr="A computer with a screen showing a field&#10;&#10;Description automatically generated">
              <a:extLst>
                <a:ext uri="{FF2B5EF4-FFF2-40B4-BE49-F238E27FC236}">
                  <a16:creationId xmlns:a16="http://schemas.microsoft.com/office/drawing/2014/main" id="{5ADB6AE6-CD20-2D74-6D07-94B4969B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24"/>
            <a:stretch/>
          </p:blipFill>
          <p:spPr>
            <a:xfrm>
              <a:off x="2904341" y="1943588"/>
              <a:ext cx="12191980" cy="6856718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8C74A54-8615-F15E-A63C-739A262C8A06}"/>
                </a:ext>
              </a:extLst>
            </p:cNvPr>
            <p:cNvSpPr/>
            <p:nvPr/>
          </p:nvSpPr>
          <p:spPr>
            <a:xfrm>
              <a:off x="5693241" y="3009106"/>
              <a:ext cx="6696000" cy="3772800"/>
            </a:xfrm>
            <a:prstGeom prst="roundRect">
              <a:avLst>
                <a:gd name="adj" fmla="val 878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4F2692F-BC5A-AE04-F78E-4085EB720B36}"/>
              </a:ext>
            </a:extLst>
          </p:cNvPr>
          <p:cNvGrpSpPr/>
          <p:nvPr/>
        </p:nvGrpSpPr>
        <p:grpSpPr>
          <a:xfrm>
            <a:off x="23688514" y="3358177"/>
            <a:ext cx="8280000" cy="8280000"/>
            <a:chOff x="11134599" y="5110483"/>
            <a:chExt cx="5684196" cy="6280625"/>
          </a:xfrm>
        </p:grpSpPr>
        <p:pic>
          <p:nvPicPr>
            <p:cNvPr id="25" name="Picture 24" descr="A rectangular device with a screen&#10;&#10;Description automatically generated">
              <a:extLst>
                <a:ext uri="{FF2B5EF4-FFF2-40B4-BE49-F238E27FC236}">
                  <a16:creationId xmlns:a16="http://schemas.microsoft.com/office/drawing/2014/main" id="{067ECB8F-6276-EDA9-AB1E-50F7887BF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5" t="11642" r="15754" b="11192"/>
            <a:stretch/>
          </p:blipFill>
          <p:spPr>
            <a:xfrm rot="5400000">
              <a:off x="10836384" y="5408698"/>
              <a:ext cx="6280625" cy="5684196"/>
            </a:xfrm>
            <a:prstGeom prst="rect">
              <a:avLst/>
            </a:prstGeom>
          </p:spPr>
        </p:pic>
        <p:pic>
          <p:nvPicPr>
            <p:cNvPr id="27" name="Picture 2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AEA7870-D484-F03B-A754-24F0932E3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44" t="3869" b="262"/>
            <a:stretch/>
          </p:blipFill>
          <p:spPr>
            <a:xfrm>
              <a:off x="11750040" y="5562600"/>
              <a:ext cx="3371681" cy="469011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9C571F-DDD4-BF06-68C5-2124E86F2F20}"/>
              </a:ext>
            </a:extLst>
          </p:cNvPr>
          <p:cNvGrpSpPr/>
          <p:nvPr/>
        </p:nvGrpSpPr>
        <p:grpSpPr>
          <a:xfrm>
            <a:off x="-618564" y="2611315"/>
            <a:ext cx="10592762" cy="9121478"/>
            <a:chOff x="969333" y="2110740"/>
            <a:chExt cx="11432605" cy="10345885"/>
          </a:xfrm>
        </p:grpSpPr>
        <p:pic>
          <p:nvPicPr>
            <p:cNvPr id="29" name="Picture 28" descr="A tablet with a blue screen&#10;&#10;Description automatically generated">
              <a:extLst>
                <a:ext uri="{FF2B5EF4-FFF2-40B4-BE49-F238E27FC236}">
                  <a16:creationId xmlns:a16="http://schemas.microsoft.com/office/drawing/2014/main" id="{09FCDCCD-0801-2608-2324-730D62C7D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2444" r="95889">
                          <a14:foregroundMark x1="6556" y1="40111" x2="6556" y2="40111"/>
                          <a14:foregroundMark x1="5111" y1="66556" x2="5111" y2="66556"/>
                          <a14:foregroundMark x1="37778" y1="24667" x2="37778" y2="24667"/>
                          <a14:foregroundMark x1="89000" y1="20333" x2="89000" y2="20333"/>
                          <a14:foregroundMark x1="92333" y1="45111" x2="92333" y2="45111"/>
                          <a14:foregroundMark x1="95889" y1="71556" x2="95889" y2="71556"/>
                          <a14:foregroundMark x1="2444" y1="39778" x2="2444" y2="39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512693" y="1567380"/>
              <a:ext cx="10345885" cy="11432605"/>
            </a:xfrm>
            <a:prstGeom prst="rect">
              <a:avLst/>
            </a:prstGeom>
          </p:spPr>
        </p:pic>
        <p:pic>
          <p:nvPicPr>
            <p:cNvPr id="30" name="Picture 2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C3B41A4-F9FD-4409-27BB-28BC8BBB0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44" t="3869" b="262"/>
            <a:stretch/>
          </p:blipFill>
          <p:spPr>
            <a:xfrm>
              <a:off x="4136821" y="3701725"/>
              <a:ext cx="5161843" cy="7172670"/>
            </a:xfrm>
            <a:prstGeom prst="rect">
              <a:avLst/>
            </a:prstGeom>
          </p:spPr>
        </p:pic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A3B96608-A658-5389-4A7B-0AD2A449C548}"/>
                </a:ext>
              </a:extLst>
            </p:cNvPr>
            <p:cNvSpPr/>
            <p:nvPr/>
          </p:nvSpPr>
          <p:spPr>
            <a:xfrm rot="16200000">
              <a:off x="3956058" y="5510523"/>
              <a:ext cx="5742647" cy="4942565"/>
            </a:xfrm>
            <a:prstGeom prst="rtTriangle">
              <a:avLst/>
            </a:prstGeom>
            <a:solidFill>
              <a:srgbClr val="262626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06873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Sadeq Alisaac Khoueini</dc:creator>
  <cp:lastModifiedBy>Sadeq Alisaac Khoueini</cp:lastModifiedBy>
  <cp:revision>1</cp:revision>
  <dcterms:created xsi:type="dcterms:W3CDTF">2025-01-07T16:37:32Z</dcterms:created>
  <dcterms:modified xsi:type="dcterms:W3CDTF">2025-01-07T17:16:18Z</dcterms:modified>
</cp:coreProperties>
</file>