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F7E-0274-48FA-A5FE-599EC92A8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3FEB1-D766-430E-9572-14DC94E1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346-B8BA-4C8B-917F-C904065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84A3-24B1-45DF-B461-A72776E0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C7DB-AD99-45C1-A704-799E5B2C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DCC-1289-4E9F-AE40-0325CA6D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6D27-8CAA-4040-ACE1-1BA4918A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D82A-5609-4AFE-9316-579E33CC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1DE7-6EE4-4DAB-B782-3A42A7FB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4FED-1351-413F-80CE-7044E3D4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EBD56-5C07-46B7-A947-0B8BB8FB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63BF5-8892-421A-A8DA-B2BE7664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6A25-02D5-472F-9DDB-23A0F393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84C7-7679-458D-87AD-41A477F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C9F8-DA3A-4A51-A6E5-B1D04208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B84-8ABD-4DDF-B023-31E53506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6439-277F-4F83-90AC-73BA27F8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488B-70FA-4D4C-A899-4178032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BC8-DF8A-4450-9AE7-9667FAE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9A42-60C2-49A0-AE3A-F2E6B235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4924-A5CD-42A3-90A1-BFC35A49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DD19-798B-470E-A05E-C01B0FBB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BB33-2904-4243-A0EA-D90E2C00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E0A1-0A0B-4180-A54D-2EC7BB3B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278F-CCEA-4697-A8F0-FA43C904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F4CA-CE3B-4CD2-A293-41762A27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ED8-121C-4526-A90A-80E088D92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3CD8-B048-4807-8915-BAD262445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4A59-2306-4446-9573-996DF36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9D03A-F41E-4DDF-80E7-69935169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31598-C291-4707-8A9A-1AA9AAB4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112F-E57F-4BAB-87D1-98EA8E7B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9BAB-6919-48E9-88B9-B648F409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09544-0F6F-41B0-9C6F-E2C3F1329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C91CF-A500-41B6-A950-DF8022C54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3C551-2E24-4C3B-A656-96C1E68D8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9AAEB-184D-42E6-8C5B-936422B5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03B9-4EE2-489B-A6A7-C3791B5F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1A008-C9AD-4B9D-88EE-0741A0C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AD6A-8DFB-4092-A899-15F00EEF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99FB4-3B71-471E-965B-68B26888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13E0D-AB4A-4960-B616-D9D3289A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B11C4-4397-430C-B0DB-3F4485E9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69D52-621E-4010-8A36-6DD30B89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2D24-6CDF-4005-A41D-A8EF14D8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1A43-FF81-4D07-B71F-48D9A60E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6593-AC17-4198-96BA-48692BD7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BFAD-A712-479A-819B-3067CDA5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A79A-0630-42BA-990E-DE441526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E4BB-3015-4A99-9531-002C32A5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4220-1582-4744-80C5-986F3D40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83A9-6415-41B6-BC1B-2AADAF85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9C5B-A70E-41C2-A89E-A1C08937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9354F-B417-464B-BBF6-481EE97D3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9615-D5F9-41B8-AB4C-71AE7DC7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C428-9483-47B5-9509-C345F36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6EA3-ACAE-417E-A7AE-63065C7A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9CC4-D8AD-4770-8CEF-A42BD9A5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8F0C8-69E2-4783-8E8E-366CC0DE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0A54-C4E0-47D6-A1DF-304987EC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2334-F961-435B-90B7-D75F932E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1D54-2B6C-4F99-9C4B-EB52796E312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DE64-8BBE-4A41-8DD1-D42C6E8F6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C543-B70F-4540-AA87-404498813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18AE-9FAB-459B-9F66-9BA954152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5E955-3403-45FB-980A-266C85042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CA46D-0948-43CB-A866-029579A1A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factors determine a star to be Red or Blue?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481D-4448-4196-A5AB-2667FB41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By: </a:t>
            </a:r>
            <a:r>
              <a:rPr lang="en-US" sz="2000" dirty="0" err="1"/>
              <a:t>Stefhon</a:t>
            </a:r>
            <a:r>
              <a:rPr lang="en-US" sz="2000" dirty="0"/>
              <a:t> Jean-Claude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2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B17-50ED-4DA4-9AB1-C565D07F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you need to know before viewing</a:t>
            </a:r>
          </a:p>
        </p:txBody>
      </p:sp>
      <p:pic>
        <p:nvPicPr>
          <p:cNvPr id="5" name="Content Placeholder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F181B5-6902-4324-98EA-D37BF238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9" y="2099388"/>
            <a:ext cx="2367328" cy="4278014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AEDB0AC-351F-447F-9308-871AC5785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31" y="1690688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311-F444-49A8-993D-F1A2C0DA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05" y="252741"/>
            <a:ext cx="10515600" cy="1325563"/>
          </a:xfrm>
        </p:spPr>
        <p:txBody>
          <a:bodyPr/>
          <a:lstStyle/>
          <a:p>
            <a:r>
              <a:rPr lang="en-US" dirty="0"/>
              <a:t>Temperatures of stars based off color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B5E822-7780-4454-9C98-BF7B8E44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95" y="1578304"/>
            <a:ext cx="7220209" cy="4813472"/>
          </a:xfrm>
        </p:spPr>
      </p:pic>
    </p:spTree>
    <p:extLst>
      <p:ext uri="{BB962C8B-B14F-4D97-AF65-F5344CB8AC3E}">
        <p14:creationId xmlns:p14="http://schemas.microsoft.com/office/powerpoint/2010/main" val="22514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3DE6-3E23-4C20-BA13-616B2A5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567" y="365125"/>
            <a:ext cx="10515600" cy="1325563"/>
          </a:xfrm>
        </p:spPr>
        <p:txBody>
          <a:bodyPr/>
          <a:lstStyle/>
          <a:p>
            <a:r>
              <a:rPr lang="en-US" dirty="0"/>
              <a:t>Luminosity of stars based off color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34B876-41C6-4243-AB8A-A602C056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14" y="1690688"/>
            <a:ext cx="7116772" cy="4744514"/>
          </a:xfrm>
        </p:spPr>
      </p:pic>
    </p:spTree>
    <p:extLst>
      <p:ext uri="{BB962C8B-B14F-4D97-AF65-F5344CB8AC3E}">
        <p14:creationId xmlns:p14="http://schemas.microsoft.com/office/powerpoint/2010/main" val="2317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98F3-541A-41AB-B6C0-F34FFD58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99" y="321716"/>
            <a:ext cx="10515600" cy="1325563"/>
          </a:xfrm>
        </p:spPr>
        <p:txBody>
          <a:bodyPr/>
          <a:lstStyle/>
          <a:p>
            <a:r>
              <a:rPr lang="en-US" dirty="0"/>
              <a:t>Radius of stars based off color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F6BE36-77FE-4B0D-9842-7153D1E80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9" y="1647279"/>
            <a:ext cx="7247401" cy="4831600"/>
          </a:xfrm>
        </p:spPr>
      </p:pic>
    </p:spTree>
    <p:extLst>
      <p:ext uri="{BB962C8B-B14F-4D97-AF65-F5344CB8AC3E}">
        <p14:creationId xmlns:p14="http://schemas.microsoft.com/office/powerpoint/2010/main" val="164369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connected blue lines">
            <a:extLst>
              <a:ext uri="{FF2B5EF4-FFF2-40B4-BE49-F238E27FC236}">
                <a16:creationId xmlns:a16="http://schemas.microsoft.com/office/drawing/2014/main" id="{276B6E76-5D4B-4B67-BD73-75DF37F9B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B0418-6DFD-4F5E-8F32-3000FC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671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Magnitude of stars based off their color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CC4E1F-B1C3-4769-B211-76E7F73D4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54" y="1870371"/>
            <a:ext cx="7229518" cy="4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1B52B-43BF-41DB-B5E1-9A802AC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Red Star Data Scatter Plot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FBBCAA3-24FD-4C7C-80A1-BDCAFBC7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69" y="95044"/>
            <a:ext cx="4629478" cy="308631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62CB657-11F1-435F-B261-99905B5B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7" y="3315854"/>
            <a:ext cx="5183416" cy="345561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0A97151-52D5-4111-955D-CB7D6D6FF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1" y="3315854"/>
            <a:ext cx="5183416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2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9013FB0-AE0D-406C-9C60-DEB79EFB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6938"/>
            <a:ext cx="5221288" cy="345757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AE638B3-0127-4D8F-AFDA-A6146C065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2166938"/>
            <a:ext cx="5221288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85F7F-A1F9-4A78-A6BE-EB987037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Blue Star Data Scatter Plot</a:t>
            </a:r>
          </a:p>
        </p:txBody>
      </p:sp>
    </p:spTree>
    <p:extLst>
      <p:ext uri="{BB962C8B-B14F-4D97-AF65-F5344CB8AC3E}">
        <p14:creationId xmlns:p14="http://schemas.microsoft.com/office/powerpoint/2010/main" val="67702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factors determine a star to be Red or Blue?</vt:lpstr>
      <vt:lpstr>Some things you need to know before viewing</vt:lpstr>
      <vt:lpstr>Temperatures of stars based off color</vt:lpstr>
      <vt:lpstr>Luminosity of stars based off color</vt:lpstr>
      <vt:lpstr>Radius of stars based off color</vt:lpstr>
      <vt:lpstr>Magnitude of stars based off their color</vt:lpstr>
      <vt:lpstr>Red Star Data Scatter Plot</vt:lpstr>
      <vt:lpstr>Blue Star Data Scatter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Weng,Ruyi</dc:creator>
  <cp:lastModifiedBy>Weng,Ruyi</cp:lastModifiedBy>
  <cp:revision>4</cp:revision>
  <dcterms:created xsi:type="dcterms:W3CDTF">2021-02-23T00:46:20Z</dcterms:created>
  <dcterms:modified xsi:type="dcterms:W3CDTF">2021-02-23T19:46:06Z</dcterms:modified>
</cp:coreProperties>
</file>