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sldIdLst>
    <p:sldId id="257" r:id="rId2"/>
    <p:sldId id="265" r:id="rId3"/>
    <p:sldId id="259" r:id="rId4"/>
    <p:sldId id="258" r:id="rId5"/>
    <p:sldId id="271" r:id="rId6"/>
    <p:sldId id="262" r:id="rId7"/>
    <p:sldId id="264" r:id="rId8"/>
    <p:sldId id="277" r:id="rId9"/>
    <p:sldId id="278" r:id="rId10"/>
    <p:sldId id="279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797675" cy="9926638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781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179999" marR="0" indent="-179999" algn="l" defTabSz="685781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Pct val="100000"/>
      <a:buFontTx/>
      <a:buChar char="▪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359999" marR="0" indent="-179999" algn="l" defTabSz="685781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Pct val="100000"/>
      <a:buFontTx/>
      <a:buChar char="–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539999" marR="0" indent="-180000" algn="l" defTabSz="685781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Pct val="100000"/>
      <a:buFontTx/>
      <a:buChar char="–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719998" marR="0" indent="-180000" algn="l" defTabSz="685781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Pct val="100000"/>
      <a:buFontTx/>
      <a:buChar char="–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900000" marR="0" indent="-180000" algn="l" defTabSz="685781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Pct val="100000"/>
      <a:buFontTx/>
      <a:buChar char="–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1079999" marR="0" indent="-179998" algn="l" defTabSz="685781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Pct val="100000"/>
      <a:buFontTx/>
      <a:buChar char="–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1260000" marR="0" indent="-179998" algn="l" defTabSz="685781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Pct val="100000"/>
      <a:buFontTx/>
      <a:buChar char="–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1439999" marR="0" indent="-179998" algn="l" defTabSz="685781" rtl="0" fontAlgn="auto" latinLnBrk="0" hangingPunct="0">
      <a:lnSpc>
        <a:spcPct val="85000"/>
      </a:lnSpc>
      <a:spcBef>
        <a:spcPts val="0"/>
      </a:spcBef>
      <a:spcAft>
        <a:spcPts val="0"/>
      </a:spcAft>
      <a:buClrTx/>
      <a:buSzPct val="100000"/>
      <a:buFontTx/>
      <a:buChar char="–"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521415D9-36F7-43E2-AB2F-B90AF26B5E84}">
      <p14:sectionLst xmlns:p14="http://schemas.microsoft.com/office/powerpoint/2010/main">
        <p14:section name="In der Frage" id="{AD062435-6357-4BDC-B03F-520F39E8E4ED}">
          <p14:sldIdLst>
            <p14:sldId id="257"/>
            <p14:sldId id="265"/>
            <p14:sldId id="259"/>
            <p14:sldId id="258"/>
            <p14:sldId id="271"/>
          </p14:sldIdLst>
        </p14:section>
        <p14:section name="markiert" id="{F16FBD3D-F5B2-4D65-BC32-E82A47B3A068}">
          <p14:sldIdLst>
            <p14:sldId id="262"/>
          </p14:sldIdLst>
        </p14:section>
        <p14:section name="i" id="{00E34864-3F62-42A1-8B57-A01EC09678C4}">
          <p14:sldIdLst>
            <p14:sldId id="264"/>
          </p14:sldIdLst>
        </p14:section>
        <p14:section name="Oberfläche" id="{3A768276-0FE6-4014-BDDE-4624A3C4AFE0}">
          <p14:sldIdLst>
            <p14:sldId id="277"/>
            <p14:sldId id="278"/>
            <p14:sldId id="279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40">
          <p15:clr>
            <a:srgbClr val="A4A3A4"/>
          </p15:clr>
        </p15:guide>
        <p15:guide id="2" pos="249">
          <p15:clr>
            <a:srgbClr val="A4A3A4"/>
          </p15:clr>
        </p15:guide>
        <p15:guide id="3" pos="1973">
          <p15:clr>
            <a:srgbClr val="A4A3A4"/>
          </p15:clr>
        </p15:guide>
        <p15:guide id="4" orient="horz" pos="2913">
          <p15:clr>
            <a:srgbClr val="A4A3A4"/>
          </p15:clr>
        </p15:guide>
        <p15:guide id="5" pos="1066">
          <p15:clr>
            <a:srgbClr val="A4A3A4"/>
          </p15:clr>
        </p15:guide>
        <p15:guide id="6" pos="4649">
          <p15:clr>
            <a:srgbClr val="A4A3A4"/>
          </p15:clr>
        </p15:guide>
        <p15:guide id="7" orient="horz" pos="1597">
          <p15:clr>
            <a:srgbClr val="A4A3A4"/>
          </p15:clr>
        </p15:guide>
        <p15:guide id="8" orient="horz" pos="418">
          <p15:clr>
            <a:srgbClr val="A4A3A4"/>
          </p15:clr>
        </p15:guide>
        <p15:guide id="9" orient="horz" pos="577">
          <p15:clr>
            <a:srgbClr val="A4A3A4"/>
          </p15:clr>
        </p15:guide>
        <p15:guide id="10" pos="5420">
          <p15:clr>
            <a:srgbClr val="A4A3A4"/>
          </p15:clr>
        </p15:guide>
        <p15:guide id="11" pos="340">
          <p15:clr>
            <a:srgbClr val="A4A3A4"/>
          </p15:clr>
        </p15:guide>
        <p15:guide id="12" pos="30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64A"/>
    <a:srgbClr val="7FC781"/>
    <a:srgbClr val="262626"/>
    <a:srgbClr val="FFB7B7"/>
    <a:srgbClr val="FF6F6F"/>
    <a:srgbClr val="FED3B8"/>
    <a:srgbClr val="FF8E6F"/>
    <a:srgbClr val="B7FFD9"/>
    <a:srgbClr val="71FDA0"/>
    <a:srgbClr val="F56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69" d="100"/>
          <a:sy n="169" d="100"/>
        </p:scale>
        <p:origin x="6077" y="-82"/>
      </p:cViewPr>
      <p:guideLst>
        <p:guide orient="horz" pos="940"/>
        <p:guide pos="249"/>
        <p:guide pos="1973"/>
        <p:guide orient="horz" pos="2913"/>
        <p:guide pos="1066"/>
        <p:guide pos="4649"/>
        <p:guide orient="horz" pos="1597"/>
        <p:guide orient="horz" pos="418"/>
        <p:guide orient="horz" pos="577"/>
        <p:guide pos="5420"/>
        <p:guide pos="340"/>
        <p:guide pos="30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6" name="Datumsplatzhalter 99">
            <a:extLst>
              <a:ext uri="{FF2B5EF4-FFF2-40B4-BE49-F238E27FC236}">
                <a16:creationId xmlns:a16="http://schemas.microsoft.com/office/drawing/2014/main" id="{E8AD1CA4-53EA-440B-80DC-147C3A54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2478EEBF-7199-42C2-8203-7130BE0B3BD5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51001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PICTURE_CONTENT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  <p:sp>
        <p:nvSpPr>
          <p:cNvPr id="87" name="Picture Placeholder 3">
            <a:extLst>
              <a:ext uri="{FF2B5EF4-FFF2-40B4-BE49-F238E27FC236}">
                <a16:creationId xmlns:a16="http://schemas.microsoft.com/office/drawing/2014/main" id="{747AF2E9-7EE1-40C3-A4DC-4C34585B419F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9999" y="665997"/>
            <a:ext cx="6012003" cy="3960817"/>
          </a:xfrm>
          <a:prstGeom prst="rect">
            <a:avLst/>
          </a:prstGeom>
          <a:solidFill>
            <a:schemeClr val="bg2"/>
          </a:solidFill>
        </p:spPr>
        <p:txBody>
          <a:bodyPr lIns="91439" tIns="45719" rIns="91439" bIns="45719" numCol="1" spcCol="38100">
            <a:noAutofit/>
          </a:bodyPr>
          <a:lstStyle/>
          <a:p>
            <a:r>
              <a:rPr lang="de-DE"/>
              <a:t>Bild durch Klicken auf Symbol hinzufügen</a:t>
            </a:r>
            <a:endParaRPr/>
          </a:p>
        </p:txBody>
      </p:sp>
      <p:sp>
        <p:nvSpPr>
          <p:cNvPr id="88" name="Textebene 1…">
            <a:extLst>
              <a:ext uri="{FF2B5EF4-FFF2-40B4-BE49-F238E27FC236}">
                <a16:creationId xmlns:a16="http://schemas.microsoft.com/office/drawing/2014/main" id="{45D44972-FC5B-4B13-A671-E7F3D452FEFE}"/>
              </a:ext>
            </a:extLst>
          </p:cNvPr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696075" y="665998"/>
            <a:ext cx="1907926" cy="3960817"/>
          </a:xfrm>
          <a:prstGeom prst="rect">
            <a:avLst/>
          </a:prstGeom>
        </p:spPr>
        <p:txBody>
          <a:bodyPr numCol="1" spcCol="38100"/>
          <a:lstStyle>
            <a:lvl1pPr marL="180000" indent="-180000">
              <a:spcBef>
                <a:spcPts val="500"/>
              </a:spcBef>
              <a:buClr>
                <a:srgbClr val="FFFFFF"/>
              </a:buClr>
              <a:buSzPct val="100000"/>
              <a:buFont typeface="Arial"/>
              <a:buNone/>
              <a:defRPr sz="1000" b="0"/>
            </a:lvl1pPr>
            <a:lvl2pPr marL="360000" indent="-180000">
              <a:spcBef>
                <a:spcPts val="500"/>
              </a:spcBef>
              <a:buClr>
                <a:srgbClr val="FFFFFF"/>
              </a:buClr>
              <a:buSzPct val="100000"/>
              <a:buFont typeface="Arial"/>
              <a:buNone/>
              <a:defRPr sz="1000" b="0"/>
            </a:lvl2pPr>
            <a:lvl3pPr marL="0" indent="0">
              <a:spcBef>
                <a:spcPts val="500"/>
              </a:spcBef>
              <a:buClr>
                <a:srgbClr val="FFFFFF"/>
              </a:buClr>
              <a:buSzTx/>
              <a:buFont typeface="Arial"/>
              <a:buNone/>
              <a:defRPr sz="1000" b="0"/>
            </a:lvl3pPr>
            <a:lvl4pPr marL="0" indent="0">
              <a:spcBef>
                <a:spcPts val="500"/>
              </a:spcBef>
              <a:buClr>
                <a:srgbClr val="FFFFFF"/>
              </a:buClr>
              <a:buSzTx/>
              <a:buFont typeface="Arial"/>
              <a:buNone/>
              <a:defRPr sz="1000" b="0"/>
            </a:lvl4pPr>
            <a:lvl5pPr>
              <a:spcBef>
                <a:spcPts val="500"/>
              </a:spcBef>
              <a:buClr>
                <a:srgbClr val="FFFFFF"/>
              </a:buClr>
              <a:buFont typeface="Arial"/>
              <a:buNone/>
              <a:defRPr sz="1000" b="0"/>
            </a:lvl5pPr>
          </a:lstStyle>
          <a:p>
            <a:r>
              <a:rPr dirty="0" err="1"/>
              <a:t>Textebene</a:t>
            </a:r>
            <a:r>
              <a:rPr dirty="0"/>
              <a:t> 1</a:t>
            </a:r>
            <a:endParaRPr lang="de-DE" dirty="0"/>
          </a:p>
          <a:p>
            <a:r>
              <a:rPr dirty="0" err="1"/>
              <a:t>Textebene</a:t>
            </a:r>
            <a:r>
              <a:rPr dirty="0"/>
              <a:t> 2</a:t>
            </a:r>
          </a:p>
          <a:p>
            <a:pPr lvl="2"/>
            <a:r>
              <a:rPr dirty="0" err="1"/>
              <a:t>Textebene</a:t>
            </a:r>
            <a:r>
              <a:rPr dirty="0"/>
              <a:t> 3</a:t>
            </a:r>
          </a:p>
          <a:p>
            <a:pPr lvl="3"/>
            <a:r>
              <a:rPr dirty="0" err="1"/>
              <a:t>Textebene</a:t>
            </a:r>
            <a:r>
              <a:rPr dirty="0"/>
              <a:t> 4</a:t>
            </a:r>
            <a:endParaRPr lang="de-DE" dirty="0"/>
          </a:p>
          <a:p>
            <a:pPr lvl="3"/>
            <a:r>
              <a:rPr dirty="0" err="1"/>
              <a:t>Textebene</a:t>
            </a:r>
            <a:r>
              <a:rPr dirty="0"/>
              <a:t> 5</a:t>
            </a:r>
          </a:p>
        </p:txBody>
      </p:sp>
      <p:sp>
        <p:nvSpPr>
          <p:cNvPr id="89" name="Datumsplatzhalter 99">
            <a:extLst>
              <a:ext uri="{FF2B5EF4-FFF2-40B4-BE49-F238E27FC236}">
                <a16:creationId xmlns:a16="http://schemas.microsoft.com/office/drawing/2014/main" id="{4D2231D2-588F-428D-9275-58F0F5C5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CE265D25-9B35-4E63-9D69-CC5DB4AD7AB2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28264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ONTENT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B0EF7-4994-40F3-AE54-52936E40FB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046" y="915988"/>
            <a:ext cx="8068792" cy="369887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HEADLINE </a:t>
            </a:r>
          </a:p>
          <a:p>
            <a:pPr lvl="0"/>
            <a:r>
              <a:rPr lang="de-DE" dirty="0"/>
              <a:t>ZWEIZEILIG</a:t>
            </a:r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444D087E-AE34-491A-9394-7DB28B2F6E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868" y="1503588"/>
            <a:ext cx="8068791" cy="3119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1100"/>
            </a:lvl1pPr>
            <a:lvl2pPr>
              <a:lnSpc>
                <a:spcPct val="100000"/>
              </a:lnSpc>
              <a:spcBef>
                <a:spcPts val="600"/>
              </a:spcBef>
              <a:defRPr sz="1100"/>
            </a:lvl2pPr>
            <a:lvl3pPr>
              <a:lnSpc>
                <a:spcPct val="100000"/>
              </a:lnSpc>
              <a:spcBef>
                <a:spcPts val="60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Datumsplatzhalter 99">
            <a:extLst>
              <a:ext uri="{FF2B5EF4-FFF2-40B4-BE49-F238E27FC236}">
                <a16:creationId xmlns:a16="http://schemas.microsoft.com/office/drawing/2014/main" id="{6F651D25-5E06-4F44-96AD-515478F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F9C21A19-E246-41A1-BBFD-89CC5D51FB78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A36C685D-5197-440C-868B-51FB0FFA221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48266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CONTENT_HEAD-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B0EF7-4994-40F3-AE54-52936E40FB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046" y="915988"/>
            <a:ext cx="8068792" cy="369887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HEADLINE </a:t>
            </a:r>
          </a:p>
          <a:p>
            <a:pPr lvl="0"/>
            <a:r>
              <a:rPr lang="de-DE" dirty="0"/>
              <a:t>ZWEIZEILIG</a:t>
            </a:r>
          </a:p>
        </p:txBody>
      </p:sp>
      <p:sp>
        <p:nvSpPr>
          <p:cNvPr id="6" name="Datumsplatzhalter 99">
            <a:extLst>
              <a:ext uri="{FF2B5EF4-FFF2-40B4-BE49-F238E27FC236}">
                <a16:creationId xmlns:a16="http://schemas.microsoft.com/office/drawing/2014/main" id="{6F651D25-5E06-4F44-96AD-515478F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F9C21A19-E246-41A1-BBFD-89CC5D51FB78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7" name="Bildplatzhalter 4">
            <a:extLst>
              <a:ext uri="{FF2B5EF4-FFF2-40B4-BE49-F238E27FC236}">
                <a16:creationId xmlns:a16="http://schemas.microsoft.com/office/drawing/2014/main" id="{2215B474-F65A-45D8-8988-94E244CA70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3400" y="1503363"/>
            <a:ext cx="8072438" cy="31194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5" name="Foliennummer">
            <a:extLst>
              <a:ext uri="{FF2B5EF4-FFF2-40B4-BE49-F238E27FC236}">
                <a16:creationId xmlns:a16="http://schemas.microsoft.com/office/drawing/2014/main" id="{04EC390E-17BB-4663-B736-9D0F2BEAA89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6975353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ONTENT_HEADLINE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BB0EF7-4994-40F3-AE54-52936E40FB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046" y="915988"/>
            <a:ext cx="8068792" cy="369887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HEADLINE </a:t>
            </a:r>
          </a:p>
          <a:p>
            <a:pPr lvl="0"/>
            <a:r>
              <a:rPr lang="de-DE" dirty="0"/>
              <a:t>ZWEIZEILIG</a:t>
            </a:r>
          </a:p>
        </p:txBody>
      </p:sp>
      <p:sp>
        <p:nvSpPr>
          <p:cNvPr id="6" name="Datumsplatzhalter 99">
            <a:extLst>
              <a:ext uri="{FF2B5EF4-FFF2-40B4-BE49-F238E27FC236}">
                <a16:creationId xmlns:a16="http://schemas.microsoft.com/office/drawing/2014/main" id="{6F651D25-5E06-4F44-96AD-515478F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F9C21A19-E246-41A1-BBFD-89CC5D51FB78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8" name="Tabellenplatzhalter 6">
            <a:extLst>
              <a:ext uri="{FF2B5EF4-FFF2-40B4-BE49-F238E27FC236}">
                <a16:creationId xmlns:a16="http://schemas.microsoft.com/office/drawing/2014/main" id="{72BE07F9-30F2-48F4-BE26-0C72E6209923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33400" y="1503363"/>
            <a:ext cx="8069263" cy="3119437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9" name="Foliennummer">
            <a:extLst>
              <a:ext uri="{FF2B5EF4-FFF2-40B4-BE49-F238E27FC236}">
                <a16:creationId xmlns:a16="http://schemas.microsoft.com/office/drawing/2014/main" id="{D2FCBB04-352A-4339-B59E-AF88973B509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332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CONTENT_TABLE-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99">
            <a:extLst>
              <a:ext uri="{FF2B5EF4-FFF2-40B4-BE49-F238E27FC236}">
                <a16:creationId xmlns:a16="http://schemas.microsoft.com/office/drawing/2014/main" id="{6F651D25-5E06-4F44-96AD-515478F1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428F43AC-E903-4325-B715-4613AF3C4CF6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4" name="Tabellenplatzhalter 3">
            <a:extLst>
              <a:ext uri="{FF2B5EF4-FFF2-40B4-BE49-F238E27FC236}">
                <a16:creationId xmlns:a16="http://schemas.microsoft.com/office/drawing/2014/main" id="{A13793CE-B78C-40B4-AF5B-737470DDF18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36575" y="663574"/>
            <a:ext cx="8058785" cy="396000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8" name="Foliennummer">
            <a:extLst>
              <a:ext uri="{FF2B5EF4-FFF2-40B4-BE49-F238E27FC236}">
                <a16:creationId xmlns:a16="http://schemas.microsoft.com/office/drawing/2014/main" id="{3D5CFB81-9C36-42EC-B63B-79AD997BECF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7858803"/>
      </p:ext>
    </p:extLst>
  </p:cSld>
  <p:clrMapOvr>
    <a:masterClrMapping/>
  </p:clrMapOvr>
  <p:transition spd="med"/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PICTURE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DBAE66-DB07-4ED4-BCA4-2D05E2C653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0880536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VIDEO-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enplatzhalter 3">
            <a:extLst>
              <a:ext uri="{FF2B5EF4-FFF2-40B4-BE49-F238E27FC236}">
                <a16:creationId xmlns:a16="http://schemas.microsoft.com/office/drawing/2014/main" id="{BC2891C5-837C-4568-A1B6-5639F9B2ED47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9144000" cy="5143500"/>
          </a:xfrm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de-DE"/>
              <a:t>Mediaclip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945746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LAST-PAGE_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726E5629-66B7-4EFE-A5CD-14CE5047F960}"/>
              </a:ext>
            </a:extLst>
          </p:cNvPr>
          <p:cNvSpPr txBox="1"/>
          <p:nvPr/>
        </p:nvSpPr>
        <p:spPr bwMode="gray">
          <a:xfrm>
            <a:off x="539750" y="4745106"/>
            <a:ext cx="5949089" cy="19620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l" defTabSz="685783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dirty="0"/>
              <a:t>Pfleiderer retains all intellectual property rights in, and asserts rights of confidentiality over, all parts of its response submitted within this presentation. </a:t>
            </a:r>
            <a:br>
              <a:rPr lang="en-GB" sz="500" dirty="0"/>
            </a:br>
            <a:r>
              <a:rPr lang="en-GB" sz="500" dirty="0"/>
              <a:t>By submitting this response we authorise you to make and distribute such copies of our proposal within your organisation and to any party contracted directly </a:t>
            </a:r>
          </a:p>
          <a:p>
            <a:pPr marL="0" marR="0" lvl="0" indent="0" algn="l" defTabSz="685783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500" dirty="0"/>
              <a:t>to solely assist in the evaluation process of our presentation on a confidential basis. Any further use will be strictly subject to agreeing appropriate terms.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61876A-28D3-413C-9C4F-5A56543529BC}"/>
              </a:ext>
            </a:extLst>
          </p:cNvPr>
          <p:cNvSpPr/>
          <p:nvPr/>
        </p:nvSpPr>
        <p:spPr>
          <a:xfrm>
            <a:off x="0" y="670560"/>
            <a:ext cx="9144000" cy="3960000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D56EC5-D7A2-4256-8870-1EF032302CB1}"/>
              </a:ext>
            </a:extLst>
          </p:cNvPr>
          <p:cNvSpPr/>
          <p:nvPr/>
        </p:nvSpPr>
        <p:spPr>
          <a:xfrm>
            <a:off x="539750" y="915988"/>
            <a:ext cx="2280179" cy="2280179"/>
          </a:xfrm>
          <a:prstGeom prst="rect">
            <a:avLst/>
          </a:prstGeom>
          <a:noFill/>
          <a:ln w="9525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noAutofit/>
          </a:bodyPr>
          <a:lstStyle/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THANK YOU </a:t>
            </a:r>
            <a:r>
              <a:rPr kumimoji="0" lang="de-DE" sz="28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FOR</a:t>
            </a:r>
            <a:r>
              <a:rPr kumimoji="0" lang="de-DE" sz="2800" i="0" u="none" strike="noStrike" cap="none" spc="0" normalizeH="0" dirty="0">
                <a:ln>
                  <a:noFill/>
                </a:ln>
                <a:solidFill>
                  <a:schemeClr val="bg1"/>
                </a:solidFill>
                <a:effectLst/>
                <a:uFillTx/>
                <a:sym typeface="Calibri"/>
              </a:rPr>
              <a:t> YOUR ATTENTION!</a:t>
            </a:r>
            <a:endParaRPr kumimoji="0" lang="de-DE" sz="28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sym typeface="Calibri"/>
            </a:endParaRPr>
          </a:p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400" b="1" dirty="0">
              <a:solidFill>
                <a:schemeClr val="bg1"/>
              </a:solidFill>
            </a:endParaRPr>
          </a:p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2400" b="1" dirty="0">
              <a:solidFill>
                <a:schemeClr val="bg1"/>
              </a:solidFill>
            </a:endParaRPr>
          </a:p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de-DE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</a:br>
            <a:endParaRPr kumimoji="0" lang="de-DE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de-DE" sz="1100" b="1" dirty="0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595623A-770A-4BF7-9098-8A4891B53DA8}"/>
              </a:ext>
            </a:extLst>
          </p:cNvPr>
          <p:cNvSpPr txBox="1"/>
          <p:nvPr/>
        </p:nvSpPr>
        <p:spPr>
          <a:xfrm>
            <a:off x="3387725" y="2057400"/>
            <a:ext cx="5148263" cy="11387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bg1"/>
                </a:solidFill>
              </a:rPr>
              <a:t>YOUR SATISFACTION IS IMPORTANT TO US. 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bg1"/>
                </a:solidFill>
              </a:rPr>
              <a:t>Furthermore, we strive to exceed your expectations.</a:t>
            </a:r>
            <a:br>
              <a:rPr lang="en-US" sz="1200" b="0" dirty="0">
                <a:solidFill>
                  <a:schemeClr val="bg1"/>
                </a:solidFill>
              </a:rPr>
            </a:br>
            <a:r>
              <a:rPr lang="en-US" sz="1200" b="0" dirty="0">
                <a:solidFill>
                  <a:schemeClr val="bg1"/>
                </a:solidFill>
              </a:rPr>
              <a:t>Do you have a concrete project or just a simple question?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bg1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200" b="0" dirty="0">
                <a:solidFill>
                  <a:schemeClr val="bg1"/>
                </a:solidFill>
              </a:rPr>
              <a:t>We look forward to new tasks - and to your questions!</a:t>
            </a:r>
            <a:endParaRPr lang="de-DE" sz="1200" b="0" dirty="0">
              <a:solidFill>
                <a:schemeClr val="bg1"/>
              </a:solidFill>
            </a:endParaRP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CB60A9E1-86C4-42CD-8EFB-BE9BC3DC70D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87725" y="3665220"/>
            <a:ext cx="5148263" cy="6781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de-DE" sz="1400" dirty="0"/>
              <a:t>Max Mustermann</a:t>
            </a:r>
            <a:br>
              <a:rPr lang="de-DE" sz="1400" b="0" dirty="0"/>
            </a:br>
            <a:r>
              <a:rPr lang="de-DE" sz="1400" b="0" dirty="0"/>
              <a:t>0111 / 111 111 11</a:t>
            </a:r>
            <a:br>
              <a:rPr lang="de-DE" sz="1400" b="0" dirty="0"/>
            </a:br>
            <a:r>
              <a:rPr lang="de-DE" sz="1400" b="0" dirty="0"/>
              <a:t>max.mustermann@pfleiderer.com</a:t>
            </a:r>
          </a:p>
          <a:p>
            <a:pPr lvl="4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077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_BLUE_HEAD-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4222BCB-DA90-4D1E-A1A9-8826E24A0B27}"/>
              </a:ext>
            </a:extLst>
          </p:cNvPr>
          <p:cNvSpPr/>
          <p:nvPr/>
        </p:nvSpPr>
        <p:spPr>
          <a:xfrm>
            <a:off x="0" y="669607"/>
            <a:ext cx="9144000" cy="3960000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64385BC-F90D-4682-A11D-7BB1DBA29E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5570" y="915988"/>
            <a:ext cx="2271821" cy="2280179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46800" tIns="46800" rIns="46800" bIns="46800"/>
          <a:lstStyle>
            <a:lvl1pPr>
              <a:spcBef>
                <a:spcPts val="0"/>
              </a:spcBef>
              <a:defRPr sz="24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de-DE" dirty="0"/>
              <a:t>HEADLINE</a:t>
            </a:r>
            <a:br>
              <a:rPr lang="de-DE" dirty="0"/>
            </a:br>
            <a:r>
              <a:rPr lang="de-DE" dirty="0" err="1"/>
              <a:t>HEADLINE</a:t>
            </a:r>
            <a:endParaRPr lang="de-DE" dirty="0"/>
          </a:p>
          <a:p>
            <a:pPr lvl="0"/>
            <a:r>
              <a:rPr lang="de-DE" dirty="0"/>
              <a:t>HEADLINE</a:t>
            </a:r>
          </a:p>
        </p:txBody>
      </p:sp>
      <p:sp>
        <p:nvSpPr>
          <p:cNvPr id="88" name="Textplatzhalter 2">
            <a:extLst>
              <a:ext uri="{FF2B5EF4-FFF2-40B4-BE49-F238E27FC236}">
                <a16:creationId xmlns:a16="http://schemas.microsoft.com/office/drawing/2014/main" id="{3A435986-A595-42F3-817E-73990FDD2A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7046" y="2964179"/>
            <a:ext cx="2290292" cy="239395"/>
          </a:xfrm>
          <a:prstGeom prst="rect">
            <a:avLst/>
          </a:prstGeom>
        </p:spPr>
        <p:txBody>
          <a:bodyPr lIns="46800" tIns="46800" rIns="46800" bIns="46800" anchor="b"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SUBHEAD</a:t>
            </a:r>
          </a:p>
        </p:txBody>
      </p:sp>
      <p:sp>
        <p:nvSpPr>
          <p:cNvPr id="90" name="Datumsplatzhalter 99">
            <a:extLst>
              <a:ext uri="{FF2B5EF4-FFF2-40B4-BE49-F238E27FC236}">
                <a16:creationId xmlns:a16="http://schemas.microsoft.com/office/drawing/2014/main" id="{8FA1B3C9-818A-49C4-BA8C-46CCDA775F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75E97DA1-708E-4627-91E5-73CB9646FD2D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12902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_PICTURE-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569D7D9-DA24-48F3-ACFC-B9DB491E3F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5875" y="669608"/>
            <a:ext cx="9159875" cy="39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 algn="ctr">
              <a:defRPr sz="105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91" name="Textplatzhalter 4">
            <a:extLst>
              <a:ext uri="{FF2B5EF4-FFF2-40B4-BE49-F238E27FC236}">
                <a16:creationId xmlns:a16="http://schemas.microsoft.com/office/drawing/2014/main" id="{9C975027-730C-4B0B-AE4E-749E42A094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915988"/>
            <a:ext cx="2287941" cy="228761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46800" tIns="46800" rIns="46800" bIns="468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89" name="Datumsplatzhalter 99">
            <a:extLst>
              <a:ext uri="{FF2B5EF4-FFF2-40B4-BE49-F238E27FC236}">
                <a16:creationId xmlns:a16="http://schemas.microsoft.com/office/drawing/2014/main" id="{E52AE5E7-3370-4403-9CA8-3C4239CEB4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19CC16F0-0C84-4506-B75E-3B19900FD19A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8035574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_PICTURE-HEAD-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569D7D9-DA24-48F3-ACFC-B9DB491E3F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5875" y="669608"/>
            <a:ext cx="9159875" cy="39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 algn="ctr">
              <a:defRPr sz="105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91" name="Textplatzhalter 4">
            <a:extLst>
              <a:ext uri="{FF2B5EF4-FFF2-40B4-BE49-F238E27FC236}">
                <a16:creationId xmlns:a16="http://schemas.microsoft.com/office/drawing/2014/main" id="{9C975027-730C-4B0B-AE4E-749E42A094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915988"/>
            <a:ext cx="2287941" cy="228761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46800" tIns="46800" rIns="46800" bIns="468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HEADLINE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D296B-0E92-4BC2-947F-DC53B406D7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7046" y="2964179"/>
            <a:ext cx="2290292" cy="239395"/>
          </a:xfrm>
          <a:prstGeom prst="rect">
            <a:avLst/>
          </a:prstGeom>
        </p:spPr>
        <p:txBody>
          <a:bodyPr lIns="46800" tIns="46800" rIns="46800" bIns="46800" anchor="b"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SUBHEAD</a:t>
            </a:r>
          </a:p>
        </p:txBody>
      </p:sp>
      <p:sp>
        <p:nvSpPr>
          <p:cNvPr id="90" name="Datumsplatzhalter 99">
            <a:extLst>
              <a:ext uri="{FF2B5EF4-FFF2-40B4-BE49-F238E27FC236}">
                <a16:creationId xmlns:a16="http://schemas.microsoft.com/office/drawing/2014/main" id="{6A062DEC-2727-4B99-BD86-43D23A0095C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EE8EE93B-75E4-4E0D-A280-514D04266DE3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865256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NTENT-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>
            <a:extLst>
              <a:ext uri="{FF2B5EF4-FFF2-40B4-BE49-F238E27FC236}">
                <a16:creationId xmlns:a16="http://schemas.microsoft.com/office/drawing/2014/main" id="{F1FE0DF3-4B16-4E55-BDF7-386F4677A952}"/>
              </a:ext>
            </a:extLst>
          </p:cNvPr>
          <p:cNvSpPr/>
          <p:nvPr/>
        </p:nvSpPr>
        <p:spPr>
          <a:xfrm>
            <a:off x="0" y="671510"/>
            <a:ext cx="9144000" cy="3960813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7EE9A1-AD74-4474-B814-D94DDE2FF2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915988"/>
            <a:ext cx="1757974" cy="1757724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46800" tIns="46800" rIns="46800" bIns="468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05B2D1-8732-4047-A15E-4694DD1A45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87725" y="2024062"/>
            <a:ext cx="5148263" cy="2057401"/>
          </a:xfrm>
          <a:prstGeom prst="rect">
            <a:avLst/>
          </a:prstGeom>
          <a:ln>
            <a:noFill/>
          </a:ln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dirty="0"/>
              <a:t>Thema 1</a:t>
            </a:r>
          </a:p>
          <a:p>
            <a:pPr lvl="0"/>
            <a:r>
              <a:rPr lang="de-DE" dirty="0"/>
              <a:t>Thema 2</a:t>
            </a:r>
          </a:p>
          <a:p>
            <a:pPr lvl="0"/>
            <a:r>
              <a:rPr lang="de-DE" dirty="0"/>
              <a:t>Thema 3</a:t>
            </a:r>
          </a:p>
          <a:p>
            <a:pPr lvl="0"/>
            <a:r>
              <a:rPr lang="de-DE" dirty="0"/>
              <a:t>Thema 4</a:t>
            </a:r>
          </a:p>
        </p:txBody>
      </p:sp>
      <p:sp>
        <p:nvSpPr>
          <p:cNvPr id="90" name="Datumsplatzhalter 99">
            <a:extLst>
              <a:ext uri="{FF2B5EF4-FFF2-40B4-BE49-F238E27FC236}">
                <a16:creationId xmlns:a16="http://schemas.microsoft.com/office/drawing/2014/main" id="{B6A51EE7-C537-40D0-8C75-2538D2C2010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7F6B93BE-E0DB-41D6-B70E-0A959F0E180A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60183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_BLUE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hteck 85">
            <a:extLst>
              <a:ext uri="{FF2B5EF4-FFF2-40B4-BE49-F238E27FC236}">
                <a16:creationId xmlns:a16="http://schemas.microsoft.com/office/drawing/2014/main" id="{F1FE0DF3-4B16-4E55-BDF7-386F4677A952}"/>
              </a:ext>
            </a:extLst>
          </p:cNvPr>
          <p:cNvSpPr/>
          <p:nvPr/>
        </p:nvSpPr>
        <p:spPr>
          <a:xfrm>
            <a:off x="-1" y="671510"/>
            <a:ext cx="2837725" cy="3960813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7EE9A1-AD74-4474-B814-D94DDE2FF2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915988"/>
            <a:ext cx="1757974" cy="1757724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46800" tIns="46800" rIns="46800" bIns="468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FCB6-E00C-42C1-90E3-B74ED2AD8D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2138" y="915988"/>
            <a:ext cx="5473700" cy="369887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HEADLINE </a:t>
            </a:r>
          </a:p>
          <a:p>
            <a:pPr lvl="0"/>
            <a:r>
              <a:rPr lang="de-DE" dirty="0"/>
              <a:t>ZWEIZEILIG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000DE5-3463-43A3-A62B-5A31A280BE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0550" y="1494065"/>
            <a:ext cx="5472110" cy="31287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1100"/>
            </a:lvl1pPr>
            <a:lvl2pPr>
              <a:lnSpc>
                <a:spcPct val="100000"/>
              </a:lnSpc>
              <a:spcBef>
                <a:spcPts val="600"/>
              </a:spcBef>
              <a:defRPr sz="1100"/>
            </a:lvl2pPr>
            <a:lvl3pPr>
              <a:lnSpc>
                <a:spcPct val="100000"/>
              </a:lnSpc>
              <a:spcBef>
                <a:spcPts val="60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1" name="Datumsplatzhalter 99">
            <a:extLst>
              <a:ext uri="{FF2B5EF4-FFF2-40B4-BE49-F238E27FC236}">
                <a16:creationId xmlns:a16="http://schemas.microsoft.com/office/drawing/2014/main" id="{41C1BE90-C804-46EB-8D2B-008E12FD5C8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CCF915DB-F673-42F8-B5FA-05D4DE5A0408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120083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NTENT_PICTURE -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413F6CBB-3AC3-4622-84C9-2E30504385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671512"/>
            <a:ext cx="2838450" cy="3960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7EE9A1-AD74-4474-B814-D94DDE2FF2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9" y="915988"/>
            <a:ext cx="1757974" cy="1757724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46800" tIns="46800" rIns="46800" bIns="468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17FCB6-E00C-42C1-90E3-B74ED2AD8D2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2138" y="915988"/>
            <a:ext cx="5473700" cy="369887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HEADLINE </a:t>
            </a:r>
          </a:p>
          <a:p>
            <a:pPr lvl="0"/>
            <a:r>
              <a:rPr lang="de-DE" dirty="0"/>
              <a:t>ZWEIZEILIG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1000DE5-3463-43A3-A62B-5A31A280BE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130550" y="1494065"/>
            <a:ext cx="5472110" cy="312873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1100"/>
            </a:lvl1pPr>
            <a:lvl2pPr>
              <a:lnSpc>
                <a:spcPct val="100000"/>
              </a:lnSpc>
              <a:spcBef>
                <a:spcPts val="600"/>
              </a:spcBef>
              <a:defRPr sz="1100"/>
            </a:lvl2pPr>
            <a:lvl3pPr>
              <a:lnSpc>
                <a:spcPct val="100000"/>
              </a:lnSpc>
              <a:spcBef>
                <a:spcPts val="60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1" name="Datumsplatzhalter 99">
            <a:extLst>
              <a:ext uri="{FF2B5EF4-FFF2-40B4-BE49-F238E27FC236}">
                <a16:creationId xmlns:a16="http://schemas.microsoft.com/office/drawing/2014/main" id="{731AB392-0F1F-407A-831D-C4BFCE9AA27A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96A7FA2C-5FA2-47CE-AE0F-38FFC40A5A8B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353467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NTENT_BLUE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A3B06AD-A0C7-47FE-B843-3C091C86CFDD}"/>
              </a:ext>
            </a:extLst>
          </p:cNvPr>
          <p:cNvSpPr/>
          <p:nvPr/>
        </p:nvSpPr>
        <p:spPr>
          <a:xfrm>
            <a:off x="-16483" y="669607"/>
            <a:ext cx="4588417" cy="3960810"/>
          </a:xfrm>
          <a:prstGeom prst="rect">
            <a:avLst/>
          </a:prstGeom>
          <a:solidFill>
            <a:schemeClr val="tx2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91" name="Textplatzhalter 4">
            <a:extLst>
              <a:ext uri="{FF2B5EF4-FFF2-40B4-BE49-F238E27FC236}">
                <a16:creationId xmlns:a16="http://schemas.microsoft.com/office/drawing/2014/main" id="{9C975027-730C-4B0B-AE4E-749E42A094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915988"/>
            <a:ext cx="2287941" cy="228761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46800" tIns="46800" rIns="46800" bIns="468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HEAD</a:t>
            </a:r>
          </a:p>
        </p:txBody>
      </p:sp>
      <p:sp>
        <p:nvSpPr>
          <p:cNvPr id="92" name="Textplatzhalter 2">
            <a:extLst>
              <a:ext uri="{FF2B5EF4-FFF2-40B4-BE49-F238E27FC236}">
                <a16:creationId xmlns:a16="http://schemas.microsoft.com/office/drawing/2014/main" id="{E7D973A2-9576-4F63-BC6D-87E397705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8704" y="915988"/>
            <a:ext cx="3767133" cy="369887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HEADLINE </a:t>
            </a:r>
          </a:p>
          <a:p>
            <a:pPr lvl="0"/>
            <a:r>
              <a:rPr lang="de-DE" dirty="0"/>
              <a:t>ZWEIZEILIG</a:t>
            </a:r>
          </a:p>
        </p:txBody>
      </p:sp>
      <p:sp>
        <p:nvSpPr>
          <p:cNvPr id="94" name="Textplatzhalter 5">
            <a:extLst>
              <a:ext uri="{FF2B5EF4-FFF2-40B4-BE49-F238E27FC236}">
                <a16:creationId xmlns:a16="http://schemas.microsoft.com/office/drawing/2014/main" id="{3921B356-FE85-493F-A91B-F9BDA3BB96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8704" y="1503588"/>
            <a:ext cx="3763955" cy="3119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1100"/>
            </a:lvl1pPr>
            <a:lvl2pPr>
              <a:lnSpc>
                <a:spcPct val="100000"/>
              </a:lnSpc>
              <a:spcBef>
                <a:spcPts val="600"/>
              </a:spcBef>
              <a:defRPr sz="1100"/>
            </a:lvl2pPr>
            <a:lvl3pPr>
              <a:lnSpc>
                <a:spcPct val="100000"/>
              </a:lnSpc>
              <a:spcBef>
                <a:spcPts val="60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5" name="Datumsplatzhalter 99">
            <a:extLst>
              <a:ext uri="{FF2B5EF4-FFF2-40B4-BE49-F238E27FC236}">
                <a16:creationId xmlns:a16="http://schemas.microsoft.com/office/drawing/2014/main" id="{91B86B4C-AE07-4CF8-B471-860A38190072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660F1531-62BE-432F-9E13-EC683ADC89DE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037227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NTENT_PICTURE -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>
            <a:extLst>
              <a:ext uri="{FF2B5EF4-FFF2-40B4-BE49-F238E27FC236}">
                <a16:creationId xmlns:a16="http://schemas.microsoft.com/office/drawing/2014/main" id="{C569D7D9-DA24-48F3-ACFC-B9DB491E3F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5875" y="669608"/>
            <a:ext cx="4587875" cy="3960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/>
          <a:lstStyle>
            <a:lvl1pPr algn="ctr">
              <a:defRPr sz="1050" b="0"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grpSp>
        <p:nvGrpSpPr>
          <p:cNvPr id="182" name="Group 91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124" name="Group 92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100" name="Straight Connector 233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Straight Connector 234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2" name="Straight Connector 235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3" name="Straight Connector 236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Straight Connector 237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Straight Connector 238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Straight Connector 239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Straight Connector 240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Straight Connector 241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Straight Connector 242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0" name="Straight Connector 243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1" name="Straight Connector 244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2" name="Straight Connector 245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3" name="Straight Connector 246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4" name="Straight Connector 247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5" name="Straight Connector 248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6" name="Straight Connector 249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7" name="Straight Connector 250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8" name="Straight Connector 251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9" name="Straight Connector 252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0" name="Straight Connector 253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1" name="Straight Connector 254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2" name="Straight Connector 255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3" name="Straight Connector 256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49" name="Group 93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125" name="Straight Connector 209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6" name="Straight Connector 210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7" name="Straight Connector 211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8" name="Straight Connector 212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9" name="Straight Connector 213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0" name="Straight Connector 214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1" name="Straight Connector 215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2" name="Straight Connector 216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3" name="Straight Connector 217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4" name="Straight Connector 218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5" name="Straight Connector 219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6" name="Straight Connector 220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7" name="Straight Connector 221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8" name="Straight Connector 222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9" name="Straight Connector 223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1" name="Straight Connector 225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2" name="Straight Connector 226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3" name="Straight Connector 227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4" name="Straight Connector 228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5" name="Straight Connector 229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6" name="Straight Connector 230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7" name="Straight Connector 231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8" name="Straight Connector 232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65" name="Group 177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150" name="Straight Connector 194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1" name="Straight Connector 195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2" name="Straight Connector 196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3" name="Straight Connector 197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4" name="Straight Connector 198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5" name="Straight Connector 199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6" name="Straight Connector 200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7" name="Straight Connector 201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8" name="Straight Connector 202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9" name="Straight Connector 203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0" name="Straight Connector 204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1" name="Straight Connector 205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2" name="Straight Connector 206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3" name="Straight Connector 207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4" name="Straight Connector 208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81" name="Group 178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166" name="Straight Connector 179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7" name="Straight Connector 180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8" name="Straight Connector 181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9" name="Straight Connector 182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0" name="Straight Connector 183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1" name="Straight Connector 184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2" name="Straight Connector 185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3" name="Straight Connector 186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4" name="Straight Connector 187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5" name="Straight Connector 188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6" name="Straight Connector 189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7" name="Straight Connector 190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8" name="Straight Connector 191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9" name="Straight Connector 192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0" name="Straight Connector 193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93" name="Foliennummer">
            <a:extLst>
              <a:ext uri="{FF2B5EF4-FFF2-40B4-BE49-F238E27FC236}">
                <a16:creationId xmlns:a16="http://schemas.microsoft.com/office/drawing/2014/main" id="{CFCDA27E-03DE-4128-831C-88E11E5E0EB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7661542" y="4884740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91" name="Textplatzhalter 4">
            <a:extLst>
              <a:ext uri="{FF2B5EF4-FFF2-40B4-BE49-F238E27FC236}">
                <a16:creationId xmlns:a16="http://schemas.microsoft.com/office/drawing/2014/main" id="{9C975027-730C-4B0B-AE4E-749E42A094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9998" y="915988"/>
            <a:ext cx="2287941" cy="228761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46800" tIns="46800" rIns="46800" bIns="46800"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TITEL</a:t>
            </a:r>
          </a:p>
        </p:txBody>
      </p:sp>
      <p:sp>
        <p:nvSpPr>
          <p:cNvPr id="92" name="Textplatzhalter 2">
            <a:extLst>
              <a:ext uri="{FF2B5EF4-FFF2-40B4-BE49-F238E27FC236}">
                <a16:creationId xmlns:a16="http://schemas.microsoft.com/office/drawing/2014/main" id="{E7D973A2-9576-4F63-BC6D-87E397705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38704" y="915988"/>
            <a:ext cx="3767133" cy="369887"/>
          </a:xfrm>
          <a:prstGeom prst="rect">
            <a:avLst/>
          </a:prstGeom>
        </p:spPr>
        <p:txBody>
          <a:bodyPr/>
          <a:lstStyle>
            <a:lvl1pPr>
              <a:spcBef>
                <a:spcPts val="200"/>
              </a:spcBef>
              <a:defRPr sz="14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HEADLINE </a:t>
            </a:r>
          </a:p>
          <a:p>
            <a:pPr lvl="0"/>
            <a:r>
              <a:rPr lang="de-DE" dirty="0"/>
              <a:t>ZWEIZEILIG</a:t>
            </a:r>
          </a:p>
        </p:txBody>
      </p:sp>
      <p:sp>
        <p:nvSpPr>
          <p:cNvPr id="94" name="Textplatzhalter 5">
            <a:extLst>
              <a:ext uri="{FF2B5EF4-FFF2-40B4-BE49-F238E27FC236}">
                <a16:creationId xmlns:a16="http://schemas.microsoft.com/office/drawing/2014/main" id="{3921B356-FE85-493F-A91B-F9BDA3BB96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38704" y="1503588"/>
            <a:ext cx="3763955" cy="311921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 sz="1100"/>
            </a:lvl1pPr>
            <a:lvl2pPr>
              <a:lnSpc>
                <a:spcPct val="100000"/>
              </a:lnSpc>
              <a:spcBef>
                <a:spcPts val="600"/>
              </a:spcBef>
              <a:defRPr sz="1100"/>
            </a:lvl2pPr>
            <a:lvl3pPr>
              <a:lnSpc>
                <a:spcPct val="100000"/>
              </a:lnSpc>
              <a:spcBef>
                <a:spcPts val="60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5" name="Datumsplatzhalter 99">
            <a:extLst>
              <a:ext uri="{FF2B5EF4-FFF2-40B4-BE49-F238E27FC236}">
                <a16:creationId xmlns:a16="http://schemas.microsoft.com/office/drawing/2014/main" id="{D66BA201-85E2-4638-AC33-360866A0046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537046" y="4878838"/>
            <a:ext cx="2057400" cy="1329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>
                <a:solidFill>
                  <a:schemeClr val="tx1"/>
                </a:solidFill>
                <a:latin typeface="+mn-lt"/>
              </a:defRPr>
            </a:lvl1pPr>
          </a:lstStyle>
          <a:p>
            <a:fld id="{FDD16AB1-DD69-4AFF-898F-5EF73A688B0A}" type="datetime1">
              <a:rPr lang="de-DE" smtClean="0"/>
              <a:t>03.02.2025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018044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afik 87">
            <a:extLst>
              <a:ext uri="{FF2B5EF4-FFF2-40B4-BE49-F238E27FC236}">
                <a16:creationId xmlns:a16="http://schemas.microsoft.com/office/drawing/2014/main" id="{EC47969E-5A65-0295-61A1-4221C806446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9134" y="146574"/>
            <a:ext cx="1381908" cy="216000"/>
          </a:xfrm>
          <a:prstGeom prst="rect">
            <a:avLst/>
          </a:prstGeom>
        </p:spPr>
      </p:pic>
      <p:grpSp>
        <p:nvGrpSpPr>
          <p:cNvPr id="84" name="Group 90"/>
          <p:cNvGrpSpPr/>
          <p:nvPr/>
        </p:nvGrpSpPr>
        <p:grpSpPr>
          <a:xfrm>
            <a:off x="-196487" y="-196487"/>
            <a:ext cx="9541510" cy="5536477"/>
            <a:chOff x="-1" y="0"/>
            <a:chExt cx="9541510" cy="5536476"/>
          </a:xfrm>
        </p:grpSpPr>
        <p:grpSp>
          <p:nvGrpSpPr>
            <p:cNvPr id="26" name="Group 91"/>
            <p:cNvGrpSpPr/>
            <p:nvPr/>
          </p:nvGrpSpPr>
          <p:grpSpPr>
            <a:xfrm>
              <a:off x="736484" y="-1"/>
              <a:ext cx="8065631" cy="180004"/>
              <a:chOff x="-1" y="0"/>
              <a:chExt cx="8065629" cy="180003"/>
            </a:xfrm>
          </p:grpSpPr>
          <p:sp>
            <p:nvSpPr>
              <p:cNvPr id="2" name="Straight Connector 232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" name="Straight Connector 233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" name="Straight Connector 234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" name="Straight Connector 235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" name="Straight Connector 236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" name="Straight Connector 237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" name="Straight Connector 238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9" name="Straight Connector 239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0" name="Straight Connector 240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1" name="Straight Connector 241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2" name="Straight Connector 242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3" name="Straight Connector 243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4" name="Straight Connector 244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5" name="Straight Connector 245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Straight Connector 246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7" name="Straight Connector 247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Straight Connector 248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" name="Straight Connector 249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Straight Connector 250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1" name="Straight Connector 251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Straight Connector 252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" name="Straight Connector 253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4" name="Straight Connector 254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Straight Connector 255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1" name="Group 92"/>
            <p:cNvGrpSpPr/>
            <p:nvPr/>
          </p:nvGrpSpPr>
          <p:grpSpPr>
            <a:xfrm>
              <a:off x="736484" y="5356472"/>
              <a:ext cx="8065631" cy="180004"/>
              <a:chOff x="-1" y="0"/>
              <a:chExt cx="8065629" cy="180003"/>
            </a:xfrm>
          </p:grpSpPr>
          <p:sp>
            <p:nvSpPr>
              <p:cNvPr id="27" name="Straight Connector 208"/>
              <p:cNvSpPr/>
              <p:nvPr/>
            </p:nvSpPr>
            <p:spPr>
              <a:xfrm flipH="1">
                <a:off x="-2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8" name="Straight Connector 209"/>
              <p:cNvSpPr/>
              <p:nvPr/>
            </p:nvSpPr>
            <p:spPr>
              <a:xfrm>
                <a:off x="537825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9" name="Straight Connector 210"/>
              <p:cNvSpPr/>
              <p:nvPr/>
            </p:nvSpPr>
            <p:spPr>
              <a:xfrm>
                <a:off x="68874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Straight Connector 211"/>
              <p:cNvSpPr/>
              <p:nvPr/>
            </p:nvSpPr>
            <p:spPr>
              <a:xfrm>
                <a:off x="122349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1" name="Straight Connector 212"/>
              <p:cNvSpPr/>
              <p:nvPr/>
            </p:nvSpPr>
            <p:spPr>
              <a:xfrm>
                <a:off x="136489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2" name="Straight Connector 213"/>
              <p:cNvSpPr/>
              <p:nvPr/>
            </p:nvSpPr>
            <p:spPr>
              <a:xfrm>
                <a:off x="190352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3" name="Straight Connector 214"/>
              <p:cNvSpPr/>
              <p:nvPr/>
            </p:nvSpPr>
            <p:spPr>
              <a:xfrm>
                <a:off x="205444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" name="Straight Connector 215"/>
              <p:cNvSpPr/>
              <p:nvPr/>
            </p:nvSpPr>
            <p:spPr>
              <a:xfrm>
                <a:off x="2595359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" name="Straight Connector 216"/>
              <p:cNvSpPr/>
              <p:nvPr/>
            </p:nvSpPr>
            <p:spPr>
              <a:xfrm>
                <a:off x="273675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6" name="Straight Connector 217"/>
              <p:cNvSpPr/>
              <p:nvPr/>
            </p:nvSpPr>
            <p:spPr>
              <a:xfrm>
                <a:off x="327740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7" name="Straight Connector 218"/>
              <p:cNvSpPr/>
              <p:nvPr/>
            </p:nvSpPr>
            <p:spPr>
              <a:xfrm>
                <a:off x="341880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8" name="Straight Connector 219"/>
              <p:cNvSpPr/>
              <p:nvPr/>
            </p:nvSpPr>
            <p:spPr>
              <a:xfrm>
                <a:off x="3961056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9" name="Straight Connector 220"/>
              <p:cNvSpPr/>
              <p:nvPr/>
            </p:nvSpPr>
            <p:spPr>
              <a:xfrm>
                <a:off x="411198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0" name="Straight Connector 221"/>
              <p:cNvSpPr/>
              <p:nvPr/>
            </p:nvSpPr>
            <p:spPr>
              <a:xfrm>
                <a:off x="464283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1" name="Straight Connector 222"/>
              <p:cNvSpPr/>
              <p:nvPr/>
            </p:nvSpPr>
            <p:spPr>
              <a:xfrm>
                <a:off x="478423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2" name="Straight Connector 223"/>
              <p:cNvSpPr/>
              <p:nvPr/>
            </p:nvSpPr>
            <p:spPr>
              <a:xfrm>
                <a:off x="5331851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3" name="Straight Connector 224"/>
              <p:cNvSpPr/>
              <p:nvPr/>
            </p:nvSpPr>
            <p:spPr>
              <a:xfrm>
                <a:off x="5473250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4" name="Straight Connector 225"/>
              <p:cNvSpPr/>
              <p:nvPr/>
            </p:nvSpPr>
            <p:spPr>
              <a:xfrm>
                <a:off x="6015344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Straight Connector 226"/>
              <p:cNvSpPr/>
              <p:nvPr/>
            </p:nvSpPr>
            <p:spPr>
              <a:xfrm>
                <a:off x="615674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6" name="Straight Connector 227"/>
              <p:cNvSpPr/>
              <p:nvPr/>
            </p:nvSpPr>
            <p:spPr>
              <a:xfrm>
                <a:off x="6698638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7" name="Straight Connector 228"/>
              <p:cNvSpPr/>
              <p:nvPr/>
            </p:nvSpPr>
            <p:spPr>
              <a:xfrm>
                <a:off x="6840037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Straight Connector 229"/>
              <p:cNvSpPr/>
              <p:nvPr/>
            </p:nvSpPr>
            <p:spPr>
              <a:xfrm>
                <a:off x="7382533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9" name="Straight Connector 230"/>
              <p:cNvSpPr/>
              <p:nvPr/>
            </p:nvSpPr>
            <p:spPr>
              <a:xfrm>
                <a:off x="7523932" y="-1"/>
                <a:ext cx="2" cy="180004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0" name="Straight Connector 231"/>
              <p:cNvSpPr/>
              <p:nvPr/>
            </p:nvSpPr>
            <p:spPr>
              <a:xfrm>
                <a:off x="8065626" y="-1"/>
                <a:ext cx="2" cy="180004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67" name="Group 176"/>
            <p:cNvGrpSpPr/>
            <p:nvPr/>
          </p:nvGrpSpPr>
          <p:grpSpPr>
            <a:xfrm>
              <a:off x="-2" y="391748"/>
              <a:ext cx="180004" cy="4752979"/>
              <a:chOff x="0" y="0"/>
              <a:chExt cx="180003" cy="4752978"/>
            </a:xfrm>
          </p:grpSpPr>
          <p:sp>
            <p:nvSpPr>
              <p:cNvPr id="52" name="Straight Connector 193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" name="Straight Connector 194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4" name="Straight Connector 195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" name="Straight Connector 196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6" name="Straight Connector 197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Straight Connector 198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8" name="Straight Connector 199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9" name="Straight Connector 200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0" name="Straight Connector 201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1" name="Straight Connector 202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2" name="Straight Connector 203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3" name="Straight Connector 204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4" name="Straight Connector 205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5" name="Straight Connector 206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6" name="Straight Connector 207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83" name="Group 177"/>
            <p:cNvGrpSpPr/>
            <p:nvPr/>
          </p:nvGrpSpPr>
          <p:grpSpPr>
            <a:xfrm>
              <a:off x="9361506" y="391748"/>
              <a:ext cx="180004" cy="4752979"/>
              <a:chOff x="0" y="0"/>
              <a:chExt cx="180003" cy="4752978"/>
            </a:xfrm>
          </p:grpSpPr>
          <p:sp>
            <p:nvSpPr>
              <p:cNvPr id="68" name="Straight Connector 178"/>
              <p:cNvSpPr/>
              <p:nvPr/>
            </p:nvSpPr>
            <p:spPr>
              <a:xfrm>
                <a:off x="-1" y="475297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69" name="Straight Connector 179"/>
              <p:cNvSpPr/>
              <p:nvPr/>
            </p:nvSpPr>
            <p:spPr>
              <a:xfrm>
                <a:off x="-1" y="4429126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0" name="Straight Connector 180"/>
              <p:cNvSpPr/>
              <p:nvPr/>
            </p:nvSpPr>
            <p:spPr>
              <a:xfrm>
                <a:off x="-1" y="38862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1" name="Straight Connector 181"/>
              <p:cNvSpPr/>
              <p:nvPr/>
            </p:nvSpPr>
            <p:spPr>
              <a:xfrm>
                <a:off x="-1" y="37433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2" name="Straight Connector 182"/>
              <p:cNvSpPr/>
              <p:nvPr/>
            </p:nvSpPr>
            <p:spPr>
              <a:xfrm>
                <a:off x="-1" y="32004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3" name="Straight Connector 183"/>
              <p:cNvSpPr/>
              <p:nvPr/>
            </p:nvSpPr>
            <p:spPr>
              <a:xfrm>
                <a:off x="-1" y="3057526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4" name="Straight Connector 184"/>
              <p:cNvSpPr/>
              <p:nvPr/>
            </p:nvSpPr>
            <p:spPr>
              <a:xfrm>
                <a:off x="-1" y="251460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5" name="Straight Connector 185"/>
              <p:cNvSpPr/>
              <p:nvPr/>
            </p:nvSpPr>
            <p:spPr>
              <a:xfrm>
                <a:off x="-1" y="23717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6" name="Straight Connector 186"/>
              <p:cNvSpPr/>
              <p:nvPr/>
            </p:nvSpPr>
            <p:spPr>
              <a:xfrm>
                <a:off x="-1" y="182879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7" name="Straight Connector 187"/>
              <p:cNvSpPr/>
              <p:nvPr/>
            </p:nvSpPr>
            <p:spPr>
              <a:xfrm>
                <a:off x="-1" y="16859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8" name="Straight Connector 188"/>
              <p:cNvSpPr/>
              <p:nvPr/>
            </p:nvSpPr>
            <p:spPr>
              <a:xfrm>
                <a:off x="-1" y="11525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79" name="Straight Connector 189"/>
              <p:cNvSpPr/>
              <p:nvPr/>
            </p:nvSpPr>
            <p:spPr>
              <a:xfrm>
                <a:off x="-1" y="1000124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0" name="Straight Connector 190"/>
              <p:cNvSpPr/>
              <p:nvPr/>
            </p:nvSpPr>
            <p:spPr>
              <a:xfrm>
                <a:off x="-1" y="466724"/>
                <a:ext cx="180005" cy="2"/>
              </a:xfrm>
              <a:prstGeom prst="line">
                <a:avLst/>
              </a:prstGeom>
              <a:noFill/>
              <a:ln w="19050" cap="flat">
                <a:solidFill>
                  <a:srgbClr val="FF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1" name="Straight Connector 191"/>
              <p:cNvSpPr/>
              <p:nvPr/>
            </p:nvSpPr>
            <p:spPr>
              <a:xfrm>
                <a:off x="-1" y="323849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82" name="Straight Connector 192"/>
              <p:cNvSpPr/>
              <p:nvPr/>
            </p:nvSpPr>
            <p:spPr>
              <a:xfrm>
                <a:off x="-1" y="-1"/>
                <a:ext cx="180005" cy="2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endParaRPr/>
              </a:p>
            </p:txBody>
          </p:sp>
        </p:grpSp>
      </p:grpSp>
      <p:pic>
        <p:nvPicPr>
          <p:cNvPr id="85" name="Picture 2" descr="Picture 2"/>
          <p:cNvPicPr>
            <a:picLocks noChangeAspect="1"/>
          </p:cNvPicPr>
          <p:nvPr/>
        </p:nvPicPr>
        <p:blipFill>
          <a:blip r:embed="rId20"/>
          <a:srcRect l="66398" t="33061" r="5369" b="34732"/>
          <a:stretch>
            <a:fillRect/>
          </a:stretch>
        </p:blipFill>
        <p:spPr>
          <a:xfrm>
            <a:off x="7199541" y="126939"/>
            <a:ext cx="1404460" cy="2520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TextBox 95"/>
          <p:cNvSpPr txBox="1"/>
          <p:nvPr/>
        </p:nvSpPr>
        <p:spPr>
          <a:xfrm>
            <a:off x="7802524" y="4908997"/>
            <a:ext cx="803105" cy="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r">
              <a:defRPr sz="600">
                <a:solidFill>
                  <a:schemeClr val="accent2"/>
                </a:solidFill>
                <a:latin typeface="Symbol"/>
                <a:ea typeface="Symbol"/>
                <a:cs typeface="Symbol"/>
                <a:sym typeface="Symbol"/>
              </a:defRPr>
            </a:pPr>
            <a:r>
              <a:rPr lang="de-DE" dirty="0">
                <a:solidFill>
                  <a:schemeClr val="tx1"/>
                </a:solidFill>
              </a:rPr>
              <a:t> </a:t>
            </a:r>
            <a:r>
              <a:rPr dirty="0"/>
              <a:t> </a:t>
            </a:r>
            <a:r>
              <a:rPr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</a:t>
            </a:r>
            <a:r>
              <a:rPr lang="de-D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PFLEIDERER 2021</a:t>
            </a:r>
            <a:r>
              <a:rPr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</a:p>
        </p:txBody>
      </p: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6231C11B-AFAD-4D08-9AFD-4E0402831EC0}"/>
              </a:ext>
            </a:extLst>
          </p:cNvPr>
          <p:cNvCxnSpPr>
            <a:cxnSpLocks/>
          </p:cNvCxnSpPr>
          <p:nvPr/>
        </p:nvCxnSpPr>
        <p:spPr>
          <a:xfrm>
            <a:off x="-16483" y="492612"/>
            <a:ext cx="9144000" cy="0"/>
          </a:xfrm>
          <a:prstGeom prst="line">
            <a:avLst/>
          </a:prstGeom>
          <a:noFill/>
          <a:ln w="635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8" name="Titelplatzhalter 97">
            <a:extLst>
              <a:ext uri="{FF2B5EF4-FFF2-40B4-BE49-F238E27FC236}">
                <a16:creationId xmlns:a16="http://schemas.microsoft.com/office/drawing/2014/main" id="{5BFF1899-537E-40EA-A674-1D10DE04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1011994"/>
            <a:ext cx="8062660" cy="25847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99" name="Textplatzhalter 98">
            <a:extLst>
              <a:ext uri="{FF2B5EF4-FFF2-40B4-BE49-F238E27FC236}">
                <a16:creationId xmlns:a16="http://schemas.microsoft.com/office/drawing/2014/main" id="{D8385F9E-95EF-4B5E-95B9-A1EC04ADF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999" y="1503588"/>
            <a:ext cx="8064002" cy="31208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4" r:id="rId2"/>
    <p:sldLayoutId id="2147483692" r:id="rId3"/>
    <p:sldLayoutId id="2147483693" r:id="rId4"/>
    <p:sldLayoutId id="2147483688" r:id="rId5"/>
    <p:sldLayoutId id="2147483695" r:id="rId6"/>
    <p:sldLayoutId id="2147483690" r:id="rId7"/>
    <p:sldLayoutId id="2147483696" r:id="rId8"/>
    <p:sldLayoutId id="2147483691" r:id="rId9"/>
    <p:sldLayoutId id="2147483687" r:id="rId10"/>
    <p:sldLayoutId id="2147483698" r:id="rId11"/>
    <p:sldLayoutId id="2147483700" r:id="rId12"/>
    <p:sldLayoutId id="2147483702" r:id="rId13"/>
    <p:sldLayoutId id="2147483703" r:id="rId14"/>
    <p:sldLayoutId id="2147483699" r:id="rId15"/>
    <p:sldLayoutId id="2147483701" r:id="rId16"/>
    <p:sldLayoutId id="2147483697" r:id="rId17"/>
  </p:sldLayoutIdLst>
  <p:transition spd="med"/>
  <p:hf hdr="0" ftr="0"/>
  <p:txStyles>
    <p:titleStyle>
      <a:lvl1pPr marL="0" marR="0" indent="0" algn="l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0" marR="0" indent="0" algn="l" defTabSz="685781" eaLnBrk="1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1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685781" eaLnBrk="1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80000" marR="0" indent="-180000" algn="l" defTabSz="685781" eaLnBrk="1" latinLnBrk="0" hangingPunct="1">
        <a:lnSpc>
          <a:spcPct val="85000"/>
        </a:lnSpc>
        <a:spcBef>
          <a:spcPts val="600"/>
        </a:spcBef>
        <a:spcAft>
          <a:spcPts val="0"/>
        </a:spcAft>
        <a:buClrTx/>
        <a:buSzPct val="100000"/>
        <a:buFontTx/>
        <a:buChar char="▪"/>
        <a:tabLst/>
        <a:defRPr sz="11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360000" marR="0" indent="-180000" algn="l" defTabSz="685781" eaLnBrk="1" latinLnBrk="0" hangingPunct="1">
        <a:lnSpc>
          <a:spcPct val="85000"/>
        </a:lnSpc>
        <a:spcBef>
          <a:spcPts val="1400"/>
        </a:spcBef>
        <a:spcAft>
          <a:spcPts val="0"/>
        </a:spcAft>
        <a:buClrTx/>
        <a:buSzPct val="100000"/>
        <a:buFontTx/>
        <a:buChar char="–"/>
        <a:tabLst/>
        <a:defRPr sz="1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539999" marR="0" indent="-180000" algn="l" defTabSz="685781" eaLnBrk="1" latinLnBrk="0" hangingPunct="1">
        <a:lnSpc>
          <a:spcPct val="85000"/>
        </a:lnSpc>
        <a:spcBef>
          <a:spcPts val="1400"/>
        </a:spcBef>
        <a:spcAft>
          <a:spcPts val="0"/>
        </a:spcAft>
        <a:buClrTx/>
        <a:buSzPct val="100000"/>
        <a:buFontTx/>
        <a:buChar char="–"/>
        <a:tabLst/>
        <a:defRPr sz="1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659998" marR="0" indent="-119999" algn="l" defTabSz="685781" eaLnBrk="1" latinLnBrk="0" hangingPunct="1">
        <a:lnSpc>
          <a:spcPct val="85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839999" marR="0" indent="-119999" algn="l" defTabSz="685781" eaLnBrk="1" latinLnBrk="0" hangingPunct="1">
        <a:lnSpc>
          <a:spcPct val="85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1019999" marR="0" indent="-119999" algn="l" defTabSz="685781" eaLnBrk="1" latinLnBrk="0" hangingPunct="1">
        <a:lnSpc>
          <a:spcPct val="85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1200000" marR="0" indent="-119999" algn="l" defTabSz="685781" eaLnBrk="1" latinLnBrk="0" hangingPunct="1">
        <a:lnSpc>
          <a:spcPct val="85000"/>
        </a:lnSpc>
        <a:spcBef>
          <a:spcPts val="1400"/>
        </a:spcBef>
        <a:spcAft>
          <a:spcPts val="0"/>
        </a:spcAft>
        <a:buClrTx/>
        <a:buSzPct val="100000"/>
        <a:buFontTx/>
        <a:buChar char="•"/>
        <a:tabLst/>
        <a:defRPr sz="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77142" marR="0" indent="-77142" algn="r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Pct val="100000"/>
        <a:buFontTx/>
        <a:buChar char="▪"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257142" marR="0" indent="-77142" algn="r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437141" marR="0" indent="-77142" algn="r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617141" marR="0" indent="-77142" algn="r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797142" marR="0" indent="-77142" algn="r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977142" marR="0" indent="-77142" algn="r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1157143" marR="0" indent="-77142" algn="r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1337142" marR="0" indent="-77142" algn="r" defTabSz="685781" rtl="0" eaLnBrk="1" latinLnBrk="0" hangingPunct="1">
        <a:lnSpc>
          <a:spcPct val="85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4679260-986C-E7E7-2C81-788487A1A8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CE8E08-7A44-8F48-992E-BB12741B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2959E1-493D-0638-175F-57A8152B8FD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8E3A5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F1B75F8-45B4-F50D-BF50-B98EE03FF699}"/>
              </a:ext>
            </a:extLst>
          </p:cNvPr>
          <p:cNvSpPr txBox="1"/>
          <p:nvPr/>
        </p:nvSpPr>
        <p:spPr>
          <a:xfrm>
            <a:off x="421105" y="336883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Frage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51DAC90-E22D-5B4F-80D2-42A7C6C6105A}"/>
              </a:ext>
            </a:extLst>
          </p:cNvPr>
          <p:cNvSpPr txBox="1"/>
          <p:nvPr/>
        </p:nvSpPr>
        <p:spPr>
          <a:xfrm>
            <a:off x="450236" y="289285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Antwort: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BA7F4934-7864-487A-5E71-0D73264B268E}"/>
              </a:ext>
            </a:extLst>
          </p:cNvPr>
          <p:cNvGrpSpPr/>
          <p:nvPr/>
        </p:nvGrpSpPr>
        <p:grpSpPr>
          <a:xfrm>
            <a:off x="8606954" y="4226402"/>
            <a:ext cx="285750" cy="285750"/>
            <a:chOff x="8494295" y="4659539"/>
            <a:chExt cx="285750" cy="28575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19342800-323B-48EB-96A7-CFCBFE1B8C52}"/>
                </a:ext>
              </a:extLst>
            </p:cNvPr>
            <p:cNvSpPr/>
            <p:nvPr/>
          </p:nvSpPr>
          <p:spPr>
            <a:xfrm>
              <a:off x="8494295" y="4659539"/>
              <a:ext cx="285750" cy="28575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Stern: 5 Zacken 23">
              <a:extLst>
                <a:ext uri="{FF2B5EF4-FFF2-40B4-BE49-F238E27FC236}">
                  <a16:creationId xmlns:a16="http://schemas.microsoft.com/office/drawing/2014/main" id="{E78B2D0D-2639-4EA7-CD08-9325E53F3E8B}"/>
                </a:ext>
              </a:extLst>
            </p:cNvPr>
            <p:cNvSpPr/>
            <p:nvPr/>
          </p:nvSpPr>
          <p:spPr>
            <a:xfrm>
              <a:off x="8540095" y="4705339"/>
              <a:ext cx="194149" cy="194149"/>
            </a:xfrm>
            <a:prstGeom prst="star5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72D26B12-631D-0517-2222-D2EAEF7F86A3}"/>
              </a:ext>
            </a:extLst>
          </p:cNvPr>
          <p:cNvSpPr/>
          <p:nvPr/>
        </p:nvSpPr>
        <p:spPr>
          <a:xfrm>
            <a:off x="7573879" y="4226400"/>
            <a:ext cx="1033075" cy="28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Überprüfen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D6F834A-BFD1-F91C-2CBD-C1BE54A30E46}"/>
              </a:ext>
            </a:extLst>
          </p:cNvPr>
          <p:cNvSpPr/>
          <p:nvPr/>
        </p:nvSpPr>
        <p:spPr>
          <a:xfrm>
            <a:off x="360000" y="4227752"/>
            <a:ext cx="1120624" cy="28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Anlage zeigen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A3C35E2-6456-B1A9-8766-58280FF03290}"/>
              </a:ext>
            </a:extLst>
          </p:cNvPr>
          <p:cNvSpPr/>
          <p:nvPr/>
        </p:nvSpPr>
        <p:spPr>
          <a:xfrm>
            <a:off x="0" y="4553953"/>
            <a:ext cx="9144000" cy="589547"/>
          </a:xfrm>
          <a:prstGeom prst="rect">
            <a:avLst/>
          </a:prstGeom>
          <a:solidFill>
            <a:srgbClr val="41BB3B"/>
          </a:solidFill>
          <a:ln w="25400" cap="flat">
            <a:noFill/>
            <a:prstDash val="solid"/>
            <a:round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F44F4B03-C385-FC16-F110-C2201756DCE1}"/>
              </a:ext>
            </a:extLst>
          </p:cNvPr>
          <p:cNvSpPr/>
          <p:nvPr/>
        </p:nvSpPr>
        <p:spPr>
          <a:xfrm>
            <a:off x="885825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6E033ED-DE3A-31D1-8BC6-8D6F7F01C073}"/>
              </a:ext>
            </a:extLst>
          </p:cNvPr>
          <p:cNvSpPr/>
          <p:nvPr/>
        </p:nvSpPr>
        <p:spPr>
          <a:xfrm>
            <a:off x="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i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79E05D6-EDAD-4309-A9A5-0EFB5AD96714}"/>
              </a:ext>
            </a:extLst>
          </p:cNvPr>
          <p:cNvSpPr txBox="1"/>
          <p:nvPr/>
        </p:nvSpPr>
        <p:spPr>
          <a:xfrm>
            <a:off x="360000" y="4701752"/>
            <a:ext cx="1967163" cy="2844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offene Fragen: 49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CD47D19-64B1-4B13-F25D-5D30AFF04345}"/>
              </a:ext>
            </a:extLst>
          </p:cNvPr>
          <p:cNvSpPr/>
          <p:nvPr/>
        </p:nvSpPr>
        <p:spPr>
          <a:xfrm>
            <a:off x="421105" y="844739"/>
            <a:ext cx="8246954" cy="187200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Nebenrechnung reinschreiben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DC98409-43B6-E914-C0D4-457BCCB46337}"/>
              </a:ext>
            </a:extLst>
          </p:cNvPr>
          <p:cNvSpPr/>
          <p:nvPr/>
        </p:nvSpPr>
        <p:spPr>
          <a:xfrm>
            <a:off x="1480624" y="2868382"/>
            <a:ext cx="970476" cy="28440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16C7A03-F3E7-C78E-87C4-6039B1758570}"/>
              </a:ext>
            </a:extLst>
          </p:cNvPr>
          <p:cNvSpPr txBox="1"/>
          <p:nvPr/>
        </p:nvSpPr>
        <p:spPr>
          <a:xfrm>
            <a:off x="3588418" y="4701752"/>
            <a:ext cx="1967163" cy="284400"/>
          </a:xfrm>
          <a:prstGeom prst="rect">
            <a:avLst/>
          </a:prstGeom>
          <a:solidFill>
            <a:srgbClr val="35983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Richtig: 0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5F34DB1F-CB91-E982-0DCA-520F0989D8AF}"/>
              </a:ext>
            </a:extLst>
          </p:cNvPr>
          <p:cNvSpPr txBox="1"/>
          <p:nvPr/>
        </p:nvSpPr>
        <p:spPr>
          <a:xfrm>
            <a:off x="6816836" y="4698512"/>
            <a:ext cx="1967163" cy="2844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Falsch: 0</a:t>
            </a:r>
          </a:p>
        </p:txBody>
      </p:sp>
    </p:spTree>
    <p:extLst>
      <p:ext uri="{BB962C8B-B14F-4D97-AF65-F5344CB8AC3E}">
        <p14:creationId xmlns:p14="http://schemas.microsoft.com/office/powerpoint/2010/main" val="372962403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63E5-B670-7C5C-B670-CADE342D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8BC8799B-668A-52CA-F10B-81C0E419DB5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E3E48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7A4D96B-86DB-749B-B864-9525C332D0D2}"/>
              </a:ext>
            </a:extLst>
          </p:cNvPr>
          <p:cNvCxnSpPr/>
          <p:nvPr/>
        </p:nvCxnSpPr>
        <p:spPr>
          <a:xfrm>
            <a:off x="0" y="656376"/>
            <a:ext cx="9144000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87A14969-83D2-8CE7-BD4F-D5F131147C9E}"/>
              </a:ext>
            </a:extLst>
          </p:cNvPr>
          <p:cNvSpPr txBox="1"/>
          <p:nvPr/>
        </p:nvSpPr>
        <p:spPr>
          <a:xfrm>
            <a:off x="3238877" y="223544"/>
            <a:ext cx="2666246" cy="261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Modus auswählen</a:t>
            </a:r>
            <a:endParaRPr kumimoji="0" lang="de-DE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CF9421CD-8A2C-A953-4080-03BA888569A6}"/>
              </a:ext>
            </a:extLst>
          </p:cNvPr>
          <p:cNvCxnSpPr/>
          <p:nvPr/>
        </p:nvCxnSpPr>
        <p:spPr>
          <a:xfrm>
            <a:off x="0" y="4446698"/>
            <a:ext cx="9144000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Grafik 11" descr="Ein Bild, das weiß, Reihe, Lampe, Design enthält.&#10;&#10;Automatisch generierte Beschreibung">
            <a:extLst>
              <a:ext uri="{FF2B5EF4-FFF2-40B4-BE49-F238E27FC236}">
                <a16:creationId xmlns:a16="http://schemas.microsoft.com/office/drawing/2014/main" id="{2F27E19B-2B02-8837-89E5-E945C4B5C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0" y="199287"/>
            <a:ext cx="310124" cy="310124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E1ADC12F-D387-CB21-C881-511BB10C36D5}"/>
              </a:ext>
            </a:extLst>
          </p:cNvPr>
          <p:cNvSpPr/>
          <p:nvPr/>
        </p:nvSpPr>
        <p:spPr>
          <a:xfrm>
            <a:off x="3271653" y="1053483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alle Fragen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0B73193-AB43-FEB9-2E18-565221CD33E2}"/>
              </a:ext>
            </a:extLst>
          </p:cNvPr>
          <p:cNvSpPr/>
          <p:nvPr/>
        </p:nvSpPr>
        <p:spPr>
          <a:xfrm>
            <a:off x="3271652" y="1436746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falsche Fragen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B2BD175-5620-D1E1-4D5E-20BDF63F0FB0}"/>
              </a:ext>
            </a:extLst>
          </p:cNvPr>
          <p:cNvSpPr/>
          <p:nvPr/>
        </p:nvSpPr>
        <p:spPr>
          <a:xfrm>
            <a:off x="3271652" y="1820307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Markierte Fragen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47C776C-1D06-3E20-B7B2-04D1168C8313}"/>
              </a:ext>
            </a:extLst>
          </p:cNvPr>
          <p:cNvSpPr/>
          <p:nvPr/>
        </p:nvSpPr>
        <p:spPr>
          <a:xfrm>
            <a:off x="3271650" y="2989346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Rechenaufgaben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91D9A6F-3142-E68B-3AD0-98FDD0A01435}"/>
              </a:ext>
            </a:extLst>
          </p:cNvPr>
          <p:cNvSpPr/>
          <p:nvPr/>
        </p:nvSpPr>
        <p:spPr>
          <a:xfrm>
            <a:off x="3271650" y="2222522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Sortieraufgaben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037AAB31-8A05-F708-39A1-34F47D573D61}"/>
              </a:ext>
            </a:extLst>
          </p:cNvPr>
          <p:cNvSpPr/>
          <p:nvPr/>
        </p:nvSpPr>
        <p:spPr>
          <a:xfrm>
            <a:off x="3271650" y="2606083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Zuordnungsaufgaben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996361B-E897-2BB4-4585-ACC62BC598A7}"/>
              </a:ext>
            </a:extLst>
          </p:cNvPr>
          <p:cNvSpPr/>
          <p:nvPr/>
        </p:nvSpPr>
        <p:spPr>
          <a:xfrm>
            <a:off x="5503329" y="1053483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3DA7157D-6433-3D99-B663-92854927D47E}"/>
              </a:ext>
            </a:extLst>
          </p:cNvPr>
          <p:cNvSpPr/>
          <p:nvPr/>
        </p:nvSpPr>
        <p:spPr>
          <a:xfrm>
            <a:off x="5503472" y="1434874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F74462D-4C61-4FC5-6F7D-D59916021FC0}"/>
              </a:ext>
            </a:extLst>
          </p:cNvPr>
          <p:cNvSpPr/>
          <p:nvPr/>
        </p:nvSpPr>
        <p:spPr>
          <a:xfrm>
            <a:off x="5503329" y="1820157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E90947E-0021-4D9F-0FAF-03AA2E981F0B}"/>
              </a:ext>
            </a:extLst>
          </p:cNvPr>
          <p:cNvSpPr/>
          <p:nvPr/>
        </p:nvSpPr>
        <p:spPr>
          <a:xfrm>
            <a:off x="5503329" y="2222372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402A25D-9671-0698-C0F1-BA4906BCFC3E}"/>
              </a:ext>
            </a:extLst>
          </p:cNvPr>
          <p:cNvSpPr/>
          <p:nvPr/>
        </p:nvSpPr>
        <p:spPr>
          <a:xfrm>
            <a:off x="5503329" y="2605933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A783FBA-D273-B5F5-D01C-43411AE41484}"/>
              </a:ext>
            </a:extLst>
          </p:cNvPr>
          <p:cNvSpPr/>
          <p:nvPr/>
        </p:nvSpPr>
        <p:spPr>
          <a:xfrm>
            <a:off x="5503329" y="2989196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D2BC9AE-89DD-667E-1499-819B367F8EC7}"/>
              </a:ext>
            </a:extLst>
          </p:cNvPr>
          <p:cNvSpPr txBox="1"/>
          <p:nvPr/>
        </p:nvSpPr>
        <p:spPr>
          <a:xfrm>
            <a:off x="3456160" y="807588"/>
            <a:ext cx="2231679" cy="183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Bitte auswählen: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DD8E944-348D-F974-6FC2-91F1ED876417}"/>
              </a:ext>
            </a:extLst>
          </p:cNvPr>
          <p:cNvSpPr/>
          <p:nvPr/>
        </p:nvSpPr>
        <p:spPr>
          <a:xfrm>
            <a:off x="3279670" y="3366727"/>
            <a:ext cx="1887647" cy="2806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Anzahl Fragen: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16ACE5A-3FB1-DCF1-C816-B53FA202D6B3}"/>
              </a:ext>
            </a:extLst>
          </p:cNvPr>
          <p:cNvSpPr/>
          <p:nvPr/>
        </p:nvSpPr>
        <p:spPr>
          <a:xfrm>
            <a:off x="3279668" y="3768942"/>
            <a:ext cx="1887647" cy="2806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Zeitlimit in Min.: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185BB20B-C903-8862-452F-9283951F9155}"/>
              </a:ext>
            </a:extLst>
          </p:cNvPr>
          <p:cNvSpPr/>
          <p:nvPr/>
        </p:nvSpPr>
        <p:spPr>
          <a:xfrm>
            <a:off x="5378354" y="3365520"/>
            <a:ext cx="581685" cy="28062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7062314-DD84-795E-E78F-D8103161BCA5}"/>
              </a:ext>
            </a:extLst>
          </p:cNvPr>
          <p:cNvSpPr/>
          <p:nvPr/>
        </p:nvSpPr>
        <p:spPr>
          <a:xfrm>
            <a:off x="5378353" y="3767735"/>
            <a:ext cx="581685" cy="28062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/>
            <a:endParaRPr lang="de-DE"/>
          </a:p>
        </p:txBody>
      </p:sp>
      <p:sp>
        <p:nvSpPr>
          <p:cNvPr id="49" name="Flussdiagramm: Alternativer Prozess 48">
            <a:extLst>
              <a:ext uri="{FF2B5EF4-FFF2-40B4-BE49-F238E27FC236}">
                <a16:creationId xmlns:a16="http://schemas.microsoft.com/office/drawing/2014/main" id="{59A18B57-3F88-D834-5BB1-C1AF5D7B380F}"/>
              </a:ext>
            </a:extLst>
          </p:cNvPr>
          <p:cNvSpPr/>
          <p:nvPr/>
        </p:nvSpPr>
        <p:spPr>
          <a:xfrm>
            <a:off x="3957455" y="4093232"/>
            <a:ext cx="1229087" cy="304760"/>
          </a:xfrm>
          <a:prstGeom prst="flowChartAlternateProcess">
            <a:avLst/>
          </a:prstGeom>
          <a:solidFill>
            <a:srgbClr val="7FC781"/>
          </a:solidFill>
          <a:ln w="25400" cap="flat">
            <a:solidFill>
              <a:srgbClr val="48A64A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Start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22822D9-59AD-BCBC-9901-94F30B273F7B}"/>
              </a:ext>
            </a:extLst>
          </p:cNvPr>
          <p:cNvSpPr txBox="1"/>
          <p:nvPr/>
        </p:nvSpPr>
        <p:spPr>
          <a:xfrm>
            <a:off x="4956772" y="4721473"/>
            <a:ext cx="4051205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Hinweis:</a:t>
            </a:r>
          </a:p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Wenn kein Zeit- oder Fragenlimit gewollt, dann leer lassen!</a:t>
            </a:r>
          </a:p>
        </p:txBody>
      </p:sp>
    </p:spTree>
    <p:extLst>
      <p:ext uri="{BB962C8B-B14F-4D97-AF65-F5344CB8AC3E}">
        <p14:creationId xmlns:p14="http://schemas.microsoft.com/office/powerpoint/2010/main" val="98863625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03B14-A106-0DDC-5D60-23591292B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C3B7C6C-118F-2872-8630-96F69251EBF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11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CF95FC-157F-6F00-E29E-AA1A13ACC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2A8822C-6FFA-9065-FA72-1B1CBD9D9E8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BB3B"/>
          </a:solidFill>
          <a:ln w="25400" cap="flat">
            <a:solidFill>
              <a:srgbClr val="008E2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DECF61-18F7-21A9-46FC-D28B0BC7300A}"/>
              </a:ext>
            </a:extLst>
          </p:cNvPr>
          <p:cNvSpPr txBox="1"/>
          <p:nvPr/>
        </p:nvSpPr>
        <p:spPr>
          <a:xfrm>
            <a:off x="2695073" y="265061"/>
            <a:ext cx="3753853" cy="275456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r>
              <a:rPr lang="de-DE" b="1" dirty="0"/>
              <a:t>Modus auswählen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3430759-0F81-975C-EBA8-E8ED1480BBEE}"/>
              </a:ext>
            </a:extLst>
          </p:cNvPr>
          <p:cNvSpPr txBox="1"/>
          <p:nvPr/>
        </p:nvSpPr>
        <p:spPr>
          <a:xfrm>
            <a:off x="136023" y="4878838"/>
            <a:ext cx="3753853" cy="1569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Erstellt von Colin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B1493B-AC25-5C42-DCCC-12D0339F5CC2}"/>
              </a:ext>
            </a:extLst>
          </p:cNvPr>
          <p:cNvSpPr/>
          <p:nvPr/>
        </p:nvSpPr>
        <p:spPr>
          <a:xfrm>
            <a:off x="3298024" y="2376311"/>
            <a:ext cx="2547940" cy="304760"/>
          </a:xfrm>
          <a:prstGeom prst="round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m</a:t>
            </a: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arkierte Fragen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D681993-CAFA-4BE4-F8A6-BB0C217BEAB5}"/>
              </a:ext>
            </a:extLst>
          </p:cNvPr>
          <p:cNvSpPr/>
          <p:nvPr/>
        </p:nvSpPr>
        <p:spPr>
          <a:xfrm>
            <a:off x="3298025" y="1177945"/>
            <a:ext cx="2547940" cy="304760"/>
          </a:xfrm>
          <a:prstGeom prst="roundRect">
            <a:avLst/>
          </a:prstGeom>
          <a:solidFill>
            <a:srgbClr val="92D050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benutzerdefiniert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ECA582F-C3FF-B35A-E613-70CAB3559104}"/>
              </a:ext>
            </a:extLst>
          </p:cNvPr>
          <p:cNvSpPr/>
          <p:nvPr/>
        </p:nvSpPr>
        <p:spPr>
          <a:xfrm>
            <a:off x="3298026" y="1777128"/>
            <a:ext cx="2547940" cy="304760"/>
          </a:xfrm>
          <a:prstGeom prst="roundRect">
            <a:avLst/>
          </a:prstGeom>
          <a:solidFill>
            <a:srgbClr val="C00000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Falsche beantwortete </a:t>
            </a:r>
            <a:r>
              <a:rPr lang="de-DE" dirty="0"/>
              <a:t>Fragen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65296D46-179C-7FD2-BC28-E6222927B4F8}"/>
              </a:ext>
            </a:extLst>
          </p:cNvPr>
          <p:cNvSpPr/>
          <p:nvPr/>
        </p:nvSpPr>
        <p:spPr>
          <a:xfrm>
            <a:off x="3298023" y="2975494"/>
            <a:ext cx="2547940" cy="30476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/>
            <a:r>
              <a:rPr lang="de-DE" dirty="0"/>
              <a:t>Nur Formeln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F00F907-1029-DDB2-3F48-0F3816392FC0}"/>
              </a:ext>
            </a:extLst>
          </p:cNvPr>
          <p:cNvSpPr/>
          <p:nvPr/>
        </p:nvSpPr>
        <p:spPr>
          <a:xfrm>
            <a:off x="0" y="0"/>
            <a:ext cx="762000" cy="249295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dirty="0"/>
              <a:t>zurück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243079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48F70-A0D3-8E4D-CC41-FCF31AF5D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B3E610C-BD4D-BAB5-C246-1D2967799B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12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F7F6B8-7FD0-21D8-31BA-A5446282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BD5F889-0262-A251-FC9C-91B26923319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2D050"/>
          </a:solidFill>
          <a:ln w="25400" cap="flat">
            <a:solidFill>
              <a:srgbClr val="008E2C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F6B2843-4B4F-F817-1D29-9AB988402DE6}"/>
              </a:ext>
            </a:extLst>
          </p:cNvPr>
          <p:cNvSpPr txBox="1"/>
          <p:nvPr/>
        </p:nvSpPr>
        <p:spPr>
          <a:xfrm>
            <a:off x="2695073" y="265061"/>
            <a:ext cx="3753853" cy="275456"/>
          </a:xfrm>
          <a:prstGeom prst="rect">
            <a:avLst/>
          </a:prstGeom>
          <a:solidFill>
            <a:srgbClr val="008E2C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r>
              <a:rPr lang="de-DE" b="1" dirty="0"/>
              <a:t>benutzerdefinierter Modus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EFB0DA9-2B26-460F-33D5-551659B72C1B}"/>
              </a:ext>
            </a:extLst>
          </p:cNvPr>
          <p:cNvSpPr txBox="1"/>
          <p:nvPr/>
        </p:nvSpPr>
        <p:spPr>
          <a:xfrm>
            <a:off x="136023" y="4878838"/>
            <a:ext cx="3753853" cy="1569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Erstellt von Colin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25A2C6F-56C5-CABC-E09E-C85210CDEE7A}"/>
              </a:ext>
            </a:extLst>
          </p:cNvPr>
          <p:cNvSpPr/>
          <p:nvPr/>
        </p:nvSpPr>
        <p:spPr>
          <a:xfrm>
            <a:off x="2695073" y="805578"/>
            <a:ext cx="1454150" cy="30476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Anzahl Fragen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B765D3E2-BD97-091C-B3FD-5CD624FBFF4E}"/>
              </a:ext>
            </a:extLst>
          </p:cNvPr>
          <p:cNvSpPr/>
          <p:nvPr/>
        </p:nvSpPr>
        <p:spPr>
          <a:xfrm>
            <a:off x="4994779" y="805578"/>
            <a:ext cx="1454150" cy="30476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Zeitlimit in 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FCF693-8F21-95A4-576A-F1CFB96F957A}"/>
              </a:ext>
            </a:extLst>
          </p:cNvPr>
          <p:cNvSpPr/>
          <p:nvPr/>
        </p:nvSpPr>
        <p:spPr>
          <a:xfrm>
            <a:off x="3042484" y="1238250"/>
            <a:ext cx="759327" cy="30476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83BA1ED-E6F5-4A9B-DCE6-7F7D273A2D12}"/>
              </a:ext>
            </a:extLst>
          </p:cNvPr>
          <p:cNvSpPr/>
          <p:nvPr/>
        </p:nvSpPr>
        <p:spPr>
          <a:xfrm>
            <a:off x="5342191" y="1238250"/>
            <a:ext cx="759327" cy="30476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AF67C6F-3CF2-359F-5298-4505A22B33A6}"/>
              </a:ext>
            </a:extLst>
          </p:cNvPr>
          <p:cNvSpPr txBox="1"/>
          <p:nvPr/>
        </p:nvSpPr>
        <p:spPr>
          <a:xfrm>
            <a:off x="5918233" y="4721473"/>
            <a:ext cx="3089744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Hinweis:</a:t>
            </a:r>
          </a:p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Wenn kein Zeitlimit gewollt, dann leer lassen!</a:t>
            </a:r>
          </a:p>
        </p:txBody>
      </p:sp>
      <p:sp>
        <p:nvSpPr>
          <p:cNvPr id="17" name="Flussdiagramm: Vorbereitung 16">
            <a:extLst>
              <a:ext uri="{FF2B5EF4-FFF2-40B4-BE49-F238E27FC236}">
                <a16:creationId xmlns:a16="http://schemas.microsoft.com/office/drawing/2014/main" id="{60601E62-480B-ABFE-E41A-6C61CF6197E9}"/>
              </a:ext>
            </a:extLst>
          </p:cNvPr>
          <p:cNvSpPr/>
          <p:nvPr/>
        </p:nvSpPr>
        <p:spPr>
          <a:xfrm>
            <a:off x="3809530" y="2051569"/>
            <a:ext cx="1524937" cy="432000"/>
          </a:xfrm>
          <a:prstGeom prst="flowChartPreparation">
            <a:avLst/>
          </a:prstGeom>
          <a:solidFill>
            <a:srgbClr val="008E2C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Start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A12B895-2281-6E8F-EB36-743E3F7569F6}"/>
              </a:ext>
            </a:extLst>
          </p:cNvPr>
          <p:cNvSpPr/>
          <p:nvPr/>
        </p:nvSpPr>
        <p:spPr>
          <a:xfrm>
            <a:off x="0" y="0"/>
            <a:ext cx="762000" cy="249295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dirty="0"/>
              <a:t>zurück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74645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42E14-BF10-757A-1825-22B115EC2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A8FD5CB-BE6C-1137-C8A5-F45B528D8B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13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8DF9BC-DED4-582B-A094-054AC8F0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5EA7006-8286-0610-B1DD-AC56A302073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1524F"/>
          </a:solidFill>
          <a:ln w="25400" cap="flat">
            <a:solidFill>
              <a:srgbClr val="C000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F5AA79C-7B5C-7A72-DFF7-64ACADC3F4FB}"/>
              </a:ext>
            </a:extLst>
          </p:cNvPr>
          <p:cNvSpPr txBox="1"/>
          <p:nvPr/>
        </p:nvSpPr>
        <p:spPr>
          <a:xfrm>
            <a:off x="2695073" y="265061"/>
            <a:ext cx="3753853" cy="275456"/>
          </a:xfrm>
          <a:prstGeom prst="rect">
            <a:avLst/>
          </a:prstGeom>
          <a:solidFill>
            <a:srgbClr val="C0000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/>
          </a:lstStyle>
          <a:p>
            <a:r>
              <a:rPr lang="de-DE" b="1" dirty="0"/>
              <a:t>Falsch beantwortete Fragen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66CF343-2EC4-3ED2-7599-224B88606A71}"/>
              </a:ext>
            </a:extLst>
          </p:cNvPr>
          <p:cNvSpPr txBox="1"/>
          <p:nvPr/>
        </p:nvSpPr>
        <p:spPr>
          <a:xfrm>
            <a:off x="136023" y="4878838"/>
            <a:ext cx="3753853" cy="1569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Erstellt von Colin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E09FDDBE-B65E-71BD-F8E5-A44B46D530E7}"/>
              </a:ext>
            </a:extLst>
          </p:cNvPr>
          <p:cNvSpPr/>
          <p:nvPr/>
        </p:nvSpPr>
        <p:spPr>
          <a:xfrm>
            <a:off x="2695073" y="805578"/>
            <a:ext cx="1454150" cy="30476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Anzahl Fragen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B755575-2551-F3C3-A6CC-952C47478D7C}"/>
              </a:ext>
            </a:extLst>
          </p:cNvPr>
          <p:cNvSpPr/>
          <p:nvPr/>
        </p:nvSpPr>
        <p:spPr>
          <a:xfrm>
            <a:off x="4994779" y="805578"/>
            <a:ext cx="1454150" cy="30476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Zeitlimit in 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2DFF282-94B2-16CF-91B5-5A0601614B24}"/>
              </a:ext>
            </a:extLst>
          </p:cNvPr>
          <p:cNvSpPr/>
          <p:nvPr/>
        </p:nvSpPr>
        <p:spPr>
          <a:xfrm>
            <a:off x="3042484" y="1238250"/>
            <a:ext cx="759327" cy="30476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F7D2588-16F0-BB64-35A3-908C63A3E44E}"/>
              </a:ext>
            </a:extLst>
          </p:cNvPr>
          <p:cNvSpPr/>
          <p:nvPr/>
        </p:nvSpPr>
        <p:spPr>
          <a:xfrm>
            <a:off x="5342191" y="1238250"/>
            <a:ext cx="759327" cy="30476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53C788E-7BE4-4CD1-F251-CA12D36A405A}"/>
              </a:ext>
            </a:extLst>
          </p:cNvPr>
          <p:cNvSpPr txBox="1"/>
          <p:nvPr/>
        </p:nvSpPr>
        <p:spPr>
          <a:xfrm>
            <a:off x="5918233" y="4721473"/>
            <a:ext cx="3089744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Hinweis:</a:t>
            </a:r>
          </a:p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Wenn kein Zeitlimit gewollt, dann leer lassen!</a:t>
            </a:r>
          </a:p>
        </p:txBody>
      </p:sp>
      <p:sp>
        <p:nvSpPr>
          <p:cNvPr id="17" name="Flussdiagramm: Vorbereitung 16">
            <a:extLst>
              <a:ext uri="{FF2B5EF4-FFF2-40B4-BE49-F238E27FC236}">
                <a16:creationId xmlns:a16="http://schemas.microsoft.com/office/drawing/2014/main" id="{2E849309-E104-0789-492C-BC0F3E676F1B}"/>
              </a:ext>
            </a:extLst>
          </p:cNvPr>
          <p:cNvSpPr/>
          <p:nvPr/>
        </p:nvSpPr>
        <p:spPr>
          <a:xfrm>
            <a:off x="3809530" y="2051569"/>
            <a:ext cx="1524937" cy="432000"/>
          </a:xfrm>
          <a:prstGeom prst="flowChartPreparation">
            <a:avLst/>
          </a:prstGeom>
          <a:solidFill>
            <a:srgbClr val="C0000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Start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E78CB0B-10E4-0A5E-4EC4-661C6FD0B856}"/>
              </a:ext>
            </a:extLst>
          </p:cNvPr>
          <p:cNvSpPr/>
          <p:nvPr/>
        </p:nvSpPr>
        <p:spPr>
          <a:xfrm>
            <a:off x="0" y="0"/>
            <a:ext cx="762000" cy="249295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dirty="0"/>
              <a:t>zurück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05166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4212B-3AA7-BD1F-B1C8-DA6EE2C48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E30DB40-68C8-220D-2E0C-23C21CB20EF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14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FC958-9BF4-2A7C-5530-275EEC88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70881BE-D45A-00B4-7816-888F1BE45AD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8F"/>
          </a:solidFill>
          <a:ln w="25400" cap="flat">
            <a:solidFill>
              <a:srgbClr val="89860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3E4937E-5502-245A-1943-363A175EF7A7}"/>
              </a:ext>
            </a:extLst>
          </p:cNvPr>
          <p:cNvSpPr txBox="1"/>
          <p:nvPr/>
        </p:nvSpPr>
        <p:spPr>
          <a:xfrm>
            <a:off x="2695073" y="265061"/>
            <a:ext cx="3753853" cy="275456"/>
          </a:xfrm>
          <a:prstGeom prst="rect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/>
            </a:lvl1pPr>
          </a:lstStyle>
          <a:p>
            <a:r>
              <a:rPr lang="de-DE" b="1" dirty="0"/>
              <a:t>markierte Fragen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794627B-4A7A-1883-FEA9-439E7035A64C}"/>
              </a:ext>
            </a:extLst>
          </p:cNvPr>
          <p:cNvSpPr txBox="1"/>
          <p:nvPr/>
        </p:nvSpPr>
        <p:spPr>
          <a:xfrm>
            <a:off x="136023" y="4878838"/>
            <a:ext cx="3753853" cy="1569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Erstellt von Colin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2930BF0-519A-DB6D-3603-D61F8A411BA5}"/>
              </a:ext>
            </a:extLst>
          </p:cNvPr>
          <p:cNvSpPr/>
          <p:nvPr/>
        </p:nvSpPr>
        <p:spPr>
          <a:xfrm>
            <a:off x="2695073" y="805578"/>
            <a:ext cx="1454150" cy="30476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Anzahl Fragen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4A98A48-B7FF-93C5-F33E-2B70265E9B9D}"/>
              </a:ext>
            </a:extLst>
          </p:cNvPr>
          <p:cNvSpPr/>
          <p:nvPr/>
        </p:nvSpPr>
        <p:spPr>
          <a:xfrm>
            <a:off x="4994779" y="805578"/>
            <a:ext cx="1454150" cy="30476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Zeitlimit in 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E767D77-0736-069F-51DA-14DF1B146CE7}"/>
              </a:ext>
            </a:extLst>
          </p:cNvPr>
          <p:cNvSpPr/>
          <p:nvPr/>
        </p:nvSpPr>
        <p:spPr>
          <a:xfrm>
            <a:off x="3042484" y="1238250"/>
            <a:ext cx="759327" cy="30476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4ED7BCD-E420-9361-C05F-CB306DB192A1}"/>
              </a:ext>
            </a:extLst>
          </p:cNvPr>
          <p:cNvSpPr/>
          <p:nvPr/>
        </p:nvSpPr>
        <p:spPr>
          <a:xfrm>
            <a:off x="5342191" y="1238250"/>
            <a:ext cx="759327" cy="30476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16199B-206B-185C-01DA-BAE1691D8792}"/>
              </a:ext>
            </a:extLst>
          </p:cNvPr>
          <p:cNvSpPr txBox="1"/>
          <p:nvPr/>
        </p:nvSpPr>
        <p:spPr>
          <a:xfrm>
            <a:off x="5918233" y="4721473"/>
            <a:ext cx="3089744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Hinweis:</a:t>
            </a:r>
          </a:p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Wenn kein Zeitlimit gewollt, dann leer lassen!</a:t>
            </a:r>
          </a:p>
        </p:txBody>
      </p:sp>
      <p:sp>
        <p:nvSpPr>
          <p:cNvPr id="17" name="Flussdiagramm: Vorbereitung 16">
            <a:extLst>
              <a:ext uri="{FF2B5EF4-FFF2-40B4-BE49-F238E27FC236}">
                <a16:creationId xmlns:a16="http://schemas.microsoft.com/office/drawing/2014/main" id="{14A39B59-5276-66BD-EBAE-61F39C239B7B}"/>
              </a:ext>
            </a:extLst>
          </p:cNvPr>
          <p:cNvSpPr/>
          <p:nvPr/>
        </p:nvSpPr>
        <p:spPr>
          <a:xfrm>
            <a:off x="3809530" y="2116760"/>
            <a:ext cx="1524937" cy="301617"/>
          </a:xfrm>
          <a:prstGeom prst="flowChartPreparation">
            <a:avLst/>
          </a:prstGeom>
          <a:solidFill>
            <a:srgbClr val="FFFF00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Start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2AC8C09-0A35-DBAE-AEF8-B0EE919C23DC}"/>
              </a:ext>
            </a:extLst>
          </p:cNvPr>
          <p:cNvSpPr/>
          <p:nvPr/>
        </p:nvSpPr>
        <p:spPr>
          <a:xfrm>
            <a:off x="0" y="0"/>
            <a:ext cx="762000" cy="249295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dirty="0"/>
              <a:t>zurück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1436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5B2FD-94DC-E9D0-2785-6A64A520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E7C226B-18E6-69AF-58AD-B8BFC965E30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15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805684-FFF1-B186-1C10-C7103121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4CD8145-0636-3B87-1988-AFAE14EB61F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chemeClr val="bg1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A8974C7-6752-2602-9176-DDF7EF15982E}"/>
              </a:ext>
            </a:extLst>
          </p:cNvPr>
          <p:cNvSpPr txBox="1"/>
          <p:nvPr/>
        </p:nvSpPr>
        <p:spPr>
          <a:xfrm>
            <a:off x="2695073" y="265061"/>
            <a:ext cx="3753853" cy="27545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/>
            </a:lvl1pPr>
          </a:lstStyle>
          <a:p>
            <a:r>
              <a:rPr lang="de-DE" b="1" dirty="0"/>
              <a:t>Nur Formeln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310ADF7-7A0F-88BC-8512-9B167749D40A}"/>
              </a:ext>
            </a:extLst>
          </p:cNvPr>
          <p:cNvSpPr txBox="1"/>
          <p:nvPr/>
        </p:nvSpPr>
        <p:spPr>
          <a:xfrm>
            <a:off x="136023" y="4878838"/>
            <a:ext cx="3753853" cy="1569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Erstellt von Colin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6F655E74-B62C-F3F4-57DB-965D6BB809E0}"/>
              </a:ext>
            </a:extLst>
          </p:cNvPr>
          <p:cNvSpPr/>
          <p:nvPr/>
        </p:nvSpPr>
        <p:spPr>
          <a:xfrm>
            <a:off x="2695073" y="805578"/>
            <a:ext cx="1454150" cy="30476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Anzahl Fragen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71DBE04-3747-36FD-CB99-860B29F257FC}"/>
              </a:ext>
            </a:extLst>
          </p:cNvPr>
          <p:cNvSpPr/>
          <p:nvPr/>
        </p:nvSpPr>
        <p:spPr>
          <a:xfrm>
            <a:off x="4994779" y="805578"/>
            <a:ext cx="1454150" cy="304760"/>
          </a:xfrm>
          <a:prstGeom prst="round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Zeitlimit in 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76A4EA9-55E8-B38D-AB39-CD17D6814D3A}"/>
              </a:ext>
            </a:extLst>
          </p:cNvPr>
          <p:cNvSpPr/>
          <p:nvPr/>
        </p:nvSpPr>
        <p:spPr>
          <a:xfrm>
            <a:off x="3042484" y="1238250"/>
            <a:ext cx="759327" cy="30476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B86D192-B9EA-97C3-D488-F9EAA6156DD9}"/>
              </a:ext>
            </a:extLst>
          </p:cNvPr>
          <p:cNvSpPr/>
          <p:nvPr/>
        </p:nvSpPr>
        <p:spPr>
          <a:xfrm>
            <a:off x="5342191" y="1238250"/>
            <a:ext cx="759327" cy="30476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B33CE55-B120-C1A6-EDCC-CE3E557B8557}"/>
              </a:ext>
            </a:extLst>
          </p:cNvPr>
          <p:cNvSpPr txBox="1"/>
          <p:nvPr/>
        </p:nvSpPr>
        <p:spPr>
          <a:xfrm>
            <a:off x="5918233" y="4721473"/>
            <a:ext cx="3089744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Hinweis:</a:t>
            </a:r>
          </a:p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Wenn kein Zeitlimit gewollt, dann leer lassen!</a:t>
            </a:r>
          </a:p>
        </p:txBody>
      </p:sp>
      <p:sp>
        <p:nvSpPr>
          <p:cNvPr id="17" name="Flussdiagramm: Vorbereitung 16">
            <a:extLst>
              <a:ext uri="{FF2B5EF4-FFF2-40B4-BE49-F238E27FC236}">
                <a16:creationId xmlns:a16="http://schemas.microsoft.com/office/drawing/2014/main" id="{E5BAD11A-29AE-8700-CAD2-E8947DB67D90}"/>
              </a:ext>
            </a:extLst>
          </p:cNvPr>
          <p:cNvSpPr/>
          <p:nvPr/>
        </p:nvSpPr>
        <p:spPr>
          <a:xfrm>
            <a:off x="3809530" y="2116760"/>
            <a:ext cx="1524937" cy="301617"/>
          </a:xfrm>
          <a:prstGeom prst="flowChartPreparation">
            <a:avLst/>
          </a:prstGeom>
          <a:solidFill>
            <a:srgbClr val="E6E6E6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Start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DF8E50F-3178-1B84-1B37-83247E756EBB}"/>
              </a:ext>
            </a:extLst>
          </p:cNvPr>
          <p:cNvSpPr/>
          <p:nvPr/>
        </p:nvSpPr>
        <p:spPr>
          <a:xfrm>
            <a:off x="0" y="0"/>
            <a:ext cx="762000" cy="249295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dirty="0"/>
              <a:t>zurück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54483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3DF2C-F62D-B823-F558-A54D995F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4959A8-BCC9-8B35-9C62-DCC5ABC00F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2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E7B56-1C24-7B2F-B1AF-43DBB0FA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D0CB20-EEC9-3F77-0FB5-505735E235F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8E3A5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E07A5A-B30D-D9A5-51B3-432B72FD3C06}"/>
              </a:ext>
            </a:extLst>
          </p:cNvPr>
          <p:cNvSpPr txBox="1"/>
          <p:nvPr/>
        </p:nvSpPr>
        <p:spPr>
          <a:xfrm>
            <a:off x="421105" y="336883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Frage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5DE7214-443F-700B-F484-01A4F968029D}"/>
              </a:ext>
            </a:extLst>
          </p:cNvPr>
          <p:cNvSpPr/>
          <p:nvPr/>
        </p:nvSpPr>
        <p:spPr>
          <a:xfrm>
            <a:off x="421105" y="1034716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4215340-AD6A-1D85-5658-0C27DB7A6882}"/>
              </a:ext>
            </a:extLst>
          </p:cNvPr>
          <p:cNvSpPr/>
          <p:nvPr/>
        </p:nvSpPr>
        <p:spPr>
          <a:xfrm>
            <a:off x="421105" y="1497100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6F2D773-578B-589D-ADB8-FC489AB5EE77}"/>
              </a:ext>
            </a:extLst>
          </p:cNvPr>
          <p:cNvSpPr/>
          <p:nvPr/>
        </p:nvSpPr>
        <p:spPr>
          <a:xfrm>
            <a:off x="421105" y="1959484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3F5A7E1-3966-7A9A-6889-DA05FB07A9A5}"/>
              </a:ext>
            </a:extLst>
          </p:cNvPr>
          <p:cNvSpPr/>
          <p:nvPr/>
        </p:nvSpPr>
        <p:spPr>
          <a:xfrm>
            <a:off x="421105" y="2421868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EB2D063-6D62-4B16-891D-C68B338BC254}"/>
              </a:ext>
            </a:extLst>
          </p:cNvPr>
          <p:cNvSpPr/>
          <p:nvPr/>
        </p:nvSpPr>
        <p:spPr>
          <a:xfrm>
            <a:off x="421105" y="2881244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F31A583-2BDF-A403-2673-7281259AFB99}"/>
              </a:ext>
            </a:extLst>
          </p:cNvPr>
          <p:cNvSpPr txBox="1"/>
          <p:nvPr/>
        </p:nvSpPr>
        <p:spPr>
          <a:xfrm>
            <a:off x="818147" y="1057946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EFAB355-BA85-F18C-DCDB-E208CB392A65}"/>
              </a:ext>
            </a:extLst>
          </p:cNvPr>
          <p:cNvSpPr txBox="1"/>
          <p:nvPr/>
        </p:nvSpPr>
        <p:spPr>
          <a:xfrm>
            <a:off x="818146" y="1508714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61870D4-0691-FFC6-BA81-8080FA196F71}"/>
              </a:ext>
            </a:extLst>
          </p:cNvPr>
          <p:cNvSpPr txBox="1"/>
          <p:nvPr/>
        </p:nvSpPr>
        <p:spPr>
          <a:xfrm>
            <a:off x="818145" y="197109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4F006C6-D1C3-FAEE-3523-F931F51A32D3}"/>
              </a:ext>
            </a:extLst>
          </p:cNvPr>
          <p:cNvSpPr txBox="1"/>
          <p:nvPr/>
        </p:nvSpPr>
        <p:spPr>
          <a:xfrm>
            <a:off x="818144" y="2456712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0C50E08-E9F0-2021-F477-A957CA40C2C0}"/>
              </a:ext>
            </a:extLst>
          </p:cNvPr>
          <p:cNvSpPr txBox="1"/>
          <p:nvPr/>
        </p:nvSpPr>
        <p:spPr>
          <a:xfrm>
            <a:off x="818143" y="289285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714EB2B-BBA8-BD44-6EDB-40993476AD13}"/>
              </a:ext>
            </a:extLst>
          </p:cNvPr>
          <p:cNvGrpSpPr/>
          <p:nvPr/>
        </p:nvGrpSpPr>
        <p:grpSpPr>
          <a:xfrm>
            <a:off x="8606954" y="4226402"/>
            <a:ext cx="285750" cy="285750"/>
            <a:chOff x="8494295" y="4659539"/>
            <a:chExt cx="285750" cy="28575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E093C78-22FB-2469-270F-247959F23216}"/>
                </a:ext>
              </a:extLst>
            </p:cNvPr>
            <p:cNvSpPr/>
            <p:nvPr/>
          </p:nvSpPr>
          <p:spPr>
            <a:xfrm>
              <a:off x="8494295" y="4659539"/>
              <a:ext cx="285750" cy="28575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Stern: 5 Zacken 23">
              <a:extLst>
                <a:ext uri="{FF2B5EF4-FFF2-40B4-BE49-F238E27FC236}">
                  <a16:creationId xmlns:a16="http://schemas.microsoft.com/office/drawing/2014/main" id="{C39C8417-1709-0702-E68E-DCAF11A3964D}"/>
                </a:ext>
              </a:extLst>
            </p:cNvPr>
            <p:cNvSpPr/>
            <p:nvPr/>
          </p:nvSpPr>
          <p:spPr>
            <a:xfrm>
              <a:off x="8540095" y="4705339"/>
              <a:ext cx="194149" cy="194149"/>
            </a:xfrm>
            <a:prstGeom prst="star5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D6F90396-4AA3-E3E1-E36A-4276ECC1B254}"/>
              </a:ext>
            </a:extLst>
          </p:cNvPr>
          <p:cNvSpPr/>
          <p:nvPr/>
        </p:nvSpPr>
        <p:spPr>
          <a:xfrm>
            <a:off x="7573879" y="4226400"/>
            <a:ext cx="1033075" cy="28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Überprüfen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FAEF7BE-A675-C52E-FC80-597FA206687C}"/>
              </a:ext>
            </a:extLst>
          </p:cNvPr>
          <p:cNvSpPr/>
          <p:nvPr/>
        </p:nvSpPr>
        <p:spPr>
          <a:xfrm>
            <a:off x="360000" y="4227752"/>
            <a:ext cx="1120624" cy="28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Anlage zeigen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D1EE8304-6A04-6EF5-03A8-0C9634AC7F38}"/>
              </a:ext>
            </a:extLst>
          </p:cNvPr>
          <p:cNvSpPr/>
          <p:nvPr/>
        </p:nvSpPr>
        <p:spPr>
          <a:xfrm>
            <a:off x="0" y="4553953"/>
            <a:ext cx="9144000" cy="589547"/>
          </a:xfrm>
          <a:prstGeom prst="rect">
            <a:avLst/>
          </a:prstGeom>
          <a:solidFill>
            <a:srgbClr val="41BB3B"/>
          </a:solidFill>
          <a:ln w="25400" cap="flat">
            <a:noFill/>
            <a:prstDash val="solid"/>
            <a:round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A1F99C1E-03BB-FF65-E61B-D81D6E11639B}"/>
              </a:ext>
            </a:extLst>
          </p:cNvPr>
          <p:cNvSpPr/>
          <p:nvPr/>
        </p:nvSpPr>
        <p:spPr>
          <a:xfrm>
            <a:off x="885825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EEBEB2A-D8DB-B9A8-9006-575C98EF360E}"/>
              </a:ext>
            </a:extLst>
          </p:cNvPr>
          <p:cNvSpPr/>
          <p:nvPr/>
        </p:nvSpPr>
        <p:spPr>
          <a:xfrm>
            <a:off x="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i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DA29D00-0AEB-AA46-237D-3ED523998FC7}"/>
              </a:ext>
            </a:extLst>
          </p:cNvPr>
          <p:cNvSpPr txBox="1"/>
          <p:nvPr/>
        </p:nvSpPr>
        <p:spPr>
          <a:xfrm>
            <a:off x="360000" y="4701752"/>
            <a:ext cx="1967163" cy="2844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offene Fragen: 49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6F71802-AA6B-7BDF-F88A-34D48C552450}"/>
              </a:ext>
            </a:extLst>
          </p:cNvPr>
          <p:cNvSpPr txBox="1"/>
          <p:nvPr/>
        </p:nvSpPr>
        <p:spPr>
          <a:xfrm>
            <a:off x="3588418" y="4701752"/>
            <a:ext cx="1967163" cy="284400"/>
          </a:xfrm>
          <a:prstGeom prst="rect">
            <a:avLst/>
          </a:prstGeom>
          <a:solidFill>
            <a:srgbClr val="35983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Richtig: 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5D3D9E1-EB5F-0078-6C93-B5DCC3837CD0}"/>
              </a:ext>
            </a:extLst>
          </p:cNvPr>
          <p:cNvSpPr txBox="1"/>
          <p:nvPr/>
        </p:nvSpPr>
        <p:spPr>
          <a:xfrm>
            <a:off x="6816836" y="4698512"/>
            <a:ext cx="1967163" cy="2844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Falsch: 0</a:t>
            </a:r>
          </a:p>
        </p:txBody>
      </p:sp>
    </p:spTree>
    <p:extLst>
      <p:ext uri="{BB962C8B-B14F-4D97-AF65-F5344CB8AC3E}">
        <p14:creationId xmlns:p14="http://schemas.microsoft.com/office/powerpoint/2010/main" val="17022556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5A8407-5B7D-E957-30C9-B2ABAF1AF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345ED6B-C815-735B-4320-A7557ED732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3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066121-8058-EF4C-13D5-FB2B2AFD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F200A0F-4828-C783-3858-23A63292CE00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8E3A5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4B46F2-D942-38E8-E5D4-F830AA56559F}"/>
              </a:ext>
            </a:extLst>
          </p:cNvPr>
          <p:cNvSpPr txBox="1"/>
          <p:nvPr/>
        </p:nvSpPr>
        <p:spPr>
          <a:xfrm>
            <a:off x="421105" y="336883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Frage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B06A7D-A605-D020-CDB5-F7B3FBA97D57}"/>
              </a:ext>
            </a:extLst>
          </p:cNvPr>
          <p:cNvSpPr/>
          <p:nvPr/>
        </p:nvSpPr>
        <p:spPr>
          <a:xfrm>
            <a:off x="421105" y="1034716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BE5B1E5-B787-C4D7-629B-355E468F6D63}"/>
              </a:ext>
            </a:extLst>
          </p:cNvPr>
          <p:cNvSpPr/>
          <p:nvPr/>
        </p:nvSpPr>
        <p:spPr>
          <a:xfrm>
            <a:off x="421105" y="1497100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3958DD6-465C-6D26-DE08-D4E49933D8ED}"/>
              </a:ext>
            </a:extLst>
          </p:cNvPr>
          <p:cNvSpPr/>
          <p:nvPr/>
        </p:nvSpPr>
        <p:spPr>
          <a:xfrm>
            <a:off x="421105" y="1959484"/>
            <a:ext cx="258679" cy="258679"/>
          </a:xfrm>
          <a:prstGeom prst="rect">
            <a:avLst/>
          </a:prstGeom>
          <a:solidFill>
            <a:schemeClr val="accent4"/>
          </a:solidFill>
          <a:ln w="254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0503FBE-134E-A0B5-FB59-A2EB19F1EA65}"/>
              </a:ext>
            </a:extLst>
          </p:cNvPr>
          <p:cNvSpPr/>
          <p:nvPr/>
        </p:nvSpPr>
        <p:spPr>
          <a:xfrm>
            <a:off x="421105" y="2421868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4CD3DED-5FEE-678B-29E8-EDD37CD58CDC}"/>
              </a:ext>
            </a:extLst>
          </p:cNvPr>
          <p:cNvSpPr/>
          <p:nvPr/>
        </p:nvSpPr>
        <p:spPr>
          <a:xfrm>
            <a:off x="421105" y="2881244"/>
            <a:ext cx="258679" cy="258679"/>
          </a:xfrm>
          <a:prstGeom prst="rect">
            <a:avLst/>
          </a:prstGeom>
          <a:solidFill>
            <a:schemeClr val="accent4"/>
          </a:solidFill>
          <a:ln w="25400" cap="flat">
            <a:solidFill>
              <a:schemeClr val="accent4">
                <a:lumMod val="5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87A6818-A378-5A4A-D165-3D6C15F19E61}"/>
              </a:ext>
            </a:extLst>
          </p:cNvPr>
          <p:cNvSpPr txBox="1"/>
          <p:nvPr/>
        </p:nvSpPr>
        <p:spPr>
          <a:xfrm>
            <a:off x="818147" y="1057946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DED23B0-F091-8126-9050-F47805D91339}"/>
              </a:ext>
            </a:extLst>
          </p:cNvPr>
          <p:cNvSpPr txBox="1"/>
          <p:nvPr/>
        </p:nvSpPr>
        <p:spPr>
          <a:xfrm>
            <a:off x="818146" y="1508714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4E63CA8-B9B5-044D-B622-D80388BABCEE}"/>
              </a:ext>
            </a:extLst>
          </p:cNvPr>
          <p:cNvSpPr txBox="1"/>
          <p:nvPr/>
        </p:nvSpPr>
        <p:spPr>
          <a:xfrm>
            <a:off x="818145" y="197109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BAACB2A-8378-DD79-DB2E-983ABC6B030F}"/>
              </a:ext>
            </a:extLst>
          </p:cNvPr>
          <p:cNvSpPr txBox="1"/>
          <p:nvPr/>
        </p:nvSpPr>
        <p:spPr>
          <a:xfrm>
            <a:off x="818144" y="2456712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39789FF-CEFE-8007-D4F3-1FF8D6556973}"/>
              </a:ext>
            </a:extLst>
          </p:cNvPr>
          <p:cNvSpPr txBox="1"/>
          <p:nvPr/>
        </p:nvSpPr>
        <p:spPr>
          <a:xfrm>
            <a:off x="818143" y="289285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7B64283F-2697-7CF8-0A14-3975A15DB82A}"/>
              </a:ext>
            </a:extLst>
          </p:cNvPr>
          <p:cNvGrpSpPr/>
          <p:nvPr/>
        </p:nvGrpSpPr>
        <p:grpSpPr>
          <a:xfrm>
            <a:off x="8606954" y="4226402"/>
            <a:ext cx="285750" cy="285750"/>
            <a:chOff x="8494295" y="4659539"/>
            <a:chExt cx="285750" cy="28575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4DEE5FE-C702-513A-C24D-70DC7F03604C}"/>
                </a:ext>
              </a:extLst>
            </p:cNvPr>
            <p:cNvSpPr/>
            <p:nvPr/>
          </p:nvSpPr>
          <p:spPr>
            <a:xfrm>
              <a:off x="8494295" y="4659539"/>
              <a:ext cx="285750" cy="28575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Stern: 5 Zacken 23">
              <a:extLst>
                <a:ext uri="{FF2B5EF4-FFF2-40B4-BE49-F238E27FC236}">
                  <a16:creationId xmlns:a16="http://schemas.microsoft.com/office/drawing/2014/main" id="{3A11F078-B64C-54F0-ADC0-B225A265CCED}"/>
                </a:ext>
              </a:extLst>
            </p:cNvPr>
            <p:cNvSpPr/>
            <p:nvPr/>
          </p:nvSpPr>
          <p:spPr>
            <a:xfrm>
              <a:off x="8540095" y="4705339"/>
              <a:ext cx="194149" cy="194149"/>
            </a:xfrm>
            <a:prstGeom prst="star5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2A08FE92-39A0-7033-9700-FFAB6442F0E8}"/>
              </a:ext>
            </a:extLst>
          </p:cNvPr>
          <p:cNvSpPr/>
          <p:nvPr/>
        </p:nvSpPr>
        <p:spPr>
          <a:xfrm>
            <a:off x="7573879" y="4226400"/>
            <a:ext cx="1033075" cy="28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Überprüfen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0C43ACD7-E830-099B-642C-3955A4B68B4F}"/>
              </a:ext>
            </a:extLst>
          </p:cNvPr>
          <p:cNvSpPr/>
          <p:nvPr/>
        </p:nvSpPr>
        <p:spPr>
          <a:xfrm>
            <a:off x="360000" y="4227752"/>
            <a:ext cx="1120624" cy="28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Anlage zeigen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F143A1D-74EE-FBD8-2793-F248BB0D5542}"/>
              </a:ext>
            </a:extLst>
          </p:cNvPr>
          <p:cNvSpPr/>
          <p:nvPr/>
        </p:nvSpPr>
        <p:spPr>
          <a:xfrm>
            <a:off x="0" y="4553953"/>
            <a:ext cx="9144000" cy="589547"/>
          </a:xfrm>
          <a:prstGeom prst="rect">
            <a:avLst/>
          </a:prstGeom>
          <a:solidFill>
            <a:srgbClr val="41BB3B"/>
          </a:solidFill>
          <a:ln w="25400" cap="flat">
            <a:noFill/>
            <a:prstDash val="solid"/>
            <a:round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E8E18D2-3768-4EB2-B2A7-5B913B283A87}"/>
              </a:ext>
            </a:extLst>
          </p:cNvPr>
          <p:cNvSpPr/>
          <p:nvPr/>
        </p:nvSpPr>
        <p:spPr>
          <a:xfrm>
            <a:off x="885825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8F8BD6-5A30-3587-7953-6A84878E9FE3}"/>
              </a:ext>
            </a:extLst>
          </p:cNvPr>
          <p:cNvSpPr/>
          <p:nvPr/>
        </p:nvSpPr>
        <p:spPr>
          <a:xfrm>
            <a:off x="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i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1A62214-194E-380E-DF83-F19C43E561D9}"/>
              </a:ext>
            </a:extLst>
          </p:cNvPr>
          <p:cNvSpPr txBox="1"/>
          <p:nvPr/>
        </p:nvSpPr>
        <p:spPr>
          <a:xfrm>
            <a:off x="360000" y="4701752"/>
            <a:ext cx="1967163" cy="2844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offene Fragen: 49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2E6D2A9-C82B-9658-F384-CFAF09CFF4F3}"/>
              </a:ext>
            </a:extLst>
          </p:cNvPr>
          <p:cNvSpPr txBox="1"/>
          <p:nvPr/>
        </p:nvSpPr>
        <p:spPr>
          <a:xfrm>
            <a:off x="3588418" y="4701752"/>
            <a:ext cx="1967163" cy="284400"/>
          </a:xfrm>
          <a:prstGeom prst="rect">
            <a:avLst/>
          </a:prstGeom>
          <a:solidFill>
            <a:srgbClr val="35983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Richtig: 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4D1A1A3-1B5B-273E-B378-5FE0FB41DE28}"/>
              </a:ext>
            </a:extLst>
          </p:cNvPr>
          <p:cNvSpPr txBox="1"/>
          <p:nvPr/>
        </p:nvSpPr>
        <p:spPr>
          <a:xfrm>
            <a:off x="6816836" y="4698512"/>
            <a:ext cx="1967163" cy="2844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Falsch: 0</a:t>
            </a:r>
          </a:p>
        </p:txBody>
      </p:sp>
    </p:spTree>
    <p:extLst>
      <p:ext uri="{BB962C8B-B14F-4D97-AF65-F5344CB8AC3E}">
        <p14:creationId xmlns:p14="http://schemas.microsoft.com/office/powerpoint/2010/main" val="30494202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73E6E-6D95-407B-7E14-7F545FF8D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B51E3F17-4A88-3E67-E519-18FE62834AA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4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CE8174-B772-6C9B-43DF-42EDEAD3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3DB9E2-B74B-698D-7C07-9E60C154674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8E3A5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135758-990F-773A-FE35-F2E703EAA378}"/>
              </a:ext>
            </a:extLst>
          </p:cNvPr>
          <p:cNvSpPr txBox="1"/>
          <p:nvPr/>
        </p:nvSpPr>
        <p:spPr>
          <a:xfrm>
            <a:off x="421105" y="336883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Frage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49D8A69-F824-EF9D-0EC1-05F546BF086D}"/>
              </a:ext>
            </a:extLst>
          </p:cNvPr>
          <p:cNvSpPr/>
          <p:nvPr/>
        </p:nvSpPr>
        <p:spPr>
          <a:xfrm>
            <a:off x="421105" y="1034716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08D25F7-5820-5D4A-E718-08FE04068EDC}"/>
              </a:ext>
            </a:extLst>
          </p:cNvPr>
          <p:cNvSpPr/>
          <p:nvPr/>
        </p:nvSpPr>
        <p:spPr>
          <a:xfrm>
            <a:off x="421105" y="1497100"/>
            <a:ext cx="258679" cy="258679"/>
          </a:xfrm>
          <a:prstGeom prst="rect">
            <a:avLst/>
          </a:prstGeom>
          <a:solidFill>
            <a:srgbClr val="00B050"/>
          </a:solidFill>
          <a:ln w="25400" cap="flat">
            <a:solidFill>
              <a:srgbClr val="007434"/>
            </a:solidFill>
            <a:prstDash val="solid"/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E9ED692-4797-3D63-DA6D-E2C11CE66C3E}"/>
              </a:ext>
            </a:extLst>
          </p:cNvPr>
          <p:cNvSpPr/>
          <p:nvPr/>
        </p:nvSpPr>
        <p:spPr>
          <a:xfrm>
            <a:off x="421105" y="1959484"/>
            <a:ext cx="258679" cy="258679"/>
          </a:xfrm>
          <a:prstGeom prst="rect">
            <a:avLst/>
          </a:prstGeom>
          <a:solidFill>
            <a:srgbClr val="00B050"/>
          </a:solidFill>
          <a:ln w="25400" cap="flat">
            <a:solidFill>
              <a:srgbClr val="007434"/>
            </a:solidFill>
            <a:prstDash val="solid"/>
            <a:rou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019F74-AE54-0312-D5B4-682C71AD0D67}"/>
              </a:ext>
            </a:extLst>
          </p:cNvPr>
          <p:cNvSpPr/>
          <p:nvPr/>
        </p:nvSpPr>
        <p:spPr>
          <a:xfrm>
            <a:off x="421105" y="2421868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7D24CB6-ED78-F426-71F8-9384A4FD416E}"/>
              </a:ext>
            </a:extLst>
          </p:cNvPr>
          <p:cNvSpPr/>
          <p:nvPr/>
        </p:nvSpPr>
        <p:spPr>
          <a:xfrm>
            <a:off x="421105" y="2881244"/>
            <a:ext cx="258679" cy="258679"/>
          </a:xfrm>
          <a:prstGeom prst="rect">
            <a:avLst/>
          </a:prstGeom>
          <a:solidFill>
            <a:srgbClr val="FF0000"/>
          </a:solidFill>
          <a:ln w="25400" cap="flat">
            <a:solidFill>
              <a:srgbClr val="B00000"/>
            </a:solidFill>
            <a:prstDash val="solid"/>
            <a:round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CB4BE87-B04A-B6C4-FAD1-FABD9618DF4E}"/>
              </a:ext>
            </a:extLst>
          </p:cNvPr>
          <p:cNvSpPr txBox="1"/>
          <p:nvPr/>
        </p:nvSpPr>
        <p:spPr>
          <a:xfrm>
            <a:off x="818147" y="1057946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3B47159-2F04-7DC5-DDEE-6015340373AD}"/>
              </a:ext>
            </a:extLst>
          </p:cNvPr>
          <p:cNvSpPr txBox="1"/>
          <p:nvPr/>
        </p:nvSpPr>
        <p:spPr>
          <a:xfrm>
            <a:off x="818146" y="1508714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925F199-DE35-9501-B834-7331D9001E7F}"/>
              </a:ext>
            </a:extLst>
          </p:cNvPr>
          <p:cNvSpPr txBox="1"/>
          <p:nvPr/>
        </p:nvSpPr>
        <p:spPr>
          <a:xfrm>
            <a:off x="818145" y="197109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D4420A1-CB71-5DFF-A619-DA06AADBBE88}"/>
              </a:ext>
            </a:extLst>
          </p:cNvPr>
          <p:cNvSpPr txBox="1"/>
          <p:nvPr/>
        </p:nvSpPr>
        <p:spPr>
          <a:xfrm>
            <a:off x="818144" y="2456712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4DAFFB0-39F1-C36A-2E99-4AB03ACA1204}"/>
              </a:ext>
            </a:extLst>
          </p:cNvPr>
          <p:cNvSpPr txBox="1"/>
          <p:nvPr/>
        </p:nvSpPr>
        <p:spPr>
          <a:xfrm>
            <a:off x="818143" y="289285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C81C15B-533F-2BD6-6435-9C854BE2105C}"/>
              </a:ext>
            </a:extLst>
          </p:cNvPr>
          <p:cNvGrpSpPr/>
          <p:nvPr/>
        </p:nvGrpSpPr>
        <p:grpSpPr>
          <a:xfrm>
            <a:off x="8606954" y="4226402"/>
            <a:ext cx="285750" cy="285750"/>
            <a:chOff x="8494295" y="4659539"/>
            <a:chExt cx="285750" cy="28575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541B452B-A2D0-DD61-5C9A-B3BD704685E5}"/>
                </a:ext>
              </a:extLst>
            </p:cNvPr>
            <p:cNvSpPr/>
            <p:nvPr/>
          </p:nvSpPr>
          <p:spPr>
            <a:xfrm>
              <a:off x="8494295" y="4659539"/>
              <a:ext cx="285750" cy="28575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Stern: 5 Zacken 23">
              <a:extLst>
                <a:ext uri="{FF2B5EF4-FFF2-40B4-BE49-F238E27FC236}">
                  <a16:creationId xmlns:a16="http://schemas.microsoft.com/office/drawing/2014/main" id="{6FB31CF3-5D9D-771D-7215-C4D0A17B2D55}"/>
                </a:ext>
              </a:extLst>
            </p:cNvPr>
            <p:cNvSpPr/>
            <p:nvPr/>
          </p:nvSpPr>
          <p:spPr>
            <a:xfrm>
              <a:off x="8540095" y="4705339"/>
              <a:ext cx="194149" cy="194149"/>
            </a:xfrm>
            <a:prstGeom prst="star5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EA7D3F65-77A8-1625-0DC5-F41B872D535C}"/>
              </a:ext>
            </a:extLst>
          </p:cNvPr>
          <p:cNvSpPr/>
          <p:nvPr/>
        </p:nvSpPr>
        <p:spPr>
          <a:xfrm>
            <a:off x="7573879" y="4226402"/>
            <a:ext cx="1033075" cy="284400"/>
          </a:xfrm>
          <a:prstGeom prst="rect">
            <a:avLst/>
          </a:prstGeom>
          <a:solidFill>
            <a:srgbClr val="41BB3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D58495AC-7282-FE0D-203B-47575912D02E}"/>
              </a:ext>
            </a:extLst>
          </p:cNvPr>
          <p:cNvSpPr/>
          <p:nvPr/>
        </p:nvSpPr>
        <p:spPr>
          <a:xfrm>
            <a:off x="360000" y="4227752"/>
            <a:ext cx="1120624" cy="28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Anlage zeigen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60CE746-6719-1FE1-4F4C-FC39971508A6}"/>
              </a:ext>
            </a:extLst>
          </p:cNvPr>
          <p:cNvSpPr/>
          <p:nvPr/>
        </p:nvSpPr>
        <p:spPr>
          <a:xfrm>
            <a:off x="0" y="4553953"/>
            <a:ext cx="9144000" cy="589547"/>
          </a:xfrm>
          <a:prstGeom prst="rect">
            <a:avLst/>
          </a:prstGeom>
          <a:solidFill>
            <a:srgbClr val="41BB3B"/>
          </a:solidFill>
          <a:ln w="25400" cap="flat">
            <a:noFill/>
            <a:prstDash val="solid"/>
            <a:round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7B9CCC19-1A87-8CD8-0E59-A7CF79A666AF}"/>
              </a:ext>
            </a:extLst>
          </p:cNvPr>
          <p:cNvSpPr/>
          <p:nvPr/>
        </p:nvSpPr>
        <p:spPr>
          <a:xfrm>
            <a:off x="885825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6711165-8064-2016-B516-F83A9195C532}"/>
              </a:ext>
            </a:extLst>
          </p:cNvPr>
          <p:cNvSpPr/>
          <p:nvPr/>
        </p:nvSpPr>
        <p:spPr>
          <a:xfrm>
            <a:off x="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i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07E5657-623D-6309-252F-FA5D16E4D590}"/>
              </a:ext>
            </a:extLst>
          </p:cNvPr>
          <p:cNvSpPr txBox="1"/>
          <p:nvPr/>
        </p:nvSpPr>
        <p:spPr>
          <a:xfrm>
            <a:off x="360000" y="4701750"/>
            <a:ext cx="1967163" cy="2844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/>
            </a:lvl1pPr>
          </a:lstStyle>
          <a:p>
            <a:r>
              <a:rPr lang="de-DE" dirty="0"/>
              <a:t>offene Fragen: 48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218936D-3317-2B5D-D572-A7934CEF8809}"/>
              </a:ext>
            </a:extLst>
          </p:cNvPr>
          <p:cNvSpPr txBox="1"/>
          <p:nvPr/>
        </p:nvSpPr>
        <p:spPr>
          <a:xfrm>
            <a:off x="3588418" y="4701752"/>
            <a:ext cx="1967163" cy="284400"/>
          </a:xfrm>
          <a:prstGeom prst="rect">
            <a:avLst/>
          </a:prstGeom>
          <a:solidFill>
            <a:srgbClr val="35983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Richtig: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447B6A7-E6EF-A11B-0955-74E76431A53D}"/>
              </a:ext>
            </a:extLst>
          </p:cNvPr>
          <p:cNvSpPr txBox="1"/>
          <p:nvPr/>
        </p:nvSpPr>
        <p:spPr>
          <a:xfrm>
            <a:off x="6816836" y="4698512"/>
            <a:ext cx="1967163" cy="2844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Falsch: 0</a:t>
            </a:r>
          </a:p>
        </p:txBody>
      </p:sp>
    </p:spTree>
    <p:extLst>
      <p:ext uri="{BB962C8B-B14F-4D97-AF65-F5344CB8AC3E}">
        <p14:creationId xmlns:p14="http://schemas.microsoft.com/office/powerpoint/2010/main" val="265933749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B254A-3500-7A59-716F-56A79F9D7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0B2212F-308C-9DCF-0649-45B27BECC6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5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EC7B93D-4A23-05FB-8C18-7D7F4E81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6AAD4E6-B868-2D2E-48C0-B5CE3D2B7DD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8E3A5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1068AC2-6E19-8F93-40C3-187776865F03}"/>
              </a:ext>
            </a:extLst>
          </p:cNvPr>
          <p:cNvSpPr txBox="1"/>
          <p:nvPr/>
        </p:nvSpPr>
        <p:spPr>
          <a:xfrm>
            <a:off x="421105" y="336883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Frage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09EB181-DC84-A800-B188-9520CDD3E74C}"/>
              </a:ext>
            </a:extLst>
          </p:cNvPr>
          <p:cNvSpPr/>
          <p:nvPr/>
        </p:nvSpPr>
        <p:spPr>
          <a:xfrm>
            <a:off x="421105" y="1034716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F9C63AD-3356-512D-EA3D-AA720D22A6FE}"/>
              </a:ext>
            </a:extLst>
          </p:cNvPr>
          <p:cNvSpPr/>
          <p:nvPr/>
        </p:nvSpPr>
        <p:spPr>
          <a:xfrm>
            <a:off x="421105" y="1497100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E481DCB-B469-2B10-9DA6-04B6D03685FA}"/>
              </a:ext>
            </a:extLst>
          </p:cNvPr>
          <p:cNvSpPr/>
          <p:nvPr/>
        </p:nvSpPr>
        <p:spPr>
          <a:xfrm>
            <a:off x="421105" y="1959484"/>
            <a:ext cx="258679" cy="258679"/>
          </a:xfrm>
          <a:prstGeom prst="rect">
            <a:avLst/>
          </a:prstGeom>
          <a:solidFill>
            <a:srgbClr val="00B050"/>
          </a:solidFill>
          <a:ln w="25400" cap="flat">
            <a:solidFill>
              <a:srgbClr val="007434"/>
            </a:solidFill>
            <a:prstDash val="solid"/>
            <a:round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DF9DF0E-B771-D69A-3253-0734CA71E469}"/>
              </a:ext>
            </a:extLst>
          </p:cNvPr>
          <p:cNvSpPr/>
          <p:nvPr/>
        </p:nvSpPr>
        <p:spPr>
          <a:xfrm>
            <a:off x="421105" y="2421868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8531C1F-06CA-6D8B-774A-9E8FEC85522B}"/>
              </a:ext>
            </a:extLst>
          </p:cNvPr>
          <p:cNvSpPr/>
          <p:nvPr/>
        </p:nvSpPr>
        <p:spPr>
          <a:xfrm>
            <a:off x="421105" y="2881244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37ECF7A-5550-3B64-8927-5C1CE05ACF7F}"/>
              </a:ext>
            </a:extLst>
          </p:cNvPr>
          <p:cNvSpPr txBox="1"/>
          <p:nvPr/>
        </p:nvSpPr>
        <p:spPr>
          <a:xfrm>
            <a:off x="818147" y="1057946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4199115-8EE7-3A2B-2A25-FFBB0469EE37}"/>
              </a:ext>
            </a:extLst>
          </p:cNvPr>
          <p:cNvSpPr txBox="1"/>
          <p:nvPr/>
        </p:nvSpPr>
        <p:spPr>
          <a:xfrm>
            <a:off x="818146" y="1508714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ABD725-BD6C-E380-9684-932B9C630F68}"/>
              </a:ext>
            </a:extLst>
          </p:cNvPr>
          <p:cNvSpPr txBox="1"/>
          <p:nvPr/>
        </p:nvSpPr>
        <p:spPr>
          <a:xfrm>
            <a:off x="818145" y="197109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567A421-CC97-2131-BC05-A68CA90F8745}"/>
              </a:ext>
            </a:extLst>
          </p:cNvPr>
          <p:cNvSpPr txBox="1"/>
          <p:nvPr/>
        </p:nvSpPr>
        <p:spPr>
          <a:xfrm>
            <a:off x="818144" y="2456712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2E52863-4607-3A88-C6A5-DA1DACA25156}"/>
              </a:ext>
            </a:extLst>
          </p:cNvPr>
          <p:cNvSpPr txBox="1"/>
          <p:nvPr/>
        </p:nvSpPr>
        <p:spPr>
          <a:xfrm>
            <a:off x="818143" y="289285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642EA90-6D72-016A-074D-32FA5D61A542}"/>
              </a:ext>
            </a:extLst>
          </p:cNvPr>
          <p:cNvGrpSpPr/>
          <p:nvPr/>
        </p:nvGrpSpPr>
        <p:grpSpPr>
          <a:xfrm>
            <a:off x="8606954" y="4226402"/>
            <a:ext cx="285750" cy="285750"/>
            <a:chOff x="8494295" y="4659539"/>
            <a:chExt cx="285750" cy="28575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C82F437D-D263-034B-860A-2492245FE33E}"/>
                </a:ext>
              </a:extLst>
            </p:cNvPr>
            <p:cNvSpPr/>
            <p:nvPr/>
          </p:nvSpPr>
          <p:spPr>
            <a:xfrm>
              <a:off x="8494295" y="4659539"/>
              <a:ext cx="285750" cy="28575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Stern: 5 Zacken 23">
              <a:extLst>
                <a:ext uri="{FF2B5EF4-FFF2-40B4-BE49-F238E27FC236}">
                  <a16:creationId xmlns:a16="http://schemas.microsoft.com/office/drawing/2014/main" id="{6BE1341D-71F1-776C-C688-60849994A8A4}"/>
                </a:ext>
              </a:extLst>
            </p:cNvPr>
            <p:cNvSpPr/>
            <p:nvPr/>
          </p:nvSpPr>
          <p:spPr>
            <a:xfrm>
              <a:off x="8540095" y="4705339"/>
              <a:ext cx="194149" cy="194149"/>
            </a:xfrm>
            <a:prstGeom prst="star5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623654DC-0910-4C63-60B8-00A72AEE53E6}"/>
              </a:ext>
            </a:extLst>
          </p:cNvPr>
          <p:cNvSpPr/>
          <p:nvPr/>
        </p:nvSpPr>
        <p:spPr>
          <a:xfrm>
            <a:off x="7573879" y="4243954"/>
            <a:ext cx="1033075" cy="249295"/>
          </a:xfrm>
          <a:prstGeom prst="rect">
            <a:avLst/>
          </a:prstGeom>
          <a:solidFill>
            <a:srgbClr val="41BB3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Beenden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C026259D-5AD5-72A6-E726-2C74C53BDAEB}"/>
              </a:ext>
            </a:extLst>
          </p:cNvPr>
          <p:cNvSpPr/>
          <p:nvPr/>
        </p:nvSpPr>
        <p:spPr>
          <a:xfrm>
            <a:off x="360000" y="4227752"/>
            <a:ext cx="1120624" cy="28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Anlage zeigen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C3E3F8-721C-5A9B-6BA9-01A0125B12CB}"/>
              </a:ext>
            </a:extLst>
          </p:cNvPr>
          <p:cNvSpPr/>
          <p:nvPr/>
        </p:nvSpPr>
        <p:spPr>
          <a:xfrm>
            <a:off x="0" y="4553953"/>
            <a:ext cx="9144000" cy="589547"/>
          </a:xfrm>
          <a:prstGeom prst="rect">
            <a:avLst/>
          </a:prstGeom>
          <a:solidFill>
            <a:srgbClr val="41BB3B"/>
          </a:solidFill>
          <a:ln w="25400" cap="flat">
            <a:noFill/>
            <a:prstDash val="solid"/>
            <a:round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91CA260C-F286-A220-FB42-B6068877F800}"/>
              </a:ext>
            </a:extLst>
          </p:cNvPr>
          <p:cNvSpPr/>
          <p:nvPr/>
        </p:nvSpPr>
        <p:spPr>
          <a:xfrm>
            <a:off x="885825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69707BF-D1AA-2CEB-D469-3E668D8AD31C}"/>
              </a:ext>
            </a:extLst>
          </p:cNvPr>
          <p:cNvSpPr/>
          <p:nvPr/>
        </p:nvSpPr>
        <p:spPr>
          <a:xfrm>
            <a:off x="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i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7BA5CE2-84DD-B7B4-5330-8485275EAE35}"/>
              </a:ext>
            </a:extLst>
          </p:cNvPr>
          <p:cNvSpPr txBox="1"/>
          <p:nvPr/>
        </p:nvSpPr>
        <p:spPr>
          <a:xfrm>
            <a:off x="360000" y="4701750"/>
            <a:ext cx="1967163" cy="2844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>
              <a:defRPr/>
            </a:lvl1pPr>
          </a:lstStyle>
          <a:p>
            <a:r>
              <a:rPr lang="de-DE" dirty="0"/>
              <a:t>offene Fragen: 48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B550A6D-AAE8-3472-C7B1-F6D2BA03601C}"/>
              </a:ext>
            </a:extLst>
          </p:cNvPr>
          <p:cNvSpPr txBox="1"/>
          <p:nvPr/>
        </p:nvSpPr>
        <p:spPr>
          <a:xfrm>
            <a:off x="3588418" y="4701752"/>
            <a:ext cx="1967163" cy="284400"/>
          </a:xfrm>
          <a:prstGeom prst="rect">
            <a:avLst/>
          </a:prstGeom>
          <a:solidFill>
            <a:srgbClr val="35983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Richtig: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6E230A7-34A6-7F39-72AE-0292D00CE1C2}"/>
              </a:ext>
            </a:extLst>
          </p:cNvPr>
          <p:cNvSpPr txBox="1"/>
          <p:nvPr/>
        </p:nvSpPr>
        <p:spPr>
          <a:xfrm>
            <a:off x="6816836" y="4698512"/>
            <a:ext cx="1967163" cy="2844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Falsch: 0</a:t>
            </a:r>
          </a:p>
        </p:txBody>
      </p:sp>
    </p:spTree>
    <p:extLst>
      <p:ext uri="{BB962C8B-B14F-4D97-AF65-F5344CB8AC3E}">
        <p14:creationId xmlns:p14="http://schemas.microsoft.com/office/powerpoint/2010/main" val="28666790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668CF-C5CD-3BC5-7150-E88577A1A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E48BB69-B10C-A72D-A1FD-4446942D2CD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6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A62A83-AAE6-8829-318F-3F8E5D169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E99512-2D42-9580-F73D-29659253379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8E3A5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EC1A59E-BC56-D234-2050-F6C6820E3A5A}"/>
              </a:ext>
            </a:extLst>
          </p:cNvPr>
          <p:cNvSpPr txBox="1"/>
          <p:nvPr/>
        </p:nvSpPr>
        <p:spPr>
          <a:xfrm>
            <a:off x="421105" y="336883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Frage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CC757C2-499E-7815-6AE5-82D50DEAF8E7}"/>
              </a:ext>
            </a:extLst>
          </p:cNvPr>
          <p:cNvSpPr/>
          <p:nvPr/>
        </p:nvSpPr>
        <p:spPr>
          <a:xfrm>
            <a:off x="421105" y="1034716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474D94-5185-FCB3-FF62-B3FE911FF146}"/>
              </a:ext>
            </a:extLst>
          </p:cNvPr>
          <p:cNvSpPr/>
          <p:nvPr/>
        </p:nvSpPr>
        <p:spPr>
          <a:xfrm>
            <a:off x="421105" y="1497100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CEF54D1-EBBC-379F-A14D-2BECDA7C2D0C}"/>
              </a:ext>
            </a:extLst>
          </p:cNvPr>
          <p:cNvSpPr/>
          <p:nvPr/>
        </p:nvSpPr>
        <p:spPr>
          <a:xfrm>
            <a:off x="421105" y="1959484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F54F54-5F72-EDD0-98AC-F1BB1F41594C}"/>
              </a:ext>
            </a:extLst>
          </p:cNvPr>
          <p:cNvSpPr/>
          <p:nvPr/>
        </p:nvSpPr>
        <p:spPr>
          <a:xfrm>
            <a:off x="421105" y="2421868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490C9E-6301-D7D7-A3A1-61EE9FC00CCF}"/>
              </a:ext>
            </a:extLst>
          </p:cNvPr>
          <p:cNvSpPr/>
          <p:nvPr/>
        </p:nvSpPr>
        <p:spPr>
          <a:xfrm>
            <a:off x="421105" y="2881244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E2BB300-C1A2-DE9C-2BFF-E15A1152DB45}"/>
              </a:ext>
            </a:extLst>
          </p:cNvPr>
          <p:cNvSpPr txBox="1"/>
          <p:nvPr/>
        </p:nvSpPr>
        <p:spPr>
          <a:xfrm>
            <a:off x="818147" y="1057946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8FD607E-E786-6D75-1EEB-75A01042B086}"/>
              </a:ext>
            </a:extLst>
          </p:cNvPr>
          <p:cNvSpPr txBox="1"/>
          <p:nvPr/>
        </p:nvSpPr>
        <p:spPr>
          <a:xfrm>
            <a:off x="818146" y="1508714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2EFC277-8CEF-87CD-F6D0-CD33846103C8}"/>
              </a:ext>
            </a:extLst>
          </p:cNvPr>
          <p:cNvSpPr txBox="1"/>
          <p:nvPr/>
        </p:nvSpPr>
        <p:spPr>
          <a:xfrm>
            <a:off x="818145" y="197109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43C833C-4D99-19DE-5F5F-3BBDDD2D7289}"/>
              </a:ext>
            </a:extLst>
          </p:cNvPr>
          <p:cNvSpPr txBox="1"/>
          <p:nvPr/>
        </p:nvSpPr>
        <p:spPr>
          <a:xfrm>
            <a:off x="818144" y="2456712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95514F5-3C37-9FAF-9662-E667283A3FF9}"/>
              </a:ext>
            </a:extLst>
          </p:cNvPr>
          <p:cNvSpPr txBox="1"/>
          <p:nvPr/>
        </p:nvSpPr>
        <p:spPr>
          <a:xfrm>
            <a:off x="818143" y="289285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9AEE465D-0024-B619-EFD8-4120912E0A60}"/>
              </a:ext>
            </a:extLst>
          </p:cNvPr>
          <p:cNvGrpSpPr/>
          <p:nvPr/>
        </p:nvGrpSpPr>
        <p:grpSpPr>
          <a:xfrm>
            <a:off x="8606954" y="4226402"/>
            <a:ext cx="285750" cy="285750"/>
            <a:chOff x="8494295" y="4659539"/>
            <a:chExt cx="285750" cy="28575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ADEB18CD-B852-308A-0C02-73D0538F4B72}"/>
                </a:ext>
              </a:extLst>
            </p:cNvPr>
            <p:cNvSpPr/>
            <p:nvPr/>
          </p:nvSpPr>
          <p:spPr>
            <a:xfrm>
              <a:off x="8494295" y="4659539"/>
              <a:ext cx="285750" cy="28575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Stern: 5 Zacken 23">
              <a:extLst>
                <a:ext uri="{FF2B5EF4-FFF2-40B4-BE49-F238E27FC236}">
                  <a16:creationId xmlns:a16="http://schemas.microsoft.com/office/drawing/2014/main" id="{DDDA826B-D1F5-F1FE-BAE9-1F1050AABB8D}"/>
                </a:ext>
              </a:extLst>
            </p:cNvPr>
            <p:cNvSpPr/>
            <p:nvPr/>
          </p:nvSpPr>
          <p:spPr>
            <a:xfrm>
              <a:off x="8540095" y="4705339"/>
              <a:ext cx="194149" cy="194149"/>
            </a:xfrm>
            <a:prstGeom prst="star5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68C6D513-202D-5E95-259A-F805AF58891F}"/>
              </a:ext>
            </a:extLst>
          </p:cNvPr>
          <p:cNvSpPr/>
          <p:nvPr/>
        </p:nvSpPr>
        <p:spPr>
          <a:xfrm>
            <a:off x="7573879" y="4226400"/>
            <a:ext cx="1033075" cy="28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Überprüfen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ACE525B-91D9-7123-9161-795CF4BCCE3F}"/>
              </a:ext>
            </a:extLst>
          </p:cNvPr>
          <p:cNvSpPr/>
          <p:nvPr/>
        </p:nvSpPr>
        <p:spPr>
          <a:xfrm>
            <a:off x="360000" y="4227752"/>
            <a:ext cx="1120624" cy="28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Anlage zeigen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7F1A9AB-836F-54CA-EEAF-6F2BB7D954E5}"/>
              </a:ext>
            </a:extLst>
          </p:cNvPr>
          <p:cNvSpPr/>
          <p:nvPr/>
        </p:nvSpPr>
        <p:spPr>
          <a:xfrm>
            <a:off x="0" y="4553953"/>
            <a:ext cx="9144000" cy="589547"/>
          </a:xfrm>
          <a:prstGeom prst="rect">
            <a:avLst/>
          </a:prstGeom>
          <a:solidFill>
            <a:srgbClr val="41BB3B"/>
          </a:solidFill>
          <a:ln w="25400" cap="flat">
            <a:noFill/>
            <a:prstDash val="solid"/>
            <a:round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D216312-A8CF-58B2-116E-ACB960C4D16E}"/>
              </a:ext>
            </a:extLst>
          </p:cNvPr>
          <p:cNvSpPr/>
          <p:nvPr/>
        </p:nvSpPr>
        <p:spPr>
          <a:xfrm>
            <a:off x="885825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A191E4F-A65F-B42B-4F49-54AC452A7805}"/>
              </a:ext>
            </a:extLst>
          </p:cNvPr>
          <p:cNvSpPr/>
          <p:nvPr/>
        </p:nvSpPr>
        <p:spPr>
          <a:xfrm>
            <a:off x="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i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DDCACC3-C8FA-5624-4CB2-6B2F62729746}"/>
              </a:ext>
            </a:extLst>
          </p:cNvPr>
          <p:cNvSpPr txBox="1"/>
          <p:nvPr/>
        </p:nvSpPr>
        <p:spPr>
          <a:xfrm>
            <a:off x="360000" y="4701752"/>
            <a:ext cx="1967163" cy="2844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offene Fragen: 49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849B45F-C635-9B49-B6A6-191A5E27B818}"/>
              </a:ext>
            </a:extLst>
          </p:cNvPr>
          <p:cNvSpPr txBox="1"/>
          <p:nvPr/>
        </p:nvSpPr>
        <p:spPr>
          <a:xfrm>
            <a:off x="3588418" y="4701752"/>
            <a:ext cx="1967163" cy="284400"/>
          </a:xfrm>
          <a:prstGeom prst="rect">
            <a:avLst/>
          </a:prstGeom>
          <a:solidFill>
            <a:srgbClr val="35983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Richtig: 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4B5C31-E106-E2E4-818E-3524DFA8AF33}"/>
              </a:ext>
            </a:extLst>
          </p:cNvPr>
          <p:cNvSpPr txBox="1"/>
          <p:nvPr/>
        </p:nvSpPr>
        <p:spPr>
          <a:xfrm>
            <a:off x="6816836" y="4698512"/>
            <a:ext cx="1967163" cy="2844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Falsch: 0</a:t>
            </a:r>
          </a:p>
        </p:txBody>
      </p:sp>
    </p:spTree>
    <p:extLst>
      <p:ext uri="{BB962C8B-B14F-4D97-AF65-F5344CB8AC3E}">
        <p14:creationId xmlns:p14="http://schemas.microsoft.com/office/powerpoint/2010/main" val="359719595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CD38-FB8D-B0DD-BF45-0A13C857B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BB993E9-DB41-2AC5-2C4D-EE25FC567B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de-DE" smtClean="0"/>
              <a:t>7</a:t>
            </a:fld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FB6C73-95F9-16D8-FF39-5EE4441B7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58FC-DF13-429A-A8D9-3B4FFD8EC6DD}" type="datetime1">
              <a:rPr lang="de-DE" smtClean="0"/>
              <a:t>03.02.2025</a:t>
            </a:fld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C576DED-06C6-85C6-FA96-F39B3283F32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A8E3A5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554F6B-BCC9-971D-C47C-E1CF4B582D6C}"/>
              </a:ext>
            </a:extLst>
          </p:cNvPr>
          <p:cNvSpPr txBox="1"/>
          <p:nvPr/>
        </p:nvSpPr>
        <p:spPr>
          <a:xfrm>
            <a:off x="421105" y="336883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Frage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F5ED8C6-5268-49AA-A983-9A5A3399CF8C}"/>
              </a:ext>
            </a:extLst>
          </p:cNvPr>
          <p:cNvSpPr/>
          <p:nvPr/>
        </p:nvSpPr>
        <p:spPr>
          <a:xfrm>
            <a:off x="421105" y="1034716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1FF46B0-305D-1245-EBDC-4E116613CBF1}"/>
              </a:ext>
            </a:extLst>
          </p:cNvPr>
          <p:cNvSpPr/>
          <p:nvPr/>
        </p:nvSpPr>
        <p:spPr>
          <a:xfrm>
            <a:off x="421105" y="1497100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91398DD-CCF2-32E2-2673-08837A7C4B8E}"/>
              </a:ext>
            </a:extLst>
          </p:cNvPr>
          <p:cNvSpPr/>
          <p:nvPr/>
        </p:nvSpPr>
        <p:spPr>
          <a:xfrm>
            <a:off x="421105" y="1959484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CD6FE17-ED33-637B-F587-CC8BEF19F5D9}"/>
              </a:ext>
            </a:extLst>
          </p:cNvPr>
          <p:cNvSpPr/>
          <p:nvPr/>
        </p:nvSpPr>
        <p:spPr>
          <a:xfrm>
            <a:off x="421105" y="2421868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3C59B71-9B35-C54E-CFC6-FF3C105CE24A}"/>
              </a:ext>
            </a:extLst>
          </p:cNvPr>
          <p:cNvSpPr/>
          <p:nvPr/>
        </p:nvSpPr>
        <p:spPr>
          <a:xfrm>
            <a:off x="421105" y="2881244"/>
            <a:ext cx="258679" cy="258679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966813C-29B0-E27C-DC6D-9382F736BFBD}"/>
              </a:ext>
            </a:extLst>
          </p:cNvPr>
          <p:cNvSpPr txBox="1"/>
          <p:nvPr/>
        </p:nvSpPr>
        <p:spPr>
          <a:xfrm>
            <a:off x="818147" y="1057946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C76805E-B346-9EB7-A8B1-FC8BEE5F666B}"/>
              </a:ext>
            </a:extLst>
          </p:cNvPr>
          <p:cNvSpPr txBox="1"/>
          <p:nvPr/>
        </p:nvSpPr>
        <p:spPr>
          <a:xfrm>
            <a:off x="818146" y="1508714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B3028AC-E6BE-5646-11A0-B068E6FEC230}"/>
              </a:ext>
            </a:extLst>
          </p:cNvPr>
          <p:cNvSpPr txBox="1"/>
          <p:nvPr/>
        </p:nvSpPr>
        <p:spPr>
          <a:xfrm>
            <a:off x="818145" y="197109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FD3638E0-9214-8032-D191-E4671BD722E8}"/>
              </a:ext>
            </a:extLst>
          </p:cNvPr>
          <p:cNvSpPr txBox="1"/>
          <p:nvPr/>
        </p:nvSpPr>
        <p:spPr>
          <a:xfrm>
            <a:off x="818144" y="2456712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B915EF54-813E-FCA6-7A31-E4DC7D63FBDC}"/>
              </a:ext>
            </a:extLst>
          </p:cNvPr>
          <p:cNvSpPr txBox="1"/>
          <p:nvPr/>
        </p:nvSpPr>
        <p:spPr>
          <a:xfrm>
            <a:off x="818143" y="2892858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Antwort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34C6E97F-E402-6DF7-9883-D0E5DDA736E6}"/>
              </a:ext>
            </a:extLst>
          </p:cNvPr>
          <p:cNvGrpSpPr/>
          <p:nvPr/>
        </p:nvGrpSpPr>
        <p:grpSpPr>
          <a:xfrm>
            <a:off x="8606954" y="4226402"/>
            <a:ext cx="285750" cy="285750"/>
            <a:chOff x="8494295" y="4659539"/>
            <a:chExt cx="285750" cy="285750"/>
          </a:xfrm>
        </p:grpSpPr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E35C3BA1-7265-57EC-FFA8-E7070B978FC0}"/>
                </a:ext>
              </a:extLst>
            </p:cNvPr>
            <p:cNvSpPr/>
            <p:nvPr/>
          </p:nvSpPr>
          <p:spPr>
            <a:xfrm>
              <a:off x="8494295" y="4659539"/>
              <a:ext cx="285750" cy="285750"/>
            </a:xfrm>
            <a:prstGeom prst="rect">
              <a:avLst/>
            </a:prstGeom>
            <a:solidFill>
              <a:srgbClr val="FFC000"/>
            </a:soli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24" name="Stern: 5 Zacken 23">
              <a:extLst>
                <a:ext uri="{FF2B5EF4-FFF2-40B4-BE49-F238E27FC236}">
                  <a16:creationId xmlns:a16="http://schemas.microsoft.com/office/drawing/2014/main" id="{6C3F748E-B83A-1C20-C66B-75E3C03DE184}"/>
                </a:ext>
              </a:extLst>
            </p:cNvPr>
            <p:cNvSpPr/>
            <p:nvPr/>
          </p:nvSpPr>
          <p:spPr>
            <a:xfrm>
              <a:off x="8540095" y="4705339"/>
              <a:ext cx="194149" cy="194149"/>
            </a:xfrm>
            <a:prstGeom prst="star5">
              <a:avLst/>
            </a:prstGeom>
            <a:solidFill>
              <a:schemeClr val="tx1"/>
            </a:solidFill>
            <a:ln w="12700" cap="flat">
              <a:solidFill>
                <a:schemeClr val="tx1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  <p:sp>
        <p:nvSpPr>
          <p:cNvPr id="26" name="Rechteck 25">
            <a:extLst>
              <a:ext uri="{FF2B5EF4-FFF2-40B4-BE49-F238E27FC236}">
                <a16:creationId xmlns:a16="http://schemas.microsoft.com/office/drawing/2014/main" id="{93803449-C470-AB4A-2B07-CBD2A9DFD7AE}"/>
              </a:ext>
            </a:extLst>
          </p:cNvPr>
          <p:cNvSpPr/>
          <p:nvPr/>
        </p:nvSpPr>
        <p:spPr>
          <a:xfrm>
            <a:off x="7573879" y="4226400"/>
            <a:ext cx="1033075" cy="2844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Überprüfen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38B54597-70E1-2AE7-48CB-FCEF4FF89B23}"/>
              </a:ext>
            </a:extLst>
          </p:cNvPr>
          <p:cNvSpPr/>
          <p:nvPr/>
        </p:nvSpPr>
        <p:spPr>
          <a:xfrm>
            <a:off x="360000" y="4227752"/>
            <a:ext cx="1120624" cy="284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Anlage zeigen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0385BD2-FCA8-F95D-7239-D988DFFD8705}"/>
              </a:ext>
            </a:extLst>
          </p:cNvPr>
          <p:cNvSpPr/>
          <p:nvPr/>
        </p:nvSpPr>
        <p:spPr>
          <a:xfrm>
            <a:off x="0" y="4553953"/>
            <a:ext cx="9144000" cy="589547"/>
          </a:xfrm>
          <a:prstGeom prst="rect">
            <a:avLst/>
          </a:prstGeom>
          <a:solidFill>
            <a:srgbClr val="41BB3B"/>
          </a:solidFill>
          <a:ln w="25400" cap="flat">
            <a:noFill/>
            <a:prstDash val="solid"/>
            <a:round/>
          </a:ln>
          <a:effectLst>
            <a:outerShdw blurRad="50800" dist="38100" dir="16200000" sx="97000" sy="97000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5A80443-FD00-DCB8-97E4-075164BB1576}"/>
              </a:ext>
            </a:extLst>
          </p:cNvPr>
          <p:cNvSpPr/>
          <p:nvPr/>
        </p:nvSpPr>
        <p:spPr>
          <a:xfrm>
            <a:off x="885825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x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300F3A34-FDF0-8C52-6B93-5C413A88B955}"/>
              </a:ext>
            </a:extLst>
          </p:cNvPr>
          <p:cNvSpPr/>
          <p:nvPr/>
        </p:nvSpPr>
        <p:spPr>
          <a:xfrm>
            <a:off x="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i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CDE41F60-DC83-F048-6051-77E49C430ACC}"/>
              </a:ext>
            </a:extLst>
          </p:cNvPr>
          <p:cNvSpPr txBox="1"/>
          <p:nvPr/>
        </p:nvSpPr>
        <p:spPr>
          <a:xfrm>
            <a:off x="360000" y="4701752"/>
            <a:ext cx="1967163" cy="2844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offene Fragen: 49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321A84A-B4F2-6CE0-EA22-086BB5C5B6FB}"/>
              </a:ext>
            </a:extLst>
          </p:cNvPr>
          <p:cNvSpPr/>
          <p:nvPr/>
        </p:nvSpPr>
        <p:spPr>
          <a:xfrm>
            <a:off x="0" y="0"/>
            <a:ext cx="4794250" cy="218440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0647B2-3D64-748E-985F-10343FA8525E}"/>
              </a:ext>
            </a:extLst>
          </p:cNvPr>
          <p:cNvSpPr txBox="1"/>
          <p:nvPr/>
        </p:nvSpPr>
        <p:spPr>
          <a:xfrm>
            <a:off x="421105" y="336883"/>
            <a:ext cx="3753853" cy="2354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Hinweis: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32AB90A-D15A-E34C-68C5-678E4F41DB04}"/>
              </a:ext>
            </a:extLst>
          </p:cNvPr>
          <p:cNvSpPr txBox="1"/>
          <p:nvPr/>
        </p:nvSpPr>
        <p:spPr>
          <a:xfrm>
            <a:off x="421105" y="672019"/>
            <a:ext cx="4227095" cy="4708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z.</a:t>
            </a:r>
            <a:r>
              <a:rPr lang="de-DE" sz="1800" dirty="0"/>
              <a:t>B.: </a:t>
            </a:r>
          </a:p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Folgende Formel könnte dir weiterhelfen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1EF24CB-44DF-A7C3-AD4C-BC97D6FF9645}"/>
              </a:ext>
            </a:extLst>
          </p:cNvPr>
          <p:cNvSpPr/>
          <p:nvPr/>
        </p:nvSpPr>
        <p:spPr>
          <a:xfrm>
            <a:off x="0" y="0"/>
            <a:ext cx="285750" cy="2857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i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F9447E2-69CC-C2A7-A1AB-7A012DBFB121}"/>
              </a:ext>
            </a:extLst>
          </p:cNvPr>
          <p:cNvSpPr txBox="1"/>
          <p:nvPr/>
        </p:nvSpPr>
        <p:spPr>
          <a:xfrm>
            <a:off x="3588418" y="4701752"/>
            <a:ext cx="1967163" cy="284400"/>
          </a:xfrm>
          <a:prstGeom prst="rect">
            <a:avLst/>
          </a:prstGeom>
          <a:solidFill>
            <a:srgbClr val="35983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Richtig: 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04E4774-0971-0609-14CE-E4940C30E0D7}"/>
              </a:ext>
            </a:extLst>
          </p:cNvPr>
          <p:cNvSpPr txBox="1"/>
          <p:nvPr/>
        </p:nvSpPr>
        <p:spPr>
          <a:xfrm>
            <a:off x="6816836" y="4698512"/>
            <a:ext cx="1967163" cy="284400"/>
          </a:xfrm>
          <a:prstGeom prst="rect">
            <a:avLst/>
          </a:prstGeom>
          <a:solidFill>
            <a:srgbClr val="C00000"/>
          </a:solidFill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Falsch: 0</a:t>
            </a:r>
          </a:p>
        </p:txBody>
      </p:sp>
    </p:spTree>
    <p:extLst>
      <p:ext uri="{BB962C8B-B14F-4D97-AF65-F5344CB8AC3E}">
        <p14:creationId xmlns:p14="http://schemas.microsoft.com/office/powerpoint/2010/main" val="36496912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084EA-32F4-A8FC-A8B5-9A05E790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2EB34852-172A-4054-004E-8D16276A282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E3E48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1EB961-7815-DD66-3E48-05A732CF378D}"/>
              </a:ext>
            </a:extLst>
          </p:cNvPr>
          <p:cNvCxnSpPr/>
          <p:nvPr/>
        </p:nvCxnSpPr>
        <p:spPr>
          <a:xfrm>
            <a:off x="0" y="656376"/>
            <a:ext cx="9144000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B431112-B678-14C3-CDA4-BE815C8B7A2C}"/>
              </a:ext>
            </a:extLst>
          </p:cNvPr>
          <p:cNvSpPr txBox="1"/>
          <p:nvPr/>
        </p:nvSpPr>
        <p:spPr>
          <a:xfrm>
            <a:off x="3238877" y="223544"/>
            <a:ext cx="2666246" cy="261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Übersicht</a:t>
            </a:r>
            <a:endParaRPr kumimoji="0" lang="de-DE" sz="160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02B661A8-F3C1-D26E-0B08-3F946AFCB079}"/>
              </a:ext>
            </a:extLst>
          </p:cNvPr>
          <p:cNvSpPr txBox="1"/>
          <p:nvPr/>
        </p:nvSpPr>
        <p:spPr>
          <a:xfrm>
            <a:off x="145610" y="775277"/>
            <a:ext cx="2666246" cy="3662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Willkommen Colin!</a:t>
            </a:r>
          </a:p>
          <a:p>
            <a:pPr marL="0" marR="0" indent="0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1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Schön, dass du hier bist.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3B69C2F-9FAC-1753-2BC3-44F5CA30B9ED}"/>
              </a:ext>
            </a:extLst>
          </p:cNvPr>
          <p:cNvCxnSpPr/>
          <p:nvPr/>
        </p:nvCxnSpPr>
        <p:spPr>
          <a:xfrm>
            <a:off x="0" y="4446698"/>
            <a:ext cx="9144000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035" name="Gruppieren 1034">
            <a:extLst>
              <a:ext uri="{FF2B5EF4-FFF2-40B4-BE49-F238E27FC236}">
                <a16:creationId xmlns:a16="http://schemas.microsoft.com/office/drawing/2014/main" id="{97F716AD-D19F-4C47-8084-B39CD8F0FDFD}"/>
              </a:ext>
            </a:extLst>
          </p:cNvPr>
          <p:cNvGrpSpPr/>
          <p:nvPr/>
        </p:nvGrpSpPr>
        <p:grpSpPr>
          <a:xfrm>
            <a:off x="2459771" y="1354923"/>
            <a:ext cx="1663898" cy="1260943"/>
            <a:chOff x="2608884" y="1635988"/>
            <a:chExt cx="1367849" cy="1036590"/>
          </a:xfrm>
        </p:grpSpPr>
        <p:sp>
          <p:nvSpPr>
            <p:cNvPr id="30" name="Rechteck: abgerundete Ecken 29">
              <a:extLst>
                <a:ext uri="{FF2B5EF4-FFF2-40B4-BE49-F238E27FC236}">
                  <a16:creationId xmlns:a16="http://schemas.microsoft.com/office/drawing/2014/main" id="{93606254-54E4-5A07-8B94-EE8974006CD9}"/>
                </a:ext>
              </a:extLst>
            </p:cNvPr>
            <p:cNvSpPr/>
            <p:nvPr/>
          </p:nvSpPr>
          <p:spPr>
            <a:xfrm>
              <a:off x="2608884" y="1635988"/>
              <a:ext cx="1367849" cy="1036590"/>
            </a:xfrm>
            <a:prstGeom prst="roundRect">
              <a:avLst/>
            </a:prstGeom>
            <a:gradFill flip="none" rotWithShape="1">
              <a:gsLst>
                <a:gs pos="74000">
                  <a:schemeClr val="tx2">
                    <a:lumMod val="40000"/>
                    <a:lumOff val="60000"/>
                  </a:schemeClr>
                </a:gs>
                <a:gs pos="0">
                  <a:schemeClr val="tx2">
                    <a:lumMod val="20000"/>
                    <a:lumOff val="80000"/>
                  </a:schemeClr>
                </a:gs>
              </a:gsLst>
              <a:lin ang="5400000" scaled="0"/>
              <a:tileRect/>
            </a:gradFill>
            <a:ln w="25400" cap="flat">
              <a:noFill/>
              <a:prstDash val="solid"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3EE044E3-80E2-6261-5210-2D61CA3214B8}"/>
                </a:ext>
              </a:extLst>
            </p:cNvPr>
            <p:cNvSpPr txBox="1"/>
            <p:nvPr/>
          </p:nvSpPr>
          <p:spPr>
            <a:xfrm>
              <a:off x="2711048" y="2196595"/>
              <a:ext cx="1163370" cy="366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Lernmodus auswählen</a:t>
              </a:r>
            </a:p>
          </p:txBody>
        </p:sp>
        <p:pic>
          <p:nvPicPr>
            <p:cNvPr id="1025" name="Grafik 1024" descr="Ein Bild, das Design, Symbol enthält.&#10;&#10;Automatisch generierte Beschreibung">
              <a:extLst>
                <a:ext uri="{FF2B5EF4-FFF2-40B4-BE49-F238E27FC236}">
                  <a16:creationId xmlns:a16="http://schemas.microsoft.com/office/drawing/2014/main" id="{3F6D41FF-4CBC-BEBD-F621-F2F736E7E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36144" y="1661951"/>
              <a:ext cx="513178" cy="513178"/>
            </a:xfrm>
            <a:prstGeom prst="rect">
              <a:avLst/>
            </a:prstGeom>
          </p:spPr>
        </p:pic>
      </p:grpSp>
      <p:grpSp>
        <p:nvGrpSpPr>
          <p:cNvPr id="1036" name="Gruppieren 1035">
            <a:extLst>
              <a:ext uri="{FF2B5EF4-FFF2-40B4-BE49-F238E27FC236}">
                <a16:creationId xmlns:a16="http://schemas.microsoft.com/office/drawing/2014/main" id="{07E44D06-B90D-154F-7FF9-10CCDE28E10E}"/>
              </a:ext>
            </a:extLst>
          </p:cNvPr>
          <p:cNvGrpSpPr/>
          <p:nvPr/>
        </p:nvGrpSpPr>
        <p:grpSpPr>
          <a:xfrm>
            <a:off x="4992899" y="1351780"/>
            <a:ext cx="1664082" cy="1261199"/>
            <a:chOff x="4116556" y="1635778"/>
            <a:chExt cx="1368000" cy="1036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5" name="Rechteck: abgerundete Ecken 54">
              <a:extLst>
                <a:ext uri="{FF2B5EF4-FFF2-40B4-BE49-F238E27FC236}">
                  <a16:creationId xmlns:a16="http://schemas.microsoft.com/office/drawing/2014/main" id="{583CA5DD-1A19-ACCF-ECEF-58F7CDEDCC8B}"/>
                </a:ext>
              </a:extLst>
            </p:cNvPr>
            <p:cNvSpPr/>
            <p:nvPr/>
          </p:nvSpPr>
          <p:spPr>
            <a:xfrm>
              <a:off x="4116556" y="1635778"/>
              <a:ext cx="1368000" cy="1036800"/>
            </a:xfrm>
            <a:prstGeom prst="roundRect">
              <a:avLst/>
            </a:prstGeom>
            <a:gradFill flip="none" rotWithShape="1">
              <a:gsLst>
                <a:gs pos="74000">
                  <a:srgbClr val="71FDA0"/>
                </a:gs>
                <a:gs pos="0">
                  <a:srgbClr val="B7FFD9"/>
                </a:gs>
              </a:gsLst>
              <a:lin ang="5400000" scaled="0"/>
              <a:tileRect/>
            </a:gra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3FCEEAA1-F91C-2735-6B61-557E8B195B4F}"/>
                </a:ext>
              </a:extLst>
            </p:cNvPr>
            <p:cNvSpPr txBox="1"/>
            <p:nvPr/>
          </p:nvSpPr>
          <p:spPr>
            <a:xfrm>
              <a:off x="4218871" y="2288158"/>
              <a:ext cx="1163370" cy="1831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Statistiken</a:t>
              </a:r>
            </a:p>
          </p:txBody>
        </p:sp>
        <p:pic>
          <p:nvPicPr>
            <p:cNvPr id="1028" name="Grafik 1027" descr="Ein Bild, das Grafiken, Symbol, Design, Schrift enthält.&#10;&#10;Automatisch generierte Beschreibung">
              <a:extLst>
                <a:ext uri="{FF2B5EF4-FFF2-40B4-BE49-F238E27FC236}">
                  <a16:creationId xmlns:a16="http://schemas.microsoft.com/office/drawing/2014/main" id="{7CE3E469-BC33-4C0C-5D44-E8D1D9CE8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0245" y="1731657"/>
              <a:ext cx="460622" cy="460622"/>
            </a:xfrm>
            <a:prstGeom prst="rect">
              <a:avLst/>
            </a:prstGeom>
          </p:spPr>
        </p:pic>
      </p:grpSp>
      <p:grpSp>
        <p:nvGrpSpPr>
          <p:cNvPr id="1037" name="Gruppieren 1036">
            <a:extLst>
              <a:ext uri="{FF2B5EF4-FFF2-40B4-BE49-F238E27FC236}">
                <a16:creationId xmlns:a16="http://schemas.microsoft.com/office/drawing/2014/main" id="{13016556-1905-F98D-371C-5145F256E525}"/>
              </a:ext>
            </a:extLst>
          </p:cNvPr>
          <p:cNvGrpSpPr/>
          <p:nvPr/>
        </p:nvGrpSpPr>
        <p:grpSpPr>
          <a:xfrm>
            <a:off x="2459771" y="2829258"/>
            <a:ext cx="1664082" cy="1261199"/>
            <a:chOff x="2608733" y="2819374"/>
            <a:chExt cx="1368000" cy="1036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593575A2-D946-DD5F-F42C-AC806BBA36EC}"/>
                </a:ext>
              </a:extLst>
            </p:cNvPr>
            <p:cNvSpPr/>
            <p:nvPr/>
          </p:nvSpPr>
          <p:spPr>
            <a:xfrm>
              <a:off x="2608733" y="2819374"/>
              <a:ext cx="1368000" cy="1036800"/>
            </a:xfrm>
            <a:prstGeom prst="roundRect">
              <a:avLst/>
            </a:prstGeom>
            <a:gradFill flip="none" rotWithShape="1">
              <a:gsLst>
                <a:gs pos="74000">
                  <a:srgbClr val="FF6F6F"/>
                </a:gs>
                <a:gs pos="0">
                  <a:srgbClr val="FFB7B7"/>
                </a:gs>
              </a:gsLst>
              <a:lin ang="5400000" scaled="0"/>
              <a:tileRect/>
            </a:gra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29" name="Textfeld 1028">
              <a:extLst>
                <a:ext uri="{FF2B5EF4-FFF2-40B4-BE49-F238E27FC236}">
                  <a16:creationId xmlns:a16="http://schemas.microsoft.com/office/drawing/2014/main" id="{74726841-70A1-D115-865C-86BFE6D2D99D}"/>
                </a:ext>
              </a:extLst>
            </p:cNvPr>
            <p:cNvSpPr txBox="1"/>
            <p:nvPr/>
          </p:nvSpPr>
          <p:spPr>
            <a:xfrm>
              <a:off x="2711048" y="3376758"/>
              <a:ext cx="1163370" cy="366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coming </a:t>
              </a:r>
            </a:p>
            <a:p>
              <a:pPr marL="0" marR="0" indent="0" algn="ctr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soon</a:t>
              </a:r>
            </a:p>
          </p:txBody>
        </p:sp>
        <p:pic>
          <p:nvPicPr>
            <p:cNvPr id="1033" name="Grafik 1032">
              <a:extLst>
                <a:ext uri="{FF2B5EF4-FFF2-40B4-BE49-F238E27FC236}">
                  <a16:creationId xmlns:a16="http://schemas.microsoft.com/office/drawing/2014/main" id="{699FD0DE-F2F4-3533-6B71-06D6B4A40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9333" y="2854666"/>
              <a:ext cx="486800" cy="486800"/>
            </a:xfrm>
            <a:prstGeom prst="rect">
              <a:avLst/>
            </a:prstGeom>
          </p:spPr>
        </p:pic>
      </p:grpSp>
      <p:grpSp>
        <p:nvGrpSpPr>
          <p:cNvPr id="1038" name="Gruppieren 1037">
            <a:extLst>
              <a:ext uri="{FF2B5EF4-FFF2-40B4-BE49-F238E27FC236}">
                <a16:creationId xmlns:a16="http://schemas.microsoft.com/office/drawing/2014/main" id="{8164B0CA-C04B-FA92-570A-05F57C91D3CC}"/>
              </a:ext>
            </a:extLst>
          </p:cNvPr>
          <p:cNvGrpSpPr/>
          <p:nvPr/>
        </p:nvGrpSpPr>
        <p:grpSpPr>
          <a:xfrm>
            <a:off x="4992899" y="2829258"/>
            <a:ext cx="1664082" cy="1261199"/>
            <a:chOff x="4116556" y="2819374"/>
            <a:chExt cx="1368000" cy="1036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7" name="Rechteck: abgerundete Ecken 56">
              <a:extLst>
                <a:ext uri="{FF2B5EF4-FFF2-40B4-BE49-F238E27FC236}">
                  <a16:creationId xmlns:a16="http://schemas.microsoft.com/office/drawing/2014/main" id="{B7FA3679-B31D-332E-CF03-2AADF809B6F3}"/>
                </a:ext>
              </a:extLst>
            </p:cNvPr>
            <p:cNvSpPr/>
            <p:nvPr/>
          </p:nvSpPr>
          <p:spPr>
            <a:xfrm>
              <a:off x="4116556" y="2819374"/>
              <a:ext cx="1368000" cy="1036800"/>
            </a:xfrm>
            <a:prstGeom prst="roundRect">
              <a:avLst/>
            </a:prstGeom>
            <a:gradFill flip="none" rotWithShape="1">
              <a:gsLst>
                <a:gs pos="74000">
                  <a:srgbClr val="FF8E6F"/>
                </a:gs>
                <a:gs pos="0">
                  <a:srgbClr val="FED3B8"/>
                </a:gs>
              </a:gsLst>
              <a:lin ang="5400000" scaled="0"/>
              <a:tileRect/>
            </a:gradFill>
            <a:ln w="25400" cap="flat">
              <a:noFill/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030" name="Textfeld 1029">
              <a:extLst>
                <a:ext uri="{FF2B5EF4-FFF2-40B4-BE49-F238E27FC236}">
                  <a16:creationId xmlns:a16="http://schemas.microsoft.com/office/drawing/2014/main" id="{F34241FC-E770-2EF2-4B53-E5540D4A7434}"/>
                </a:ext>
              </a:extLst>
            </p:cNvPr>
            <p:cNvSpPr txBox="1"/>
            <p:nvPr/>
          </p:nvSpPr>
          <p:spPr>
            <a:xfrm>
              <a:off x="4218871" y="3376758"/>
              <a:ext cx="1163370" cy="3662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>
              <a:spAutoFit/>
            </a:bodyPr>
            <a:lstStyle/>
            <a:p>
              <a:pPr marL="0" marR="0" indent="0" algn="ctr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coming </a:t>
              </a:r>
            </a:p>
            <a:p>
              <a:pPr marL="0" marR="0" indent="0" algn="ctr" defTabSz="685781" rtl="0" fontAlgn="auto" latinLnBrk="0" hangingPunct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Calibri"/>
                </a:rPr>
                <a:t>soon</a:t>
              </a:r>
            </a:p>
          </p:txBody>
        </p:sp>
        <p:pic>
          <p:nvPicPr>
            <p:cNvPr id="1034" name="Grafik 1033">
              <a:extLst>
                <a:ext uri="{FF2B5EF4-FFF2-40B4-BE49-F238E27FC236}">
                  <a16:creationId xmlns:a16="http://schemas.microsoft.com/office/drawing/2014/main" id="{579A7B2F-0159-B5C2-FAAB-360DA6791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57156" y="2850974"/>
              <a:ext cx="486800" cy="486800"/>
            </a:xfrm>
            <a:prstGeom prst="rect">
              <a:avLst/>
            </a:prstGeom>
          </p:spPr>
        </p:pic>
      </p:grp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AC874186-6217-674F-AA75-C0E114CC61DF}"/>
              </a:ext>
            </a:extLst>
          </p:cNvPr>
          <p:cNvSpPr txBox="1"/>
          <p:nvPr/>
        </p:nvSpPr>
        <p:spPr>
          <a:xfrm>
            <a:off x="8061356" y="4860258"/>
            <a:ext cx="973641" cy="1569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i="0" u="none" strike="noStrike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Ausloggen</a:t>
            </a:r>
            <a:endParaRPr kumimoji="0" lang="de-DE" sz="1000" i="0" u="none" strike="noStrike" cap="none" spc="0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780842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08283-51A0-61C1-72AD-55159E10E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FDB55827-009B-04A7-8957-BE5AB7463CDD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E3E48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7DDB8CE-EFC7-E290-D5DF-5D6552AB8C04}"/>
              </a:ext>
            </a:extLst>
          </p:cNvPr>
          <p:cNvCxnSpPr/>
          <p:nvPr/>
        </p:nvCxnSpPr>
        <p:spPr>
          <a:xfrm>
            <a:off x="0" y="656376"/>
            <a:ext cx="9144000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C832816-7BFC-7C99-9222-2BAA1F3585D4}"/>
              </a:ext>
            </a:extLst>
          </p:cNvPr>
          <p:cNvSpPr txBox="1"/>
          <p:nvPr/>
        </p:nvSpPr>
        <p:spPr>
          <a:xfrm>
            <a:off x="3238877" y="223544"/>
            <a:ext cx="2666246" cy="2616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20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Modus auswählen</a:t>
            </a:r>
            <a:endParaRPr kumimoji="0" lang="de-DE" sz="16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5CC9882-AEE9-E098-4C25-A44FF80FF482}"/>
              </a:ext>
            </a:extLst>
          </p:cNvPr>
          <p:cNvCxnSpPr/>
          <p:nvPr/>
        </p:nvCxnSpPr>
        <p:spPr>
          <a:xfrm>
            <a:off x="0" y="4446698"/>
            <a:ext cx="9144000" cy="0"/>
          </a:xfrm>
          <a:prstGeom prst="line">
            <a:avLst/>
          </a:prstGeom>
          <a:noFill/>
          <a:ln w="9525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Grafik 11" descr="Ein Bild, das weiß, Reihe, Lampe, Design enthält.&#10;&#10;Automatisch generierte Beschreibung">
            <a:extLst>
              <a:ext uri="{FF2B5EF4-FFF2-40B4-BE49-F238E27FC236}">
                <a16:creationId xmlns:a16="http://schemas.microsoft.com/office/drawing/2014/main" id="{C0FF223F-057F-FA3D-04E4-4DED8F35C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0" y="175030"/>
            <a:ext cx="310124" cy="310124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D8B6C07D-DFF0-6C24-B79F-F5E33FDA597F}"/>
              </a:ext>
            </a:extLst>
          </p:cNvPr>
          <p:cNvSpPr/>
          <p:nvPr/>
        </p:nvSpPr>
        <p:spPr>
          <a:xfrm>
            <a:off x="274412" y="1374017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alle Fragen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47431AFD-F44A-07F3-B882-F35D3E4E9E53}"/>
              </a:ext>
            </a:extLst>
          </p:cNvPr>
          <p:cNvSpPr/>
          <p:nvPr/>
        </p:nvSpPr>
        <p:spPr>
          <a:xfrm>
            <a:off x="274411" y="1757280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falsche Fragen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7FEE5F1-E7C8-266B-22A5-3A8814A1DF70}"/>
              </a:ext>
            </a:extLst>
          </p:cNvPr>
          <p:cNvSpPr/>
          <p:nvPr/>
        </p:nvSpPr>
        <p:spPr>
          <a:xfrm>
            <a:off x="274411" y="2140841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Markierte Fragen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32C5A49-30DD-C817-641C-A75C73664152}"/>
              </a:ext>
            </a:extLst>
          </p:cNvPr>
          <p:cNvSpPr/>
          <p:nvPr/>
        </p:nvSpPr>
        <p:spPr>
          <a:xfrm>
            <a:off x="274409" y="3309880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Rechenaufgaben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A537B46-4F42-B99A-34D3-84710AF466F5}"/>
              </a:ext>
            </a:extLst>
          </p:cNvPr>
          <p:cNvSpPr/>
          <p:nvPr/>
        </p:nvSpPr>
        <p:spPr>
          <a:xfrm>
            <a:off x="274409" y="2543056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Sortieraufgaben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AA2E408D-9373-3EDC-0C65-1EA4F4344E46}"/>
              </a:ext>
            </a:extLst>
          </p:cNvPr>
          <p:cNvSpPr/>
          <p:nvPr/>
        </p:nvSpPr>
        <p:spPr>
          <a:xfrm>
            <a:off x="274409" y="2926617"/>
            <a:ext cx="1887647" cy="280650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Zuordnungsaufgaben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FB3DABD-65C4-64A4-5D7F-6F8F9A6012A2}"/>
              </a:ext>
            </a:extLst>
          </p:cNvPr>
          <p:cNvSpPr/>
          <p:nvPr/>
        </p:nvSpPr>
        <p:spPr>
          <a:xfrm>
            <a:off x="2340321" y="1374017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F535C20-97F6-A362-9213-0E2E9C1367B3}"/>
              </a:ext>
            </a:extLst>
          </p:cNvPr>
          <p:cNvSpPr/>
          <p:nvPr/>
        </p:nvSpPr>
        <p:spPr>
          <a:xfrm>
            <a:off x="2340464" y="1755408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F3BC5C76-4713-FD85-CD8D-6A5A2B042155}"/>
              </a:ext>
            </a:extLst>
          </p:cNvPr>
          <p:cNvSpPr/>
          <p:nvPr/>
        </p:nvSpPr>
        <p:spPr>
          <a:xfrm>
            <a:off x="2340321" y="2140691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9C1F0CC-F2A8-1413-61CA-3B00C1E4716D}"/>
              </a:ext>
            </a:extLst>
          </p:cNvPr>
          <p:cNvSpPr/>
          <p:nvPr/>
        </p:nvSpPr>
        <p:spPr>
          <a:xfrm>
            <a:off x="2340321" y="2542906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D1CB5D3-85AD-6C47-8DB6-B42733649A6B}"/>
              </a:ext>
            </a:extLst>
          </p:cNvPr>
          <p:cNvSpPr/>
          <p:nvPr/>
        </p:nvSpPr>
        <p:spPr>
          <a:xfrm>
            <a:off x="2340321" y="2926467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51625E18-0985-66D7-5058-AE2628E97282}"/>
              </a:ext>
            </a:extLst>
          </p:cNvPr>
          <p:cNvSpPr/>
          <p:nvPr/>
        </p:nvSpPr>
        <p:spPr>
          <a:xfrm>
            <a:off x="2340321" y="3309730"/>
            <a:ext cx="280800" cy="280800"/>
          </a:xfrm>
          <a:prstGeom prst="rect">
            <a:avLst/>
          </a:prstGeom>
          <a:solidFill>
            <a:schemeClr val="bg1"/>
          </a:solidFill>
          <a:ln w="25400" cap="flat">
            <a:solidFill>
              <a:srgbClr val="262626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EC4C8DA-A1B4-2589-43F3-5788A649A1E4}"/>
              </a:ext>
            </a:extLst>
          </p:cNvPr>
          <p:cNvSpPr txBox="1"/>
          <p:nvPr/>
        </p:nvSpPr>
        <p:spPr>
          <a:xfrm>
            <a:off x="274409" y="944960"/>
            <a:ext cx="2231679" cy="1831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Bitte auswählen: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3356B5C-D3AD-4B18-F881-84C5742FBF74}"/>
              </a:ext>
            </a:extLst>
          </p:cNvPr>
          <p:cNvSpPr/>
          <p:nvPr/>
        </p:nvSpPr>
        <p:spPr>
          <a:xfrm>
            <a:off x="6981943" y="1374017"/>
            <a:ext cx="1887647" cy="2806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Anzahl Fragen: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07AED32-7659-69CF-6DB7-AEB1A955AA98}"/>
              </a:ext>
            </a:extLst>
          </p:cNvPr>
          <p:cNvSpPr/>
          <p:nvPr/>
        </p:nvSpPr>
        <p:spPr>
          <a:xfrm>
            <a:off x="6981941" y="1776232"/>
            <a:ext cx="1887647" cy="28065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dirty="0"/>
              <a:t>Zeitlimit in Min.:</a:t>
            </a:r>
            <a:endParaRPr kumimoji="0" lang="de-DE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DC9EBC7-E79F-A892-F7C9-F2561D39521D}"/>
              </a:ext>
            </a:extLst>
          </p:cNvPr>
          <p:cNvSpPr/>
          <p:nvPr/>
        </p:nvSpPr>
        <p:spPr>
          <a:xfrm>
            <a:off x="6231893" y="1374017"/>
            <a:ext cx="581685" cy="28062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742570F-758E-06E7-A3A0-FB760E24C244}"/>
              </a:ext>
            </a:extLst>
          </p:cNvPr>
          <p:cNvSpPr/>
          <p:nvPr/>
        </p:nvSpPr>
        <p:spPr>
          <a:xfrm>
            <a:off x="6231892" y="1776232"/>
            <a:ext cx="581685" cy="280625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>
                <a:lumMod val="85000"/>
                <a:lumOff val="15000"/>
              </a:schemeClr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algn="ctr"/>
            <a:endParaRPr lang="de-DE"/>
          </a:p>
        </p:txBody>
      </p:sp>
      <p:sp>
        <p:nvSpPr>
          <p:cNvPr id="49" name="Flussdiagramm: Alternativer Prozess 48">
            <a:extLst>
              <a:ext uri="{FF2B5EF4-FFF2-40B4-BE49-F238E27FC236}">
                <a16:creationId xmlns:a16="http://schemas.microsoft.com/office/drawing/2014/main" id="{820F7859-BF1B-9C8F-3A5F-A2CE22AC5942}"/>
              </a:ext>
            </a:extLst>
          </p:cNvPr>
          <p:cNvSpPr/>
          <p:nvPr/>
        </p:nvSpPr>
        <p:spPr>
          <a:xfrm>
            <a:off x="3672000" y="2386731"/>
            <a:ext cx="1800000" cy="304760"/>
          </a:xfrm>
          <a:prstGeom prst="flowChartAlternateProcess">
            <a:avLst/>
          </a:prstGeom>
          <a:solidFill>
            <a:srgbClr val="7FC781"/>
          </a:solidFill>
          <a:ln w="25400" cap="flat">
            <a:solidFill>
              <a:srgbClr val="48A64A"/>
            </a:solidFill>
            <a:prstDash val="solid"/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Start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1E17A4D8-FF34-2DA0-8754-DAD8386AE765}"/>
              </a:ext>
            </a:extLst>
          </p:cNvPr>
          <p:cNvSpPr txBox="1"/>
          <p:nvPr/>
        </p:nvSpPr>
        <p:spPr>
          <a:xfrm>
            <a:off x="4956772" y="4721473"/>
            <a:ext cx="4051205" cy="3139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Hinweis:</a:t>
            </a:r>
          </a:p>
          <a:p>
            <a:pPr marL="0" marR="0" indent="0" algn="r" defTabSz="685781" rtl="0" fontAlgn="auto" latinLnBrk="0" hangingPunct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spc="0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Wenn kein Zeit- oder Fragenlimit gewollt, dann leer lassen!</a:t>
            </a:r>
          </a:p>
        </p:txBody>
      </p:sp>
    </p:spTree>
    <p:extLst>
      <p:ext uri="{BB962C8B-B14F-4D97-AF65-F5344CB8AC3E}">
        <p14:creationId xmlns:p14="http://schemas.microsoft.com/office/powerpoint/2010/main" val="4915945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 Theme">
  <a:themeElements>
    <a:clrScheme name="Farbscheme_PFLEIDERER">
      <a:dk1>
        <a:sysClr val="windowText" lastClr="000000"/>
      </a:dk1>
      <a:lt1>
        <a:sysClr val="window" lastClr="FFFFFF"/>
      </a:lt1>
      <a:dk2>
        <a:srgbClr val="004494"/>
      </a:dk2>
      <a:lt2>
        <a:srgbClr val="C0C0C0"/>
      </a:lt2>
      <a:accent1>
        <a:srgbClr val="004494"/>
      </a:accent1>
      <a:accent2>
        <a:srgbClr val="00A56D"/>
      </a:accent2>
      <a:accent3>
        <a:srgbClr val="C4002B"/>
      </a:accent3>
      <a:accent4>
        <a:srgbClr val="FFB633"/>
      </a:accent4>
      <a:accent5>
        <a:srgbClr val="003264"/>
      </a:accent5>
      <a:accent6>
        <a:srgbClr val="015753"/>
      </a:accent6>
      <a:hlink>
        <a:srgbClr val="8A321E"/>
      </a:hlink>
      <a:folHlink>
        <a:srgbClr val="EE7F0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fleiderer Template - Title Slid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685781" rtl="0" fontAlgn="auto" latinLnBrk="0" hangingPunct="0">
          <a:lnSpc>
            <a:spcPct val="8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685781" rtl="0" fontAlgn="auto" latinLnBrk="0" hangingPunct="0">
          <a:lnSpc>
            <a:spcPct val="85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Default Theme" id="{6C2718BA-4A63-4711-9293-C1BADF82E167}" vid="{C89794A4-B58B-498A-8243-99ED75DC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378</Words>
  <Application>Microsoft Office PowerPoint</Application>
  <PresentationFormat>Bildschirmpräsentation (16:9)</PresentationFormat>
  <Paragraphs>191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Symbol</vt:lpstr>
      <vt:lpstr>Default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Schäfer, Colin</dc:creator>
  <cp:lastModifiedBy>Colin Schäfer</cp:lastModifiedBy>
  <cp:revision>152</cp:revision>
  <dcterms:created xsi:type="dcterms:W3CDTF">2025-01-30T10:35:15Z</dcterms:created>
  <dcterms:modified xsi:type="dcterms:W3CDTF">2025-02-03T10:22:23Z</dcterms:modified>
</cp:coreProperties>
</file>