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F5645-3D4A-4DEE-9718-D6E1E0D3D276}" v="4" dt="2022-11-14T13:01:5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gra Upadhyay" userId="aec6f7f3-1062-4784-b530-817cbea49abc" providerId="ADAL" clId="{243F5645-3D4A-4DEE-9718-D6E1E0D3D276}"/>
    <pc:docChg chg="undo custSel modSld">
      <pc:chgData name="Kushagra Upadhyay" userId="aec6f7f3-1062-4784-b530-817cbea49abc" providerId="ADAL" clId="{243F5645-3D4A-4DEE-9718-D6E1E0D3D276}" dt="2022-11-14T13:04:12.244" v="74" actId="20577"/>
      <pc:docMkLst>
        <pc:docMk/>
      </pc:docMkLst>
      <pc:sldChg chg="modSp mod">
        <pc:chgData name="Kushagra Upadhyay" userId="aec6f7f3-1062-4784-b530-817cbea49abc" providerId="ADAL" clId="{243F5645-3D4A-4DEE-9718-D6E1E0D3D276}" dt="2022-11-14T13:03:59.834" v="71" actId="20577"/>
        <pc:sldMkLst>
          <pc:docMk/>
          <pc:sldMk cId="2039718905" sldId="256"/>
        </pc:sldMkLst>
        <pc:spChg chg="mod">
          <ac:chgData name="Kushagra Upadhyay" userId="aec6f7f3-1062-4784-b530-817cbea49abc" providerId="ADAL" clId="{243F5645-3D4A-4DEE-9718-D6E1E0D3D276}" dt="2022-11-14T13:03:59.834" v="71" actId="20577"/>
          <ac:spMkLst>
            <pc:docMk/>
            <pc:sldMk cId="2039718905" sldId="256"/>
            <ac:spMk id="10" creationId="{6036D995-A86A-4193-FA04-E105AFD72A53}"/>
          </ac:spMkLst>
        </pc:spChg>
        <pc:spChg chg="mod">
          <ac:chgData name="Kushagra Upadhyay" userId="aec6f7f3-1062-4784-b530-817cbea49abc" providerId="ADAL" clId="{243F5645-3D4A-4DEE-9718-D6E1E0D3D276}" dt="2022-11-14T13:03:36.660" v="62" actId="6549"/>
          <ac:spMkLst>
            <pc:docMk/>
            <pc:sldMk cId="2039718905" sldId="256"/>
            <ac:spMk id="11" creationId="{B37E3DB1-174D-940C-7B20-771BEBAC5CB8}"/>
          </ac:spMkLst>
        </pc:spChg>
        <pc:spChg chg="mod">
          <ac:chgData name="Kushagra Upadhyay" userId="aec6f7f3-1062-4784-b530-817cbea49abc" providerId="ADAL" clId="{243F5645-3D4A-4DEE-9718-D6E1E0D3D276}" dt="2022-11-11T13:34:59.314" v="14" actId="1076"/>
          <ac:spMkLst>
            <pc:docMk/>
            <pc:sldMk cId="2039718905" sldId="256"/>
            <ac:spMk id="12" creationId="{B30D1A6D-B6CA-A58D-18D2-C0726A023C54}"/>
          </ac:spMkLst>
        </pc:spChg>
        <pc:spChg chg="mod">
          <ac:chgData name="Kushagra Upadhyay" userId="aec6f7f3-1062-4784-b530-817cbea49abc" providerId="ADAL" clId="{243F5645-3D4A-4DEE-9718-D6E1E0D3D276}" dt="2022-11-11T13:34:59.314" v="14" actId="1076"/>
          <ac:spMkLst>
            <pc:docMk/>
            <pc:sldMk cId="2039718905" sldId="256"/>
            <ac:spMk id="13" creationId="{3839F45D-E93B-1100-3375-8118AF146F3E}"/>
          </ac:spMkLst>
        </pc:spChg>
        <pc:spChg chg="mod">
          <ac:chgData name="Kushagra Upadhyay" userId="aec6f7f3-1062-4784-b530-817cbea49abc" providerId="ADAL" clId="{243F5645-3D4A-4DEE-9718-D6E1E0D3D276}" dt="2022-11-11T13:34:59.314" v="14" actId="1076"/>
          <ac:spMkLst>
            <pc:docMk/>
            <pc:sldMk cId="2039718905" sldId="256"/>
            <ac:spMk id="14" creationId="{529081B4-520B-C5C5-A350-E5383FC2C0FF}"/>
          </ac:spMkLst>
        </pc:spChg>
        <pc:spChg chg="mod">
          <ac:chgData name="Kushagra Upadhyay" userId="aec6f7f3-1062-4784-b530-817cbea49abc" providerId="ADAL" clId="{243F5645-3D4A-4DEE-9718-D6E1E0D3D276}" dt="2022-11-11T13:34:59.314" v="14" actId="1076"/>
          <ac:spMkLst>
            <pc:docMk/>
            <pc:sldMk cId="2039718905" sldId="256"/>
            <ac:spMk id="15" creationId="{D2338ECA-1D32-6B00-827F-B48CEBCE9513}"/>
          </ac:spMkLst>
        </pc:spChg>
        <pc:grpChg chg="mod">
          <ac:chgData name="Kushagra Upadhyay" userId="aec6f7f3-1062-4784-b530-817cbea49abc" providerId="ADAL" clId="{243F5645-3D4A-4DEE-9718-D6E1E0D3D276}" dt="2022-11-11T13:34:51.235" v="13" actId="1076"/>
          <ac:grpSpMkLst>
            <pc:docMk/>
            <pc:sldMk cId="2039718905" sldId="256"/>
            <ac:grpSpMk id="9" creationId="{A146CFC7-FB29-9508-FD0A-4DCDB1650F57}"/>
          </ac:grpSpMkLst>
        </pc:grpChg>
        <pc:picChg chg="mod modCrop">
          <ac:chgData name="Kushagra Upadhyay" userId="aec6f7f3-1062-4784-b530-817cbea49abc" providerId="ADAL" clId="{243F5645-3D4A-4DEE-9718-D6E1E0D3D276}" dt="2022-11-11T13:34:48.459" v="12" actId="732"/>
          <ac:picMkLst>
            <pc:docMk/>
            <pc:sldMk cId="2039718905" sldId="256"/>
            <ac:picMk id="7" creationId="{0BC205A0-3836-53FE-F500-01446E596866}"/>
          </ac:picMkLst>
        </pc:picChg>
      </pc:sldChg>
      <pc:sldChg chg="addSp delSp modSp mod">
        <pc:chgData name="Kushagra Upadhyay" userId="aec6f7f3-1062-4784-b530-817cbea49abc" providerId="ADAL" clId="{243F5645-3D4A-4DEE-9718-D6E1E0D3D276}" dt="2022-11-11T13:35:57.166" v="36" actId="1036"/>
        <pc:sldMkLst>
          <pc:docMk/>
          <pc:sldMk cId="1423481365" sldId="257"/>
        </pc:sldMkLst>
        <pc:picChg chg="mod ord">
          <ac:chgData name="Kushagra Upadhyay" userId="aec6f7f3-1062-4784-b530-817cbea49abc" providerId="ADAL" clId="{243F5645-3D4A-4DEE-9718-D6E1E0D3D276}" dt="2022-11-11T13:35:49.647" v="23" actId="14100"/>
          <ac:picMkLst>
            <pc:docMk/>
            <pc:sldMk cId="1423481365" sldId="257"/>
            <ac:picMk id="5" creationId="{876AED1E-4006-46B7-6D49-92DEF781CA5B}"/>
          </ac:picMkLst>
        </pc:picChg>
        <pc:picChg chg="del">
          <ac:chgData name="Kushagra Upadhyay" userId="aec6f7f3-1062-4784-b530-817cbea49abc" providerId="ADAL" clId="{243F5645-3D4A-4DEE-9718-D6E1E0D3D276}" dt="2022-11-11T13:33:17.811" v="0" actId="478"/>
          <ac:picMkLst>
            <pc:docMk/>
            <pc:sldMk cId="1423481365" sldId="257"/>
            <ac:picMk id="10" creationId="{E1D4A6FB-D473-64D9-7639-F40780B1E8BA}"/>
          </ac:picMkLst>
        </pc:picChg>
        <pc:picChg chg="add mod modCrop">
          <ac:chgData name="Kushagra Upadhyay" userId="aec6f7f3-1062-4784-b530-817cbea49abc" providerId="ADAL" clId="{243F5645-3D4A-4DEE-9718-D6E1E0D3D276}" dt="2022-11-11T13:35:57.166" v="36" actId="1036"/>
          <ac:picMkLst>
            <pc:docMk/>
            <pc:sldMk cId="1423481365" sldId="257"/>
            <ac:picMk id="12" creationId="{D67B7E75-3194-2956-4A17-1D799EF28066}"/>
          </ac:picMkLst>
        </pc:picChg>
      </pc:sldChg>
      <pc:sldChg chg="addSp modSp mod">
        <pc:chgData name="Kushagra Upadhyay" userId="aec6f7f3-1062-4784-b530-817cbea49abc" providerId="ADAL" clId="{243F5645-3D4A-4DEE-9718-D6E1E0D3D276}" dt="2022-11-14T13:04:12.244" v="74" actId="20577"/>
        <pc:sldMkLst>
          <pc:docMk/>
          <pc:sldMk cId="3973671170" sldId="258"/>
        </pc:sldMkLst>
        <pc:spChg chg="add mod">
          <ac:chgData name="Kushagra Upadhyay" userId="aec6f7f3-1062-4784-b530-817cbea49abc" providerId="ADAL" clId="{243F5645-3D4A-4DEE-9718-D6E1E0D3D276}" dt="2022-11-11T13:35:31.970" v="22" actId="1076"/>
          <ac:spMkLst>
            <pc:docMk/>
            <pc:sldMk cId="3973671170" sldId="258"/>
            <ac:spMk id="2" creationId="{AAB84CED-65BB-8F61-CC56-2031BFBCFCC4}"/>
          </ac:spMkLst>
        </pc:spChg>
        <pc:spChg chg="add mod">
          <ac:chgData name="Kushagra Upadhyay" userId="aec6f7f3-1062-4784-b530-817cbea49abc" providerId="ADAL" clId="{243F5645-3D4A-4DEE-9718-D6E1E0D3D276}" dt="2022-11-11T13:35:31.970" v="22" actId="1076"/>
          <ac:spMkLst>
            <pc:docMk/>
            <pc:sldMk cId="3973671170" sldId="258"/>
            <ac:spMk id="3" creationId="{715B9941-9DBF-2B6A-31CA-81C607989929}"/>
          </ac:spMkLst>
        </pc:spChg>
        <pc:spChg chg="mod">
          <ac:chgData name="Kushagra Upadhyay" userId="aec6f7f3-1062-4784-b530-817cbea49abc" providerId="ADAL" clId="{243F5645-3D4A-4DEE-9718-D6E1E0D3D276}" dt="2022-11-11T13:35:31.970" v="22" actId="1076"/>
          <ac:spMkLst>
            <pc:docMk/>
            <pc:sldMk cId="3973671170" sldId="258"/>
            <ac:spMk id="5" creationId="{1B2073A2-EDD5-11CD-9B67-82EFA8A3217C}"/>
          </ac:spMkLst>
        </pc:spChg>
        <pc:spChg chg="mod">
          <ac:chgData name="Kushagra Upadhyay" userId="aec6f7f3-1062-4784-b530-817cbea49abc" providerId="ADAL" clId="{243F5645-3D4A-4DEE-9718-D6E1E0D3D276}" dt="2022-11-14T13:04:12.244" v="74" actId="20577"/>
          <ac:spMkLst>
            <pc:docMk/>
            <pc:sldMk cId="3973671170" sldId="258"/>
            <ac:spMk id="6" creationId="{77964274-3377-BCA0-A551-3A6A047C38F9}"/>
          </ac:spMkLst>
        </pc:spChg>
        <pc:spChg chg="add mod">
          <ac:chgData name="Kushagra Upadhyay" userId="aec6f7f3-1062-4784-b530-817cbea49abc" providerId="ADAL" clId="{243F5645-3D4A-4DEE-9718-D6E1E0D3D276}" dt="2022-11-11T13:35:31.970" v="22" actId="1076"/>
          <ac:spMkLst>
            <pc:docMk/>
            <pc:sldMk cId="3973671170" sldId="258"/>
            <ac:spMk id="7" creationId="{5B1C1CF5-571F-68A7-0BFF-AF53D3EBD77D}"/>
          </ac:spMkLst>
        </pc:spChg>
        <pc:picChg chg="mod">
          <ac:chgData name="Kushagra Upadhyay" userId="aec6f7f3-1062-4784-b530-817cbea49abc" providerId="ADAL" clId="{243F5645-3D4A-4DEE-9718-D6E1E0D3D276}" dt="2022-11-11T13:35:31.970" v="22" actId="1076"/>
          <ac:picMkLst>
            <pc:docMk/>
            <pc:sldMk cId="3973671170" sldId="258"/>
            <ac:picMk id="4" creationId="{A8F405F0-7479-AFED-E02A-4206BD61B3DD}"/>
          </ac:picMkLst>
        </pc:picChg>
      </pc:sldChg>
      <pc:sldChg chg="addSp delSp modSp mod">
        <pc:chgData name="Kushagra Upadhyay" userId="aec6f7f3-1062-4784-b530-817cbea49abc" providerId="ADAL" clId="{243F5645-3D4A-4DEE-9718-D6E1E0D3D276}" dt="2022-11-14T13:03:00.565" v="55" actId="14861"/>
        <pc:sldMkLst>
          <pc:docMk/>
          <pc:sldMk cId="2124319594" sldId="260"/>
        </pc:sldMkLst>
        <pc:spChg chg="add del mod">
          <ac:chgData name="Kushagra Upadhyay" userId="aec6f7f3-1062-4784-b530-817cbea49abc" providerId="ADAL" clId="{243F5645-3D4A-4DEE-9718-D6E1E0D3D276}" dt="2022-11-14T13:01:53.426" v="38" actId="931"/>
          <ac:spMkLst>
            <pc:docMk/>
            <pc:sldMk cId="2124319594" sldId="260"/>
            <ac:spMk id="3" creationId="{9E1E59D1-6CC5-4292-D156-B84EF796CD4C}"/>
          </ac:spMkLst>
        </pc:spChg>
        <pc:picChg chg="del">
          <ac:chgData name="Kushagra Upadhyay" userId="aec6f7f3-1062-4784-b530-817cbea49abc" providerId="ADAL" clId="{243F5645-3D4A-4DEE-9718-D6E1E0D3D276}" dt="2022-11-14T13:01:41.085" v="37" actId="478"/>
          <ac:picMkLst>
            <pc:docMk/>
            <pc:sldMk cId="2124319594" sldId="260"/>
            <ac:picMk id="5" creationId="{37221D2C-BA76-26DB-BAD4-04E5914852BE}"/>
          </ac:picMkLst>
        </pc:picChg>
        <pc:picChg chg="add mod">
          <ac:chgData name="Kushagra Upadhyay" userId="aec6f7f3-1062-4784-b530-817cbea49abc" providerId="ADAL" clId="{243F5645-3D4A-4DEE-9718-D6E1E0D3D276}" dt="2022-11-14T13:03:00.565" v="55" actId="14861"/>
          <ac:picMkLst>
            <pc:docMk/>
            <pc:sldMk cId="2124319594" sldId="260"/>
            <ac:picMk id="6" creationId="{413FD819-004F-6798-F39A-3ADB47779A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D2A7-9A3C-0983-65A1-F248D7F62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B8865-F5DE-8A38-3145-0D57FB5E6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FA4D-EDC4-487F-180B-7CBED68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1F46-3A9C-8976-AFE9-8E25C930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FC07-4718-3BC9-DC48-3AE24F44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58F-45D3-C567-CE1B-89267986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B3EB8-7AF5-0BDB-40BB-972BF1B0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B606-B623-0D18-A421-13835F72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E6E-DA17-9C8E-CA81-3BA08DE7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A87-4985-2082-DB7A-7501C08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3E29D-E061-FD54-F1AD-437C8194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C2B9-57F3-F7C0-F92A-48B6A1E1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7D4F-4902-D1CF-0CF9-28FC7E2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D8ED-9226-9C34-D3AD-B21DDA8C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0B1A-D69D-6848-EB28-1C3B1C2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335A-EB56-259B-6413-EC6BB80D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98B4-91AC-08F5-474E-9F392E4A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F986-26C9-FDF1-CE3A-AFCAE153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2922-E587-D4BE-B01E-A931FFE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56E8-08B3-7385-E8C5-6743CB20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4DA-60BE-39A5-B952-391F91CF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FF35-1494-B4B8-BD9A-EA2D812B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F8D1-047E-2458-D576-96CBB843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F303-412E-EC0A-76EE-A9672694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E24-BB32-FDD3-11BA-55BAA665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9613-F2A1-AFFC-E4F7-74826AE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2111-66CB-4F0A-5F69-0C2F697CA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5E440-DEC3-CA2C-AAE0-35C9B607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85AB6-6F8C-584D-D781-EBBD75A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0116-6AEC-2056-79F4-332B23ED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48CC-332F-F735-1EEE-C21F9E8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AEEC-643C-F2AE-4EBF-198F4FB4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CD24-FDE1-5C8F-1B90-F1D41010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AC15-3080-9C82-0215-ECE210A7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47E0E-508A-9F9C-F0A7-8A0400B2C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10643-F4C1-5E18-01EE-7714ED35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8E9AB-E437-899B-3EE6-61D3848A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6191E-C2A7-3CAA-B4EB-D7D5FE02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75DE8-19BA-B603-C9EB-A5AE76B0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4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F489-6DA2-5812-F560-D5B859E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0D803-BADD-7A1F-0D8E-7413F824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FB7C3-BCF1-FE2F-EED0-CE8DE3C7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3C069-A9B9-D9D2-FF18-F04E54FA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6BF69-9275-DF59-624B-AE2CB5F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0C811-2FB2-6128-CC0F-1977BC8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C2D-B347-B3D1-21E5-B62DB34F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294C-550C-1E29-9845-36E880D5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61E2-DAD4-7A2F-3554-1CE5D4D1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6B15C-EE48-2A29-1810-722C5DF9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77B6-1B09-C7E7-774B-416B7A22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F324-D870-841E-A2E7-B02F5F1C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9085-569F-CD71-FAE6-81F715D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7CDD-178A-6C81-C6F2-3BCFCB96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30705-DAF7-DD29-79B0-C2C12A2F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FB978-8661-CCF2-7587-D0720001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7661-D3A7-F6B7-311B-4708624E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9F00-F9D9-E8EA-A408-0D210712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3A34-1C84-02AB-DDF7-3C996C79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4765D-DAA5-2FCC-2731-57E795E2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820B-D6E4-C360-8158-B4CDCA92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6DDB-10D4-1DCD-6C49-69919BFFE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1E82-1784-4A9A-AA14-A4D6BB36463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1DAB-A47E-6D4C-82E9-6CAFE3C15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C094-8E0B-47F0-E9FF-687790D9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278C-4EB4-47F8-A358-6466548E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B3B4BA-4A2B-7371-BAB6-30D9CD1AD18A}"/>
              </a:ext>
            </a:extLst>
          </p:cNvPr>
          <p:cNvSpPr txBox="1"/>
          <p:nvPr/>
        </p:nvSpPr>
        <p:spPr>
          <a:xfrm>
            <a:off x="8033936" y="5411720"/>
            <a:ext cx="3434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Lengfeld, Würzburg</a:t>
            </a:r>
            <a:endParaRPr lang="en-US" sz="32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537E592-660C-0EB6-C084-3A9A1B00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50" y="5317709"/>
            <a:ext cx="678786" cy="67878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67B7E75-3194-2956-4A17-1D799EF28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1" r="16550" b="10333"/>
          <a:stretch/>
        </p:blipFill>
        <p:spPr>
          <a:xfrm>
            <a:off x="1118772" y="514142"/>
            <a:ext cx="3890547" cy="6149323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76AED1E-4006-46B7-6D49-92DEF781C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0" y="654270"/>
            <a:ext cx="6090083" cy="1141891"/>
          </a:xfrm>
        </p:spPr>
      </p:pic>
    </p:spTree>
    <p:extLst>
      <p:ext uri="{BB962C8B-B14F-4D97-AF65-F5344CB8AC3E}">
        <p14:creationId xmlns:p14="http://schemas.microsoft.com/office/powerpoint/2010/main" val="142348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146CFC7-FB29-9508-FD0A-4DCDB1650F57}"/>
              </a:ext>
            </a:extLst>
          </p:cNvPr>
          <p:cNvGrpSpPr/>
          <p:nvPr/>
        </p:nvGrpSpPr>
        <p:grpSpPr>
          <a:xfrm>
            <a:off x="412062" y="626529"/>
            <a:ext cx="4863000" cy="6262827"/>
            <a:chOff x="2324560" y="466725"/>
            <a:chExt cx="4670751" cy="6124575"/>
          </a:xfrm>
        </p:grpSpPr>
        <p:pic>
          <p:nvPicPr>
            <p:cNvPr id="7" name="Picture 6" descr="A person in a suit&#10;&#10;Description automatically generated with medium confidence">
              <a:extLst>
                <a:ext uri="{FF2B5EF4-FFF2-40B4-BE49-F238E27FC236}">
                  <a16:creationId xmlns:a16="http://schemas.microsoft.com/office/drawing/2014/main" id="{0BC205A0-3836-53FE-F500-01446E596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92"/>
            <a:stretch/>
          </p:blipFill>
          <p:spPr>
            <a:xfrm>
              <a:off x="2324560" y="466725"/>
              <a:ext cx="4670751" cy="612457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6716A9D-AEC8-06A2-4F54-F57956EB097F}"/>
                </a:ext>
              </a:extLst>
            </p:cNvPr>
            <p:cNvSpPr/>
            <p:nvPr/>
          </p:nvSpPr>
          <p:spPr>
            <a:xfrm>
              <a:off x="4371975" y="466725"/>
              <a:ext cx="2247900" cy="1866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" name="Cloud 9">
            <a:extLst>
              <a:ext uri="{FF2B5EF4-FFF2-40B4-BE49-F238E27FC236}">
                <a16:creationId xmlns:a16="http://schemas.microsoft.com/office/drawing/2014/main" id="{6036D995-A86A-4193-FA04-E105AFD72A53}"/>
              </a:ext>
            </a:extLst>
          </p:cNvPr>
          <p:cNvSpPr/>
          <p:nvPr/>
        </p:nvSpPr>
        <p:spPr>
          <a:xfrm>
            <a:off x="3904694" y="1616561"/>
            <a:ext cx="4548326" cy="23699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satisfaction</a:t>
            </a:r>
            <a:r>
              <a:rPr lang="de-DE" dirty="0"/>
              <a:t>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BEST !!</a:t>
            </a:r>
            <a:endParaRPr lang="en-US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B37E3DB1-174D-940C-7B20-771BEBAC5CB8}"/>
              </a:ext>
            </a:extLst>
          </p:cNvPr>
          <p:cNvSpPr/>
          <p:nvPr/>
        </p:nvSpPr>
        <p:spPr>
          <a:xfrm>
            <a:off x="8239694" y="435939"/>
            <a:ext cx="3160451" cy="1801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And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from </a:t>
            </a:r>
            <a:r>
              <a:rPr lang="de-DE" dirty="0" err="1"/>
              <a:t>hospitality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0D1A6D-B6CA-A58D-18D2-C0726A023C54}"/>
              </a:ext>
            </a:extLst>
          </p:cNvPr>
          <p:cNvSpPr/>
          <p:nvPr/>
        </p:nvSpPr>
        <p:spPr>
          <a:xfrm>
            <a:off x="3213716" y="2237179"/>
            <a:ext cx="124287" cy="10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39F45D-E93B-1100-3375-8118AF146F3E}"/>
              </a:ext>
            </a:extLst>
          </p:cNvPr>
          <p:cNvSpPr/>
          <p:nvPr/>
        </p:nvSpPr>
        <p:spPr>
          <a:xfrm>
            <a:off x="3528552" y="2306232"/>
            <a:ext cx="300361" cy="26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9081B4-520B-C5C5-A350-E5383FC2C0FF}"/>
              </a:ext>
            </a:extLst>
          </p:cNvPr>
          <p:cNvSpPr/>
          <p:nvPr/>
        </p:nvSpPr>
        <p:spPr>
          <a:xfrm>
            <a:off x="8453020" y="2305487"/>
            <a:ext cx="124287" cy="10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338ECA-1D32-6B00-827F-B48CEBCE9513}"/>
              </a:ext>
            </a:extLst>
          </p:cNvPr>
          <p:cNvSpPr/>
          <p:nvPr/>
        </p:nvSpPr>
        <p:spPr>
          <a:xfrm>
            <a:off x="8550927" y="2024849"/>
            <a:ext cx="300361" cy="26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F405F0-7479-AFED-E02A-4206BD61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5" y="595173"/>
            <a:ext cx="6070584" cy="626282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2073A2-EDD5-11CD-9B67-82EFA8A3217C}"/>
              </a:ext>
            </a:extLst>
          </p:cNvPr>
          <p:cNvSpPr/>
          <p:nvPr/>
        </p:nvSpPr>
        <p:spPr>
          <a:xfrm>
            <a:off x="4166636" y="595173"/>
            <a:ext cx="2340424" cy="19090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7964274-3377-BCA0-A551-3A6A047C38F9}"/>
              </a:ext>
            </a:extLst>
          </p:cNvPr>
          <p:cNvSpPr/>
          <p:nvPr/>
        </p:nvSpPr>
        <p:spPr>
          <a:xfrm>
            <a:off x="5622548" y="465865"/>
            <a:ext cx="4548326" cy="23699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 HOW to check </a:t>
            </a:r>
            <a:r>
              <a:rPr lang="de-DE" dirty="0" err="1"/>
              <a:t>it</a:t>
            </a:r>
            <a:r>
              <a:rPr lang="de-DE"/>
              <a:t> ?????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B84CED-65BB-8F61-CC56-2031BFBCFCC4}"/>
              </a:ext>
            </a:extLst>
          </p:cNvPr>
          <p:cNvSpPr/>
          <p:nvPr/>
        </p:nvSpPr>
        <p:spPr>
          <a:xfrm>
            <a:off x="4369293" y="1977382"/>
            <a:ext cx="124287" cy="10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5B9941-9DBF-2B6A-31CA-81C607989929}"/>
              </a:ext>
            </a:extLst>
          </p:cNvPr>
          <p:cNvSpPr/>
          <p:nvPr/>
        </p:nvSpPr>
        <p:spPr>
          <a:xfrm>
            <a:off x="4696237" y="1819063"/>
            <a:ext cx="300361" cy="26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1C1CF5-571F-68A7-0BFF-AF53D3EBD77D}"/>
              </a:ext>
            </a:extLst>
          </p:cNvPr>
          <p:cNvSpPr/>
          <p:nvPr/>
        </p:nvSpPr>
        <p:spPr>
          <a:xfrm>
            <a:off x="5185284" y="1650850"/>
            <a:ext cx="300361" cy="26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26AC808F-DE45-6FF7-2C3E-8442B25D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79" y="982857"/>
            <a:ext cx="4172506" cy="5140870"/>
          </a:xfr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D6B05CE1-1BE3-1173-5DA6-A24B61C54090}"/>
              </a:ext>
            </a:extLst>
          </p:cNvPr>
          <p:cNvSpPr/>
          <p:nvPr/>
        </p:nvSpPr>
        <p:spPr>
          <a:xfrm>
            <a:off x="1062361" y="1059031"/>
            <a:ext cx="4548326" cy="23699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Let‘s</a:t>
            </a:r>
            <a:r>
              <a:rPr lang="de-DE" dirty="0"/>
              <a:t> make an </a:t>
            </a:r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feebdack</a:t>
            </a:r>
            <a:r>
              <a:rPr lang="de-DE" dirty="0"/>
              <a:t> form </a:t>
            </a:r>
            <a:r>
              <a:rPr lang="de-DE" dirty="0" err="1"/>
              <a:t>using</a:t>
            </a:r>
            <a:r>
              <a:rPr lang="de-DE" dirty="0"/>
              <a:t> SIMPLIFIER to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my </a:t>
            </a:r>
            <a:r>
              <a:rPr lang="de-DE" dirty="0" err="1"/>
              <a:t>employees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3FD819-004F-6798-F39A-3ADB4777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8" y="691764"/>
            <a:ext cx="11699622" cy="5474471"/>
          </a:xfr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31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Upadhyay</dc:creator>
  <cp:lastModifiedBy>Kushagra Upadhyay</cp:lastModifiedBy>
  <cp:revision>4</cp:revision>
  <dcterms:created xsi:type="dcterms:W3CDTF">2022-11-11T13:19:15Z</dcterms:created>
  <dcterms:modified xsi:type="dcterms:W3CDTF">2022-11-14T13:04:12Z</dcterms:modified>
</cp:coreProperties>
</file>