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1" r:id="rId5"/>
    <p:sldId id="259" r:id="rId6"/>
    <p:sldId id="262" r:id="rId7"/>
    <p:sldId id="263" r:id="rId8"/>
    <p:sldId id="267" r:id="rId9"/>
    <p:sldId id="269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9B9-954E-42CE-80BF-5C749970A67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991D9B9-954E-42CE-80BF-5C749970A67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991D9B9-954E-42CE-80BF-5C749970A67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A2D7155-0FA0-4560-A9A3-8723A5EE1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agleboard.org/black" TargetMode="External"/><Relationship Id="rId2" Type="http://schemas.openxmlformats.org/officeDocument/2006/relationships/hyperlink" Target="https://components101.com/sensors/melexis-mlx90614-contact-less-ir-temperature-sens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438400"/>
            <a:ext cx="8029136" cy="3200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IOT BASED ACCURATE THERMAL SCREENING AND ALERT FOR COVID SITUATION USING BEAGLEBONE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Coding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iobb.h</a:t>
            </a:r>
            <a:r>
              <a:rPr lang="en-US" dirty="0" smtClean="0"/>
              <a:t>&gt;  // Library to access GPIO</a:t>
            </a:r>
          </a:p>
          <a:p>
            <a:pPr>
              <a:buNone/>
            </a:pPr>
            <a:r>
              <a:rPr lang="it-IT" dirty="0" smtClean="0"/>
              <a:t>#include &lt;stdio.h&gt; // Standard IO library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  </a:t>
            </a:r>
          </a:p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iolib_init</a:t>
            </a:r>
            <a:r>
              <a:rPr lang="en-US" dirty="0" smtClean="0"/>
              <a:t>();   //Initializing the </a:t>
            </a:r>
            <a:r>
              <a:rPr lang="en-US" dirty="0" err="1" smtClean="0"/>
              <a:t>iobb</a:t>
            </a:r>
            <a:r>
              <a:rPr lang="en-US" dirty="0" smtClean="0"/>
              <a:t> library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iolib_setdir</a:t>
            </a:r>
            <a:r>
              <a:rPr lang="en-US" dirty="0" smtClean="0"/>
              <a:t>(8, 12, </a:t>
            </a:r>
            <a:r>
              <a:rPr lang="en-US" dirty="0" err="1" smtClean="0"/>
              <a:t>DigitalOut</a:t>
            </a:r>
            <a:r>
              <a:rPr lang="en-US" dirty="0" smtClean="0"/>
              <a:t>);   //Setting Pin as Output of a specific port </a:t>
            </a:r>
          </a:p>
          <a:p>
            <a:pPr>
              <a:buNone/>
            </a:pPr>
            <a:r>
              <a:rPr lang="en-US" dirty="0" smtClean="0"/>
              <a:t>  while(1)  // Infinite Loop</a:t>
            </a:r>
          </a:p>
          <a:p>
            <a:pPr>
              <a:buNone/>
            </a:pPr>
            <a:r>
              <a:rPr lang="en-US" dirty="0" smtClean="0"/>
              <a:t>  {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pin_high</a:t>
            </a:r>
            <a:r>
              <a:rPr lang="en-US" dirty="0" smtClean="0"/>
              <a:t>(8, 12);   // Making the connected pin high</a:t>
            </a:r>
          </a:p>
          <a:p>
            <a:pPr>
              <a:buNone/>
            </a:pPr>
            <a:r>
              <a:rPr lang="fr-FR" dirty="0" smtClean="0"/>
              <a:t>    </a:t>
            </a:r>
            <a:r>
              <a:rPr lang="fr-FR" dirty="0" err="1" smtClean="0"/>
              <a:t>printf</a:t>
            </a:r>
            <a:r>
              <a:rPr lang="fr-FR" dirty="0" smtClean="0"/>
              <a:t>("BUZZER ON \n"); // Message </a:t>
            </a:r>
            <a:r>
              <a:rPr lang="fr-FR" dirty="0" err="1" smtClean="0"/>
              <a:t>Print</a:t>
            </a:r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iolib_delay_ms</a:t>
            </a:r>
            <a:r>
              <a:rPr lang="en-US" dirty="0" smtClean="0"/>
              <a:t>(500);  //A delay of 500 ms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pin_low</a:t>
            </a:r>
            <a:r>
              <a:rPr lang="en-US" dirty="0" smtClean="0"/>
              <a:t>(8, 12);   // Making the connected pin low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("BUZZER OFF \n"); // Message Print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iolib_delay_ms</a:t>
            </a:r>
            <a:r>
              <a:rPr lang="en-US" dirty="0" smtClean="0"/>
              <a:t>(500);   //A delay of 500 ms</a:t>
            </a:r>
          </a:p>
          <a:p>
            <a:pPr>
              <a:buNone/>
            </a:pPr>
            <a:r>
              <a:rPr lang="en-US" dirty="0" smtClean="0"/>
              <a:t>  }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iolib_free</a:t>
            </a:r>
            <a:r>
              <a:rPr lang="en-US" dirty="0" smtClean="0"/>
              <a:t>();  //Free up all the GPIOs</a:t>
            </a:r>
          </a:p>
          <a:p>
            <a:pPr>
              <a:buNone/>
            </a:pPr>
            <a:r>
              <a:rPr lang="en-US" dirty="0" smtClean="0"/>
              <a:t>  return(0);  //End of Main Function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References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en-US" sz="2800" dirty="0" smtClean="0"/>
              <a:t>Components101. (2020, March 31). </a:t>
            </a:r>
            <a:r>
              <a:rPr lang="en-US" sz="2800" i="1" dirty="0" smtClean="0"/>
              <a:t>MLX90614 Non-Contact IR Temperature Sensor Pin out, Datasheet, Equivalents &amp; Specs</a:t>
            </a:r>
            <a:r>
              <a:rPr lang="en-US" sz="2800" dirty="0" smtClean="0"/>
              <a:t>. </a:t>
            </a:r>
            <a:r>
              <a:rPr lang="en-US" sz="2800" u="sng" dirty="0" smtClean="0">
                <a:hlinkClick r:id="rId2"/>
              </a:rPr>
              <a:t>https://components101.com/sensors/melexis-mlx90614-contact-less-ir-temperature-sensor</a:t>
            </a:r>
            <a:endParaRPr lang="en-US" sz="2800" u="sng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BeagleBoard.org. (2019, September 6). BeagleBoard.org - black. Retrieved June 5, 2020, from </a:t>
            </a:r>
            <a:r>
              <a:rPr lang="en-US" sz="2800" u="sng" dirty="0" smtClean="0">
                <a:hlinkClick r:id="rId3"/>
              </a:rPr>
              <a:t>https://beagleboard.org/black</a:t>
            </a:r>
            <a:endParaRPr lang="en-US" sz="2800" u="sng" dirty="0" smtClean="0"/>
          </a:p>
          <a:p>
            <a:pPr lvl="1"/>
            <a:endParaRPr lang="en-US" sz="2800" dirty="0" smtClean="0"/>
          </a:p>
          <a:p>
            <a:pPr lvl="1"/>
            <a:r>
              <a:rPr lang="en-IN" sz="2800" dirty="0" smtClean="0"/>
              <a:t>M. D. </a:t>
            </a:r>
            <a:r>
              <a:rPr lang="en-IN" sz="2800" dirty="0" err="1" smtClean="0"/>
              <a:t>Dramićanin</a:t>
            </a:r>
            <a:r>
              <a:rPr lang="en-IN" sz="2800" dirty="0" smtClean="0"/>
              <a:t>, Z. </a:t>
            </a:r>
            <a:r>
              <a:rPr lang="en-IN" sz="2800" dirty="0" err="1" smtClean="0"/>
              <a:t>Antić</a:t>
            </a:r>
            <a:r>
              <a:rPr lang="en-IN" sz="2800" dirty="0" smtClean="0"/>
              <a:t>, S. </a:t>
            </a:r>
            <a:r>
              <a:rPr lang="en-IN" sz="2800" dirty="0" err="1" smtClean="0"/>
              <a:t>Kuzman</a:t>
            </a:r>
            <a:r>
              <a:rPr lang="en-IN" sz="2800" dirty="0" smtClean="0"/>
              <a:t> and T. </a:t>
            </a:r>
            <a:r>
              <a:rPr lang="en-IN" sz="2800" dirty="0" err="1" smtClean="0"/>
              <a:t>Thundat</a:t>
            </a:r>
            <a:r>
              <a:rPr lang="en-IN" sz="2800" dirty="0" smtClean="0"/>
              <a:t>, "Contactless temperature sensing via luminescence," 2016 18th International Conference on Transparent Optical Networks (ICTON), Trento, 2016, pp. 1-1, </a:t>
            </a:r>
            <a:r>
              <a:rPr lang="en-IN" sz="2800" dirty="0" err="1" smtClean="0"/>
              <a:t>doi</a:t>
            </a:r>
            <a:r>
              <a:rPr lang="en-IN" sz="2800" dirty="0" smtClean="0"/>
              <a:t>: 10.1109/ICTON.2016.7550592. </a:t>
            </a:r>
            <a:r>
              <a:rPr lang="en-US" sz="2400" dirty="0" smtClean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ieeexplore.ieee.o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900" dirty="0" smtClean="0"/>
              <a:t>https://robu.in/product/5v-passive-buzzer/?gclid=CjwKCAjwsO_4BRBBEiwAyagRTS9M9Vdsn3sjUHJkOa5Zat2hPbe3-KKWSj841250KvXfav0SW1W7IxoC9FUQAvD_BwE</a:t>
            </a:r>
            <a:endParaRPr lang="en-US" sz="29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Content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Introduction</a:t>
            </a:r>
          </a:p>
          <a:p>
            <a:endParaRPr lang="en-US" sz="3200" dirty="0" smtClean="0"/>
          </a:p>
          <a:p>
            <a:r>
              <a:rPr lang="en-US" sz="3200" dirty="0" smtClean="0"/>
              <a:t>Interfacing buzzer (speaker) with Beagle bone black</a:t>
            </a:r>
          </a:p>
          <a:p>
            <a:endParaRPr lang="en-US" sz="3200" dirty="0" smtClean="0"/>
          </a:p>
          <a:p>
            <a:r>
              <a:rPr lang="en-US" sz="3200" dirty="0" smtClean="0"/>
              <a:t>Speaker specifications</a:t>
            </a:r>
          </a:p>
          <a:p>
            <a:endParaRPr lang="en-US" sz="3200" dirty="0" smtClean="0"/>
          </a:p>
          <a:p>
            <a:r>
              <a:rPr lang="en-US" sz="3200" dirty="0" smtClean="0"/>
              <a:t>Hardware Wiring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C000"/>
                </a:solidFill>
              </a:rPr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Connections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4000" dirty="0" smtClean="0"/>
              <a:t>Coding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4000" dirty="0" smtClean="0"/>
              <a:t>References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Introduction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our project design we are using a speaker which creates an audible sound to give an alert whenever the temperature is higher than the ambient temperature.</a:t>
            </a:r>
          </a:p>
          <a:p>
            <a:endParaRPr lang="en-US" dirty="0"/>
          </a:p>
        </p:txBody>
      </p:sp>
      <p:pic>
        <p:nvPicPr>
          <p:cNvPr id="1026" name="Picture 2" descr="C:\Users\Jitesh Reddy\Desktop\Passive-Buzzer-Module-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034381"/>
            <a:ext cx="36576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Cont</a:t>
            </a:r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are using a small PCB Mountable 5V Passive Buzzer.</a:t>
            </a:r>
          </a:p>
          <a:p>
            <a:endParaRPr lang="en-US" dirty="0" smtClean="0"/>
          </a:p>
          <a:p>
            <a:r>
              <a:rPr lang="en-US" dirty="0" smtClean="0"/>
              <a:t> It is great to add Audio Alert to our electronic design.</a:t>
            </a:r>
          </a:p>
          <a:p>
            <a:endParaRPr lang="en-US" dirty="0" smtClean="0"/>
          </a:p>
          <a:p>
            <a:r>
              <a:rPr lang="en-US" dirty="0" smtClean="0"/>
              <a:t> The speaker operates on 5V supply.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The speaker uses a coil element to generate an audible tone.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Speaker Specifications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maximum input voltage of the speaker is 5V.</a:t>
            </a:r>
          </a:p>
          <a:p>
            <a:endParaRPr lang="en-US" dirty="0" smtClean="0"/>
          </a:p>
          <a:p>
            <a:r>
              <a:rPr lang="en-US" dirty="0" smtClean="0"/>
              <a:t>The resistance of the speaker is 42ohms.</a:t>
            </a:r>
          </a:p>
          <a:p>
            <a:endParaRPr lang="en-US" dirty="0" smtClean="0"/>
          </a:p>
          <a:p>
            <a:r>
              <a:rPr lang="en-US" dirty="0" smtClean="0"/>
              <a:t>Resonance  frequency is 2048Hz.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pin pitch of the speaker is 6mm.</a:t>
            </a:r>
          </a:p>
          <a:p>
            <a:endParaRPr lang="en-US" dirty="0" smtClean="0"/>
          </a:p>
          <a:p>
            <a:r>
              <a:rPr lang="en-US" dirty="0" smtClean="0"/>
              <a:t>It is available in the market for a low cost, therefore it is affordable.</a:t>
            </a:r>
          </a:p>
          <a:p>
            <a:endParaRPr lang="en-US" dirty="0" smtClean="0"/>
          </a:p>
          <a:p>
            <a:r>
              <a:rPr lang="en-US" dirty="0" smtClean="0"/>
              <a:t>This speaker is available in small size.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Hardware Wiring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7" name="Picture 3" descr="C:\Users\Jitesh Reddy\Desktop\buzzer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5988" y="1600200"/>
            <a:ext cx="445002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FFC000"/>
                </a:solidFill>
              </a:rPr>
              <a:t>Connection details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Interfacing the speaker to Beagle bone black is the easiest task in our project.</a:t>
            </a:r>
          </a:p>
          <a:p>
            <a:endParaRPr lang="en-US" dirty="0" smtClean="0"/>
          </a:p>
          <a:p>
            <a:r>
              <a:rPr lang="en-US" dirty="0" smtClean="0"/>
              <a:t>The connections are very simple, the speaker has two pins</a:t>
            </a:r>
          </a:p>
          <a:p>
            <a:endParaRPr lang="en-US" dirty="0" smtClean="0"/>
          </a:p>
          <a:p>
            <a:r>
              <a:rPr lang="en-US" dirty="0" smtClean="0"/>
              <a:t>One pin is connected to Beagle bone’s pin number P8.12</a:t>
            </a:r>
          </a:p>
          <a:p>
            <a:endParaRPr lang="en-US" dirty="0" smtClean="0"/>
          </a:p>
          <a:p>
            <a:r>
              <a:rPr lang="en-US" dirty="0" smtClean="0"/>
              <a:t>The other pin is connected to the ground.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164</TotalTime>
  <Words>368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IOT BASED ACCURATE THERMAL SCREENING AND ALERT FOR COVID SITUATION USING BEAGLEBONE</vt:lpstr>
      <vt:lpstr>Content</vt:lpstr>
      <vt:lpstr>Cont…</vt:lpstr>
      <vt:lpstr>Introduction</vt:lpstr>
      <vt:lpstr>Cont…..</vt:lpstr>
      <vt:lpstr>Speaker Specifications</vt:lpstr>
      <vt:lpstr>Cont….</vt:lpstr>
      <vt:lpstr>Hardware Wiring</vt:lpstr>
      <vt:lpstr>Connection details </vt:lpstr>
      <vt:lpstr>Coding</vt:lpstr>
      <vt:lpstr>Cont….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ACCURATE THERMAL SCREENING AND ALERT FOR COVID SITUATION USING BEAGLEBONE</dc:title>
  <dc:creator>Jitesh Reddy</dc:creator>
  <cp:lastModifiedBy>Jitesh Reddy</cp:lastModifiedBy>
  <cp:revision>16</cp:revision>
  <dcterms:created xsi:type="dcterms:W3CDTF">2020-07-26T20:21:36Z</dcterms:created>
  <dcterms:modified xsi:type="dcterms:W3CDTF">2020-07-26T23:13:08Z</dcterms:modified>
</cp:coreProperties>
</file>