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/>
    <p:restoredTop sz="94640"/>
  </p:normalViewPr>
  <p:slideViewPr>
    <p:cSldViewPr snapToGrid="0" snapToObjects="1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9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44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14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7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1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34CD-3746-C14A-A41A-D0ECFB131CBB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E133E0-AE36-E34F-BE0E-FFF038B1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7824-22BA-F649-891B-740AB82F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937" y="1895910"/>
            <a:ext cx="9144000" cy="3066179"/>
          </a:xfrm>
        </p:spPr>
        <p:txBody>
          <a:bodyPr>
            <a:normAutofit fontScale="90000"/>
          </a:bodyPr>
          <a:lstStyle/>
          <a:p>
            <a:r>
              <a:rPr lang="en-US" dirty="0"/>
              <a:t>IOT BASED ACCURATE THERMAL SCREENING AND ALERT FOR COVID SITUATION USING BEAGLEBONE</a:t>
            </a:r>
          </a:p>
        </p:txBody>
      </p:sp>
    </p:spTree>
    <p:extLst>
      <p:ext uri="{BB962C8B-B14F-4D97-AF65-F5344CB8AC3E}">
        <p14:creationId xmlns:p14="http://schemas.microsoft.com/office/powerpoint/2010/main" val="392001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DFD2-9DBD-284A-9B37-DD5041C2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00" y="0"/>
            <a:ext cx="3124200" cy="773864"/>
          </a:xfrm>
        </p:spPr>
        <p:txBody>
          <a:bodyPr>
            <a:normAutofit/>
          </a:bodyPr>
          <a:lstStyle/>
          <a:p>
            <a:r>
              <a:rPr lang="en-US" dirty="0"/>
              <a:t>LED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A701-A506-D843-8E16-39CB4536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1767"/>
            <a:ext cx="10515600" cy="2455195"/>
          </a:xfrm>
        </p:spPr>
        <p:txBody>
          <a:bodyPr>
            <a:normAutofit/>
          </a:bodyPr>
          <a:lstStyle/>
          <a:p>
            <a:r>
              <a:rPr lang="en-IN" dirty="0"/>
              <a:t>OLED’s are the future of displays, as they possess some of the greatest advantages over both conventional display technologies of LCD’s and LED‘s.</a:t>
            </a:r>
          </a:p>
          <a:p>
            <a:r>
              <a:rPr lang="en-IN" dirty="0"/>
              <a:t>The most attractive thing about using the OLED displays is that they do not need a back-light like conventional LCD/LED screens. The organic material itself has a property known as Electroluminescence (EL), which causes the material to “glow” when stimulated by a current or an electric field.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0C52F-1580-9340-98A0-748AA1EE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858" y="77386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4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4939-EEA3-974C-BC58-D1D17244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384" y="115720"/>
            <a:ext cx="2755232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LAN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A540-3B74-9F4F-AA24-37451095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5305"/>
            <a:ext cx="10515600" cy="2631658"/>
          </a:xfrm>
        </p:spPr>
        <p:txBody>
          <a:bodyPr/>
          <a:lstStyle/>
          <a:p>
            <a:r>
              <a:rPr lang="en-IN" dirty="0"/>
              <a:t>An </a:t>
            </a:r>
            <a:r>
              <a:rPr lang="en-IN" b="1" dirty="0"/>
              <a:t>Ethernet cable</a:t>
            </a:r>
            <a:r>
              <a:rPr lang="en-IN" dirty="0"/>
              <a:t> is the most common type of network </a:t>
            </a:r>
            <a:r>
              <a:rPr lang="en-IN" b="1" dirty="0"/>
              <a:t>cable used on</a:t>
            </a:r>
            <a:r>
              <a:rPr lang="en-IN" dirty="0"/>
              <a:t> a wired network whether at home or in any other business establishment.</a:t>
            </a:r>
          </a:p>
          <a:p>
            <a:r>
              <a:rPr lang="en-IN" dirty="0"/>
              <a:t>This </a:t>
            </a:r>
            <a:r>
              <a:rPr lang="en-IN" b="1" dirty="0"/>
              <a:t>cable</a:t>
            </a:r>
            <a:r>
              <a:rPr lang="en-IN" dirty="0"/>
              <a:t> connects wired devices together to the local network for file sharing and Internet access.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88763-F8B7-494F-A77C-E8102989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16" y="571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8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05A3-1F9E-2F41-A650-5AF9740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237" y="252830"/>
            <a:ext cx="4391526" cy="565317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INTERNET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92A7-B902-2F4B-8F14-172D64DA5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8442"/>
            <a:ext cx="10515600" cy="2626728"/>
          </a:xfrm>
        </p:spPr>
        <p:txBody>
          <a:bodyPr/>
          <a:lstStyle/>
          <a:p>
            <a:r>
              <a:rPr lang="en-IN" dirty="0"/>
              <a:t>A </a:t>
            </a:r>
            <a:r>
              <a:rPr lang="en-IN" b="1" dirty="0"/>
              <a:t>router</a:t>
            </a:r>
            <a:r>
              <a:rPr lang="en-IN" dirty="0"/>
              <a:t> is a networking device that forwards data packets between computer networks. </a:t>
            </a:r>
            <a:r>
              <a:rPr lang="en-IN" b="1" dirty="0"/>
              <a:t>Routers</a:t>
            </a:r>
            <a:r>
              <a:rPr lang="en-IN" dirty="0"/>
              <a:t> perform the traffic directing functions on the </a:t>
            </a:r>
            <a:r>
              <a:rPr lang="en-IN" b="1" dirty="0"/>
              <a:t>Internet</a:t>
            </a:r>
            <a:r>
              <a:rPr lang="en-IN" dirty="0"/>
              <a:t>.</a:t>
            </a:r>
          </a:p>
          <a:p>
            <a:r>
              <a:rPr lang="en-IN" dirty="0"/>
              <a:t>An example of a </a:t>
            </a:r>
            <a:r>
              <a:rPr lang="en-IN" b="1" dirty="0"/>
              <a:t>router</a:t>
            </a:r>
            <a:r>
              <a:rPr lang="en-IN" dirty="0"/>
              <a:t> would be the owner's cable or DSL </a:t>
            </a:r>
            <a:r>
              <a:rPr lang="en-IN" b="1" dirty="0"/>
              <a:t>router</a:t>
            </a:r>
            <a:r>
              <a:rPr lang="en-IN" dirty="0"/>
              <a:t>, which connects to the </a:t>
            </a:r>
            <a:r>
              <a:rPr lang="en-IN" b="1" dirty="0"/>
              <a:t>Internet</a:t>
            </a:r>
            <a:r>
              <a:rPr lang="en-IN" dirty="0"/>
              <a:t> through an </a:t>
            </a:r>
            <a:r>
              <a:rPr lang="en-IN" b="1" dirty="0"/>
              <a:t>Internet</a:t>
            </a:r>
            <a:r>
              <a:rPr lang="en-IN" dirty="0"/>
              <a:t> service provider (ISP).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7B7DC-F3FE-1847-B505-FBD2C14F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347" y="818147"/>
            <a:ext cx="2993190" cy="29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BD3D-A41E-1648-91D9-97CDDA23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645" y="25912"/>
            <a:ext cx="10515600" cy="1325563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D6D1C-C454-5740-A98F-96C20DF10F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3" y="1082419"/>
            <a:ext cx="8908026" cy="54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1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96B3-4C72-ED46-942B-6E108A3E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3738-FF4D-B74D-8CC1-5F480C25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Contactless Temperature measurement</a:t>
            </a:r>
            <a:endParaRPr lang="en-IN" dirty="0"/>
          </a:p>
          <a:p>
            <a:r>
              <a:rPr lang="en-US" dirty="0"/>
              <a:t>Automated Calibration based on the distance of the person.</a:t>
            </a:r>
            <a:endParaRPr lang="en-IN" dirty="0"/>
          </a:p>
          <a:p>
            <a:r>
              <a:rPr lang="en-US" dirty="0"/>
              <a:t>High accuracy achieved.</a:t>
            </a:r>
            <a:endParaRPr lang="en-IN" dirty="0"/>
          </a:p>
          <a:p>
            <a:r>
              <a:rPr lang="en-US" dirty="0"/>
              <a:t>Notification alert if abnormal temperature detected</a:t>
            </a:r>
            <a:endParaRPr lang="en-IN" dirty="0"/>
          </a:p>
          <a:p>
            <a:r>
              <a:rPr lang="en-US" dirty="0"/>
              <a:t>Can be integrated with door, hence doors will only open if person is safe to go.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FAD6-0071-7B44-BADC-7F93479F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87DC-DC04-044E-9ADD-5CA888DC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401"/>
          </a:xfrm>
        </p:spPr>
        <p:txBody>
          <a:bodyPr>
            <a:normAutofit/>
          </a:bodyPr>
          <a:lstStyle/>
          <a:p>
            <a:r>
              <a:rPr lang="en-US" dirty="0" err="1"/>
              <a:t>Beaglebone</a:t>
            </a:r>
            <a:r>
              <a:rPr lang="en-US" dirty="0"/>
              <a:t> Black</a:t>
            </a:r>
            <a:endParaRPr lang="en-IN" dirty="0"/>
          </a:p>
          <a:p>
            <a:r>
              <a:rPr lang="en-US" dirty="0"/>
              <a:t>MLX90614 Module</a:t>
            </a:r>
          </a:p>
          <a:p>
            <a:r>
              <a:rPr lang="en-US" dirty="0"/>
              <a:t>LASER MODULE</a:t>
            </a:r>
            <a:endParaRPr lang="en-IN" dirty="0"/>
          </a:p>
          <a:p>
            <a:r>
              <a:rPr lang="en-US" dirty="0"/>
              <a:t>Speaker</a:t>
            </a:r>
            <a:endParaRPr lang="en-IN" dirty="0"/>
          </a:p>
          <a:p>
            <a:r>
              <a:rPr lang="en-US" dirty="0"/>
              <a:t>Servo Motor</a:t>
            </a:r>
          </a:p>
          <a:p>
            <a:r>
              <a:rPr lang="en-US" dirty="0" err="1"/>
              <a:t>WifI</a:t>
            </a:r>
            <a:r>
              <a:rPr lang="en-US" dirty="0"/>
              <a:t> Router</a:t>
            </a:r>
            <a:endParaRPr lang="en-IN" dirty="0"/>
          </a:p>
          <a:p>
            <a:r>
              <a:rPr lang="en-US" dirty="0"/>
              <a:t>LAN Cable</a:t>
            </a:r>
          </a:p>
          <a:p>
            <a:r>
              <a:rPr lang="en-US" dirty="0"/>
              <a:t>LCD SCREEN</a:t>
            </a:r>
          </a:p>
          <a:p>
            <a:r>
              <a:rPr lang="en-US" dirty="0"/>
              <a:t>CONNECTING CABLES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4A3DB-525A-3846-81AD-967B5D54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37" y="469816"/>
            <a:ext cx="5724358" cy="3679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B8CAD-3DF8-6644-9B4E-A5818ADE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910" y="163095"/>
            <a:ext cx="5402179" cy="613443"/>
          </a:xfrm>
        </p:spPr>
        <p:txBody>
          <a:bodyPr>
            <a:normAutofit fontScale="90000"/>
          </a:bodyPr>
          <a:lstStyle/>
          <a:p>
            <a:r>
              <a:rPr lang="en-US" dirty="0"/>
              <a:t>BEAGLEBONE 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FF87-9218-BF4E-87D8-9B9C6532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4063247"/>
            <a:ext cx="10515600" cy="263165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BeagleBoard</a:t>
            </a:r>
            <a:r>
              <a:rPr lang="en-IN" dirty="0"/>
              <a:t> is a low-power open-source single-board computer produced by Texas Instruments in association with Digi-Key and Newark element14. 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BeagleBoard</a:t>
            </a:r>
            <a:r>
              <a:rPr lang="en-IN" dirty="0"/>
              <a:t> was also designed with open source software development in mind, and as a way of demonstrating the Texas Instrument's OMAP3530 system-on-a-chip.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3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2325-16A7-284F-BBFC-42082A9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169" y="0"/>
            <a:ext cx="3380874" cy="902201"/>
          </a:xfrm>
        </p:spPr>
        <p:txBody>
          <a:bodyPr>
            <a:normAutofit/>
          </a:bodyPr>
          <a:lstStyle/>
          <a:p>
            <a:r>
              <a:rPr lang="en-US" dirty="0"/>
              <a:t>MLX90614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E82B-A9DE-C94A-9F7E-A7F32D36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1558"/>
            <a:ext cx="10515600" cy="2968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MLX90614 is an infrared thermometer for non-contact temperature measurements. </a:t>
            </a:r>
          </a:p>
          <a:p>
            <a:pPr marL="0" indent="0">
              <a:buNone/>
            </a:pPr>
            <a:r>
              <a:rPr lang="en-IN" dirty="0"/>
              <a:t>Both the IR sensitive thermopile detector chip and the signal conditioning ASIC are integrated in the same TO-39 can. </a:t>
            </a:r>
          </a:p>
          <a:p>
            <a:pPr marL="0" indent="0">
              <a:buNone/>
            </a:pPr>
            <a:r>
              <a:rPr lang="en-IN" dirty="0"/>
              <a:t>Integrated into the MLX90614 are a low noise amplifier, 17-bit ADC and powerful DSP unit thus achieving high accuracy and resolution of the thermometer.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AC6F0-3972-3445-B93E-4B060A41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69" y="673100"/>
            <a:ext cx="29591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6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CBE9-8063-4949-9348-AE2A325A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537" y="156579"/>
            <a:ext cx="3412958" cy="661570"/>
          </a:xfrm>
        </p:spPr>
        <p:txBody>
          <a:bodyPr>
            <a:normAutofit/>
          </a:bodyPr>
          <a:lstStyle/>
          <a:p>
            <a:r>
              <a:rPr lang="en-US" dirty="0"/>
              <a:t>Laser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F2F9-138A-674C-A7D4-47813D3EC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4063"/>
            <a:ext cx="10515600" cy="2679032"/>
          </a:xfrm>
        </p:spPr>
        <p:txBody>
          <a:bodyPr/>
          <a:lstStyle/>
          <a:p>
            <a:r>
              <a:rPr lang="en-IN" dirty="0"/>
              <a:t>This 100mW laser module emits a small intense focused beam of visible red light. </a:t>
            </a:r>
          </a:p>
          <a:p>
            <a:r>
              <a:rPr lang="en-IN" dirty="0"/>
              <a:t>The module can be used with an </a:t>
            </a:r>
            <a:r>
              <a:rPr lang="en-IN" dirty="0" err="1"/>
              <a:t>Beaglebone</a:t>
            </a:r>
            <a:r>
              <a:rPr lang="en-IN" dirty="0"/>
              <a:t> module to perform basic remote signalling or to point on something visibly.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FAA3B-E61A-694F-9AC3-E9445E2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37" y="818149"/>
            <a:ext cx="24892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5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FB74-5895-8F4F-8A86-68589177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700" y="300957"/>
            <a:ext cx="3366837" cy="517191"/>
          </a:xfrm>
        </p:spPr>
        <p:txBody>
          <a:bodyPr>
            <a:normAutofit fontScale="90000"/>
          </a:bodyPr>
          <a:lstStyle/>
          <a:p>
            <a:r>
              <a:rPr lang="en-US" dirty="0"/>
              <a:t>SERVO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970A-3875-7B48-B106-495A8ABD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4062"/>
            <a:ext cx="10515600" cy="2342901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TowerPro</a:t>
            </a:r>
            <a:r>
              <a:rPr lang="en-IN" dirty="0"/>
              <a:t> SG90 9g Mini Servo is a 180° rotation servo.</a:t>
            </a:r>
          </a:p>
          <a:p>
            <a:r>
              <a:rPr lang="en-IN" dirty="0"/>
              <a:t>It is a Digital Servo Motor that receives and processes PWM signal faster and better.</a:t>
            </a:r>
          </a:p>
          <a:p>
            <a:r>
              <a:rPr lang="en-IN" dirty="0"/>
              <a:t>It equips sophisticated internal circuitry that provides good torque, holding power, and faster updates in response to external forces.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73903-AFE3-884A-9A10-3D0C26E8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02" y="89735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4D1B3-95B4-D740-B212-B2828B7F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86" y="559551"/>
            <a:ext cx="2857500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B00577-3938-7C41-B018-8AB3ACB9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347" y="252830"/>
            <a:ext cx="2354179" cy="613443"/>
          </a:xfrm>
        </p:spPr>
        <p:txBody>
          <a:bodyPr>
            <a:normAutofit fontScale="90000"/>
          </a:bodyPr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499-C673-E34E-8F37-EB41C2B1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0951"/>
            <a:ext cx="10515600" cy="2736012"/>
          </a:xfrm>
        </p:spPr>
        <p:txBody>
          <a:bodyPr/>
          <a:lstStyle/>
          <a:p>
            <a:r>
              <a:rPr lang="en-US" dirty="0"/>
              <a:t>A loudspeaker is an electroacoustic transducer; a device which converts an electrical audio signal into a corresponding sound.</a:t>
            </a:r>
            <a:r>
              <a:rPr lang="en-IN" dirty="0">
                <a:effectLst/>
              </a:rPr>
              <a:t> </a:t>
            </a:r>
          </a:p>
          <a:p>
            <a:r>
              <a:rPr lang="en-US" dirty="0"/>
              <a:t>. The sound source (e.g., a sound recording or a microphone) must be amplified or strengthened with an audio power amplifier before the signal is sent to the speaker.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45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{2E81D70A-EA0F-3D45-9A45-193D7244DA14}tf10001060</Template>
  <TotalTime>25</TotalTime>
  <Words>511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IOT BASED ACCURATE THERMAL SCREENING AND ALERT FOR COVID SITUATION USING BEAGLEBONE</vt:lpstr>
      <vt:lpstr>BLOCK DIAGRAM</vt:lpstr>
      <vt:lpstr>MAIN FEATURES</vt:lpstr>
      <vt:lpstr>HARDWARE REQUIREMENTS</vt:lpstr>
      <vt:lpstr>BEAGLEBONE BLACK</vt:lpstr>
      <vt:lpstr>MLX90614 </vt:lpstr>
      <vt:lpstr>Laser Module</vt:lpstr>
      <vt:lpstr>SERVO MOTOR</vt:lpstr>
      <vt:lpstr>SPEAKER</vt:lpstr>
      <vt:lpstr>LED SCREEN</vt:lpstr>
      <vt:lpstr>LAN CABLE</vt:lpstr>
      <vt:lpstr>INTERNET 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ACCURATE THERMAL SCREENING AND ALERT FOR COVID SITUATION USING BEAGLEBONE</dc:title>
  <dc:creator>Microsoft Office User</dc:creator>
  <cp:lastModifiedBy>viswanadh varma</cp:lastModifiedBy>
  <cp:revision>4</cp:revision>
  <dcterms:created xsi:type="dcterms:W3CDTF">2020-06-28T14:45:32Z</dcterms:created>
  <dcterms:modified xsi:type="dcterms:W3CDTF">2020-07-10T16:21:56Z</dcterms:modified>
</cp:coreProperties>
</file>