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1" r:id="rId5"/>
    <p:sldId id="262" r:id="rId6"/>
    <p:sldId id="267" r:id="rId7"/>
    <p:sldId id="269" r:id="rId8"/>
    <p:sldId id="264" r:id="rId9"/>
    <p:sldId id="270" r:id="rId10"/>
    <p:sldId id="271" r:id="rId11"/>
    <p:sldId id="272" r:id="rId12"/>
    <p:sldId id="273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991D9B9-954E-42CE-80BF-5C749970A67A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991D9B9-954E-42CE-80BF-5C749970A67A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eagleboard.org/blac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url=https%3A%2F%2Flearn.adafruit.com%2Fsetting-up-wifi-with-beaglebone-black&amp;psig=AOvVaw22JlL0ZIR9iM3uCU_SGARa&amp;ust=1597105295322000&amp;source=images&amp;cd=vfe&amp;ved=0CAIQjRxqFwoTCKDC3Zuvj-sCFQAAAAAdAAAAAB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04800"/>
            <a:ext cx="8029136" cy="624840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project</a:t>
            </a:r>
            <a:br>
              <a:rPr lang="en-US" sz="3200" dirty="0"/>
            </a:br>
            <a:r>
              <a:rPr lang="en-US" sz="3200" dirty="0"/>
              <a:t>IOT BASED ACCURATE THERMAL SCREENING AND ALERT FOR COVID SITUATION USING BEAGLEBONE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u="sng" dirty="0"/>
              <a:t>task</a:t>
            </a:r>
            <a:br>
              <a:rPr lang="en-US" sz="3200" dirty="0"/>
            </a:br>
            <a:r>
              <a:rPr lang="en-US" sz="3200" dirty="0"/>
              <a:t>interfacing Wi-Fi router with beaglebone black.</a:t>
            </a: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5b. Remove auto-connect:</a:t>
            </a:r>
          </a:p>
          <a:p>
            <a:pPr>
              <a:buNone/>
            </a:pPr>
            <a:r>
              <a:rPr lang="en-US" sz="2400" dirty="0"/>
              <a:t>If *AO or *AR are next to a service, remove auto-connect:</a:t>
            </a:r>
          </a:p>
          <a:p>
            <a:pPr>
              <a:buNone/>
            </a:pPr>
            <a:r>
              <a:rPr lang="en-US" sz="2400" dirty="0"/>
              <a:t>connmanctl&gt; config &lt;id of the network&gt; auto-connect off</a:t>
            </a:r>
          </a:p>
          <a:p>
            <a:pPr>
              <a:buNone/>
            </a:pPr>
            <a:r>
              <a:rPr lang="en-US" sz="2400" dirty="0"/>
              <a:t>&lt;id of the network&gt; is the value shown next to *AO or *AR starting with wifi_ … (e.g.wifi_8030dcea18e4_464953_managed_psk)</a:t>
            </a:r>
          </a:p>
          <a:p>
            <a:pPr>
              <a:buNone/>
            </a:pPr>
            <a:r>
              <a:rPr lang="en-US" sz="2400" dirty="0"/>
              <a:t>6. Turn on the agent:</a:t>
            </a:r>
          </a:p>
          <a:p>
            <a:pPr>
              <a:buNone/>
            </a:pPr>
            <a:r>
              <a:rPr lang="en-US" sz="2400" dirty="0"/>
              <a:t>connmanctl&gt; agent on</a:t>
            </a:r>
          </a:p>
          <a:p>
            <a:pPr>
              <a:buNone/>
            </a:pPr>
            <a:r>
              <a:rPr lang="en-US" sz="2400" dirty="0"/>
              <a:t>Agent registered</a:t>
            </a:r>
          </a:p>
          <a:p>
            <a:pPr>
              <a:buNone/>
            </a:pPr>
            <a:r>
              <a:rPr lang="en-US" sz="2400" dirty="0"/>
              <a:t>7. Connect to the service of interest:</a:t>
            </a:r>
          </a:p>
          <a:p>
            <a:pPr>
              <a:buNone/>
            </a:pPr>
            <a:r>
              <a:rPr lang="en-US" sz="2400" dirty="0"/>
              <a:t>Copy network ID of interest from step 5 and paste after ‘connect’.</a:t>
            </a:r>
          </a:p>
          <a:p>
            <a:pPr>
              <a:buNone/>
            </a:pPr>
            <a:r>
              <a:rPr lang="en-US" sz="2400" dirty="0"/>
              <a:t>connmanctl&gt;connect  wifi_f45eab2e3825_47546f74686572_managed_psk</a:t>
            </a:r>
          </a:p>
        </p:txBody>
      </p:sp>
    </p:spTree>
    <p:extLst>
      <p:ext uri="{BB962C8B-B14F-4D97-AF65-F5344CB8AC3E}">
        <p14:creationId xmlns:p14="http://schemas.microsoft.com/office/powerpoint/2010/main" val="313256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8. Enter Wifi password:</a:t>
            </a:r>
          </a:p>
          <a:p>
            <a:pPr>
              <a:buNone/>
            </a:pPr>
            <a:r>
              <a:rPr lang="en-US" sz="2400" dirty="0"/>
              <a:t>Passphrase?</a:t>
            </a:r>
          </a:p>
          <a:p>
            <a:pPr>
              <a:buNone/>
            </a:pPr>
            <a:r>
              <a:rPr lang="en-US" sz="2400" dirty="0"/>
              <a:t>Connected to wifi_8030dcea18e4_464953_managed_psk</a:t>
            </a:r>
          </a:p>
          <a:p>
            <a:pPr>
              <a:buNone/>
            </a:pPr>
            <a:r>
              <a:rPr lang="en-US" sz="2400" dirty="0"/>
              <a:t>9. Check auto-connect:</a:t>
            </a:r>
          </a:p>
          <a:p>
            <a:pPr>
              <a:buNone/>
            </a:pPr>
            <a:r>
              <a:rPr lang="en-US" sz="2400" dirty="0"/>
              <a:t>connmanctl&gt; services</a:t>
            </a:r>
          </a:p>
          <a:p>
            <a:pPr>
              <a:buNone/>
            </a:pPr>
            <a:r>
              <a:rPr lang="en-US" sz="2400" dirty="0"/>
              <a:t>*AO or *AR should be next to the desired network ID.</a:t>
            </a:r>
          </a:p>
          <a:p>
            <a:pPr>
              <a:buNone/>
            </a:pPr>
            <a:r>
              <a:rPr lang="en-US" sz="2400" dirty="0"/>
              <a:t>10. Quit:</a:t>
            </a:r>
          </a:p>
          <a:p>
            <a:pPr>
              <a:buNone/>
            </a:pPr>
            <a:r>
              <a:rPr lang="en-US" sz="2400" dirty="0"/>
              <a:t>connmanctl&gt; quit</a:t>
            </a:r>
          </a:p>
          <a:p>
            <a:pPr>
              <a:buNone/>
            </a:pPr>
            <a:r>
              <a:rPr lang="en-US" sz="2400" dirty="0"/>
              <a:t>11. Test:</a:t>
            </a:r>
          </a:p>
          <a:p>
            <a:pPr>
              <a:buNone/>
            </a:pPr>
            <a:r>
              <a:rPr lang="en-US" sz="2400" dirty="0"/>
              <a:t>The wireless network is ready after about 30 seconds.</a:t>
            </a:r>
          </a:p>
        </p:txBody>
      </p:sp>
    </p:spTree>
    <p:extLst>
      <p:ext uri="{BB962C8B-B14F-4D97-AF65-F5344CB8AC3E}">
        <p14:creationId xmlns:p14="http://schemas.microsoft.com/office/powerpoint/2010/main" val="395333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View IP addresses:</a:t>
            </a:r>
          </a:p>
          <a:p>
            <a:pPr>
              <a:buNone/>
            </a:pPr>
            <a:r>
              <a:rPr lang="en-US" sz="2400" dirty="0"/>
              <a:t>debian@beaglebone:~$ ifconfig</a:t>
            </a:r>
          </a:p>
          <a:p>
            <a:pPr>
              <a:buNone/>
            </a:pPr>
            <a:r>
              <a:rPr lang="en-US" sz="2400" dirty="0"/>
              <a:t>Test the network connection by pinging Google:</a:t>
            </a:r>
          </a:p>
          <a:p>
            <a:pPr>
              <a:buNone/>
            </a:pPr>
            <a:r>
              <a:rPr lang="en-US" sz="2400" dirty="0"/>
              <a:t>debian@beaglebone:~$ ping google.com</a:t>
            </a:r>
          </a:p>
          <a:p>
            <a:pPr>
              <a:buNone/>
            </a:pPr>
            <a:r>
              <a:rPr lang="en-US" sz="2400" dirty="0"/>
              <a:t>PING google.com (172.217.164.78) 56(84) bytes of data.64 bytes from 172.217.164.78 (172.217.164.78): </a:t>
            </a:r>
            <a:r>
              <a:rPr lang="en-US" sz="2400" dirty="0" err="1"/>
              <a:t>icmp_seq</a:t>
            </a:r>
            <a:r>
              <a:rPr lang="en-US" sz="2400" dirty="0"/>
              <a:t>=1 </a:t>
            </a:r>
            <a:r>
              <a:rPr lang="en-US" sz="2400" dirty="0" err="1"/>
              <a:t>ttl</a:t>
            </a:r>
            <a:r>
              <a:rPr lang="en-US" sz="2400" dirty="0"/>
              <a:t>=56 time=5.02 </a:t>
            </a:r>
            <a:r>
              <a:rPr lang="en-US" sz="2400" dirty="0" err="1"/>
              <a:t>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347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ttps://www.amazon.ca/TP-Link-Archer-T3U-Adapter-Wireless/dp/B07P6N2TZH/ref=asc_df_B07P6N2TZH/?tag=googleshopc0c-20&amp;linkCode=df0&amp;hvadid=335526236542&amp;hvpos=&amp;hvnetw=g&amp;hvrand=12910649570092329209&amp;hvpone=&amp;hvptwo=&amp;hvqmt=&amp;hvdev=c&amp;hvdvcmdl=&amp;hvlocint=&amp;hvlocphy=90, n.d.)</a:t>
            </a:r>
          </a:p>
          <a:p>
            <a:pPr marL="448056" lvl="1" indent="0">
              <a:buNone/>
            </a:pPr>
            <a:endParaRPr lang="en-US" dirty="0"/>
          </a:p>
          <a:p>
            <a:pPr lvl="1"/>
            <a:r>
              <a:rPr lang="en-US" dirty="0"/>
              <a:t>BeagleBoard.org. (2019, September 6). BeagleBoard.org - black. Retrieved June 5, 2020, from </a:t>
            </a:r>
            <a:r>
              <a:rPr lang="en-US" u="sng" dirty="0">
                <a:hlinkClick r:id="rId2"/>
              </a:rPr>
              <a:t>https://beagleboard.org/black</a:t>
            </a:r>
            <a:endParaRPr lang="en-US" u="sng" dirty="0"/>
          </a:p>
          <a:p>
            <a:pPr marL="448056" lvl="1" indent="0"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Introduction</a:t>
            </a:r>
          </a:p>
          <a:p>
            <a:endParaRPr lang="en-US" sz="3200" dirty="0"/>
          </a:p>
          <a:p>
            <a:r>
              <a:rPr lang="en-US" sz="3200" dirty="0"/>
              <a:t>Interfacing Wi-Fi router with Beagle bone black</a:t>
            </a:r>
          </a:p>
          <a:p>
            <a:endParaRPr lang="en-US" sz="3200" dirty="0"/>
          </a:p>
          <a:p>
            <a:r>
              <a:rPr lang="en-US" sz="3200" dirty="0"/>
              <a:t>Router specifications</a:t>
            </a:r>
          </a:p>
          <a:p>
            <a:endParaRPr lang="en-US" sz="3200" dirty="0"/>
          </a:p>
          <a:p>
            <a:r>
              <a:rPr lang="en-US" sz="3200" dirty="0"/>
              <a:t>Hardware connection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FFC000"/>
                </a:solidFill>
              </a:rPr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sz="2800" dirty="0"/>
          </a:p>
          <a:p>
            <a:r>
              <a:rPr lang="en-US" sz="4000" dirty="0"/>
              <a:t>Connection to beaglebone</a:t>
            </a:r>
          </a:p>
          <a:p>
            <a:pPr marL="36576" indent="0">
              <a:buNone/>
            </a:pPr>
            <a:endParaRPr lang="en-US" sz="4000" dirty="0"/>
          </a:p>
          <a:p>
            <a:r>
              <a:rPr lang="en-US" sz="4000" dirty="0"/>
              <a:t>Coding</a:t>
            </a:r>
            <a:endParaRPr lang="en-US" sz="2800" dirty="0"/>
          </a:p>
          <a:p>
            <a:endParaRPr lang="en-US" sz="2800" dirty="0"/>
          </a:p>
          <a:p>
            <a:r>
              <a:rPr lang="en-US" sz="4000" dirty="0"/>
              <a:t>References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our project design, camera needs WI-FI for cloud uploading, so we are using a router for example </a:t>
            </a:r>
            <a:r>
              <a:rPr lang="en-US" dirty="0" err="1"/>
              <a:t>tp</a:t>
            </a:r>
            <a:r>
              <a:rPr lang="en-US" dirty="0"/>
              <a:t>-link Wi-Fi adapter.</a:t>
            </a:r>
          </a:p>
          <a:p>
            <a:r>
              <a:rPr lang="en-US" dirty="0"/>
              <a:t>This router goes to the USB port of the Beagle bone Black.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68CF71-9676-4281-B413-48CFDE533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5625" y="1600201"/>
            <a:ext cx="346257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Router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257800"/>
          </a:xfrm>
        </p:spPr>
        <p:txBody>
          <a:bodyPr/>
          <a:lstStyle/>
          <a:p>
            <a:r>
              <a:rPr lang="en-US" dirty="0"/>
              <a:t>Going to use WI-FI adapter for connectivity purpose.</a:t>
            </a:r>
          </a:p>
          <a:p>
            <a:r>
              <a:rPr lang="en-US" dirty="0"/>
              <a:t>Many USB adapters are available.</a:t>
            </a:r>
          </a:p>
          <a:p>
            <a:r>
              <a:rPr lang="en-US" dirty="0"/>
              <a:t>For example- </a:t>
            </a:r>
            <a:r>
              <a:rPr lang="en-CA" sz="2800" dirty="0"/>
              <a:t>TP-Link AC1300 USB 3.0 Wi-Fi Adapter</a:t>
            </a:r>
          </a:p>
          <a:p>
            <a:r>
              <a:rPr lang="en-CA" sz="2800" dirty="0"/>
              <a:t>Following adapter is dual band.</a:t>
            </a:r>
          </a:p>
          <a:p>
            <a:r>
              <a:rPr lang="en-CA" sz="2800" dirty="0"/>
              <a:t>Needs 5 V DC.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5F7C4-B01D-4138-B808-70AB4B7E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34" y="4114800"/>
            <a:ext cx="235736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Hardware connection</a:t>
            </a:r>
          </a:p>
        </p:txBody>
      </p:sp>
      <p:pic>
        <p:nvPicPr>
          <p:cNvPr id="8" name="Content Placeholder 7">
            <a:hlinkClick r:id="rId2"/>
            <a:extLst>
              <a:ext uri="{FF2B5EF4-FFF2-40B4-BE49-F238E27FC236}">
                <a16:creationId xmlns:a16="http://schemas.microsoft.com/office/drawing/2014/main" id="{84B5682D-A52C-4C14-B066-4EF64A906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2114" y="1600200"/>
            <a:ext cx="615777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Connection to beaglebone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Interfacing the router to Beagle bone black is another important task in project.</a:t>
            </a:r>
          </a:p>
          <a:p>
            <a:endParaRPr lang="en-US" dirty="0"/>
          </a:p>
          <a:p>
            <a:r>
              <a:rPr lang="en-US" dirty="0"/>
              <a:t>Connect WI-FI router to USB port available.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Steps: 1. </a:t>
            </a:r>
            <a:r>
              <a:rPr lang="en-US" sz="2800" dirty="0"/>
              <a:t>Connect to the BBW.</a:t>
            </a:r>
          </a:p>
          <a:p>
            <a:pPr>
              <a:buNone/>
            </a:pPr>
            <a:r>
              <a:rPr lang="en-US" sz="2800" dirty="0"/>
              <a:t>            2. Run the network manager</a:t>
            </a:r>
          </a:p>
          <a:p>
            <a:pPr>
              <a:buNone/>
            </a:pPr>
            <a:r>
              <a:rPr lang="en-US" sz="2800" dirty="0"/>
              <a:t>debian@beaglebone:~$ sudo connmanctl</a:t>
            </a:r>
          </a:p>
          <a:p>
            <a:pPr>
              <a:buNone/>
            </a:pPr>
            <a:r>
              <a:rPr lang="en-US" sz="2800" dirty="0"/>
              <a:t>[sudo] password for debian:</a:t>
            </a:r>
          </a:p>
          <a:p>
            <a:pPr>
              <a:buNone/>
            </a:pPr>
            <a:r>
              <a:rPr lang="en-US" sz="2800" dirty="0"/>
              <a:t>Error getting VPN connections: The name</a:t>
            </a:r>
          </a:p>
          <a:p>
            <a:pPr>
              <a:buNone/>
            </a:pPr>
            <a:r>
              <a:rPr lang="en-US" sz="2800" dirty="0"/>
              <a:t>net.connman.vpn was not provided by any</a:t>
            </a:r>
          </a:p>
          <a:p>
            <a:pPr>
              <a:buNone/>
            </a:pPr>
            <a:r>
              <a:rPr lang="en-US" sz="2800" dirty="0"/>
              <a:t>Enter password if requested: temppwd</a:t>
            </a:r>
          </a:p>
          <a:p>
            <a:pPr>
              <a:buNone/>
            </a:pPr>
            <a:r>
              <a:rPr lang="en-US" sz="2800" dirty="0"/>
              <a:t>Ignore the VPN error.</a:t>
            </a:r>
          </a:p>
          <a:p>
            <a:pPr>
              <a:buNone/>
            </a:pPr>
            <a:r>
              <a:rPr lang="en-US" sz="2800" dirty="0"/>
              <a:t>3. Enable Wifi:</a:t>
            </a:r>
          </a:p>
          <a:p>
            <a:pPr>
              <a:buNone/>
            </a:pPr>
            <a:r>
              <a:rPr lang="en-US" sz="2800" dirty="0"/>
              <a:t>connmanctl&gt; enable wifi</a:t>
            </a:r>
          </a:p>
          <a:p>
            <a:pPr>
              <a:buNone/>
            </a:pPr>
            <a:r>
              <a:rPr lang="en-US" sz="2800" dirty="0"/>
              <a:t>Error wifi: Already enabled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4. Scan for Wifi networks:</a:t>
            </a:r>
          </a:p>
          <a:p>
            <a:pPr>
              <a:buNone/>
            </a:pPr>
            <a:r>
              <a:rPr lang="en-US" sz="2400" dirty="0"/>
              <a:t>   connmanctl&gt; scan wifi</a:t>
            </a:r>
          </a:p>
          <a:p>
            <a:pPr>
              <a:buNone/>
            </a:pPr>
            <a:r>
              <a:rPr lang="en-US" sz="2400" dirty="0"/>
              <a:t>   Scan completed for wifi</a:t>
            </a:r>
          </a:p>
          <a:p>
            <a:pPr>
              <a:buNone/>
            </a:pPr>
            <a:r>
              <a:rPr lang="en-US" sz="2400" dirty="0"/>
              <a:t>5. Show available Wifi services:</a:t>
            </a:r>
          </a:p>
          <a:p>
            <a:pPr>
              <a:buNone/>
            </a:pPr>
            <a:r>
              <a:rPr lang="en-US" sz="2400" dirty="0"/>
              <a:t>    connmanctl&gt; servicesFIS wifi_f45eab2e3825_464953_managed_psk</a:t>
            </a:r>
          </a:p>
          <a:p>
            <a:pPr>
              <a:buNone/>
            </a:pPr>
            <a:r>
              <a:rPr lang="en-US" sz="2400" dirty="0"/>
              <a:t>   Gtother wifi_f45eab2e3825_47546f74686572_managed_psk</a:t>
            </a:r>
          </a:p>
          <a:p>
            <a:pPr>
              <a:buNone/>
            </a:pPr>
            <a:r>
              <a:rPr lang="en-US" sz="2400" dirty="0"/>
              <a:t>    GTRI-Device wifi_f45eab2e3825_475452492d446576696365_managed_psk</a:t>
            </a:r>
          </a:p>
          <a:p>
            <a:pPr>
              <a:buNone/>
            </a:pPr>
            <a:r>
              <a:rPr lang="en-US" sz="2400" dirty="0"/>
              <a:t>If no services are displayed, disable the </a:t>
            </a:r>
            <a:r>
              <a:rPr lang="en-US" sz="2400" dirty="0" err="1"/>
              <a:t>WiFi</a:t>
            </a:r>
            <a:r>
              <a:rPr lang="en-US" sz="2400" dirty="0"/>
              <a:t> tether and run services:</a:t>
            </a:r>
          </a:p>
          <a:p>
            <a:pPr>
              <a:buNone/>
            </a:pPr>
            <a:r>
              <a:rPr lang="en-US" sz="2400" dirty="0"/>
              <a:t>connmanctl&gt; tether wifi </a:t>
            </a:r>
          </a:p>
          <a:p>
            <a:pPr>
              <a:buNone/>
            </a:pPr>
            <a:r>
              <a:rPr lang="en-US" sz="2400" dirty="0" err="1"/>
              <a:t>offconnmanctl</a:t>
            </a:r>
            <a:r>
              <a:rPr lang="en-US" sz="2400" dirty="0"/>
              <a:t>&gt; services</a:t>
            </a:r>
          </a:p>
        </p:txBody>
      </p:sp>
    </p:spTree>
    <p:extLst>
      <p:ext uri="{BB962C8B-B14F-4D97-AF65-F5344CB8AC3E}">
        <p14:creationId xmlns:p14="http://schemas.microsoft.com/office/powerpoint/2010/main" val="83549901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227</TotalTime>
  <Words>627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Wingdings 2</vt:lpstr>
      <vt:lpstr>Technic</vt:lpstr>
      <vt:lpstr>project IOT BASED ACCURATE THERMAL SCREENING AND ALERT FOR COVID SITUATION USING BEAGLEBONE   task interfacing Wi-Fi router with beaglebone black. </vt:lpstr>
      <vt:lpstr>Content</vt:lpstr>
      <vt:lpstr>Cont…</vt:lpstr>
      <vt:lpstr>Introduction</vt:lpstr>
      <vt:lpstr>Router Specifications</vt:lpstr>
      <vt:lpstr>Hardware connection</vt:lpstr>
      <vt:lpstr>Connection to beaglebone </vt:lpstr>
      <vt:lpstr>Coding</vt:lpstr>
      <vt:lpstr>Coding</vt:lpstr>
      <vt:lpstr>Coding</vt:lpstr>
      <vt:lpstr>Coding</vt:lpstr>
      <vt:lpstr>Coding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ACCURATE THERMAL SCREENING AND ALERT FOR COVID SITUATION USING BEAGLEBONE</dc:title>
  <dc:creator>Jitesh Reddy</dc:creator>
  <cp:lastModifiedBy>Surinder Mehtot</cp:lastModifiedBy>
  <cp:revision>31</cp:revision>
  <dcterms:created xsi:type="dcterms:W3CDTF">2020-07-26T20:21:36Z</dcterms:created>
  <dcterms:modified xsi:type="dcterms:W3CDTF">2020-08-10T00:30:39Z</dcterms:modified>
</cp:coreProperties>
</file>