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71" r:id="rId8"/>
    <p:sldId id="270" r:id="rId9"/>
    <p:sldId id="269" r:id="rId10"/>
    <p:sldId id="267" r:id="rId11"/>
    <p:sldId id="266" r:id="rId12"/>
    <p:sldId id="265" r:id="rId13"/>
    <p:sldId id="264" r:id="rId14"/>
    <p:sldId id="263" r:id="rId15"/>
    <p:sldId id="262" r:id="rId16"/>
    <p:sldId id="260" r:id="rId17"/>
    <p:sldId id="26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772AE-26B8-4C1C-9947-D5BDBDF7C870}" v="11" dt="2020-08-16T02:26:36.930"/>
    <p1510:client id="{35B63AA1-3075-29C9-0073-A09B6D00B9D7}" v="38" dt="2020-08-16T02:28:21.368"/>
    <p1510:client id="{579BDC66-0B99-804F-6D09-FB3CC24BA7BA}" v="3" dt="2020-08-16T02:32:59.836"/>
    <p1510:client id="{6CB43E92-F998-4133-9B00-484FDE063673}" v="14" dt="2020-08-16T03:05:38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me.sanjeev3d/amazon-s3-4b2ae15f6c4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tech-alliance.com/news-insights/article/3292/klarna-signs-deal-with-aws/clou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olicag/a-story-of-simple-storage-service-aws-s3-3f4f8cbc2dd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4500">
                <a:solidFill>
                  <a:srgbClr val="FFFFFF"/>
                </a:solidFill>
              </a:rPr>
              <a:t>IOT BASED ACCURATE THERMAL SCREENING AND ALERT FOR COVID SITUATION USING BEAGLEBONE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Submitted By:</a:t>
            </a:r>
          </a:p>
          <a:p>
            <a:pPr algn="l"/>
            <a:r>
              <a:rPr lang="en-US" sz="2200" dirty="0" err="1">
                <a:solidFill>
                  <a:srgbClr val="FFFFFF"/>
                </a:solidFill>
              </a:rPr>
              <a:t>Rasandeep</a:t>
            </a:r>
            <a:r>
              <a:rPr lang="en-US" sz="2200" dirty="0">
                <a:solidFill>
                  <a:srgbClr val="FFFFFF"/>
                </a:solidFill>
              </a:rPr>
              <a:t> Singh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C0727753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3AC3-84F8-4092-8048-353D8DB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(thermal-screening-</a:t>
            </a:r>
            <a:r>
              <a:rPr lang="en-US" dirty="0" err="1"/>
              <a:t>rasan</a:t>
            </a:r>
            <a:r>
              <a:rPr lang="en-US" dirty="0"/>
              <a:t>) created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429150-FBD4-4B2E-92E1-9FB9FC379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838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184D-D9E0-4305-919D-F4CD2356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for the bucket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40A340-772E-4133-9862-94C98551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5691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63FA-C2E0-4120-BCFB-A20004E8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files to the bucket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FAF2A5-F9A9-44C0-ACFB-40979FD39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1316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3C51-60C4-4EB6-B764-CA054634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a demo.txt file to the bucket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C00A7E-D5E4-4EBC-BE5E-CA26433BD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3488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8BC1-882F-4AD6-872A-F9A68FAA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options for the new object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837716-7B4A-4731-92CB-AB071105D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6804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63E2-3CA6-4FBB-AEB8-B860E074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 option for the new object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23CA20-8BDC-4F55-8E98-4FF2A87F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6768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B74-5F55-438A-9738-8E90987B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added to the bucket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7C1879-665C-4B19-B0B2-6C8CB9563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9105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2655-9F06-43AB-AB77-C3DB2616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for the newly added file.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359BAF-98C5-4E37-A026-B010C098C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902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87A2-381D-4DD7-BF04-81BA70BB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3298-35C9-471A-B6E7-7901F9F6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Introduction to Amazon S3 - Amazon Simple Storage Service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(2020).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mazon.com. https://docs.aws.amazon.com/AmazonS3/latest/dev/Introduction.html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Sanjeev Gautam. (2019). </a:t>
            </a:r>
            <a:r>
              <a:rPr lang="pt-B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Amazon S3 - Sanjeev Gautam - Medium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Medium; Medium.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https://medium.com/@me.sanjeev3d/amazon-s3-4b2ae15f6c4d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(2020). amazon.com. https://docs.aws.amazon.com/</a:t>
            </a:r>
          </a:p>
          <a:p>
            <a:pPr marL="0" indent="0" algn="l">
              <a:buNone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5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larna signs deal with AWS | FinTech Alliance">
            <a:extLst>
              <a:ext uri="{FF2B5EF4-FFF2-40B4-BE49-F238E27FC236}">
                <a16:creationId xmlns:a16="http://schemas.microsoft.com/office/drawing/2014/main" id="{902565C6-36C8-4297-8C24-DC42B9441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23476"/>
            <a:ext cx="6891187" cy="418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A8AD2-6C8F-4D86-9D52-CA8EA28B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Amazon Web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0C155-A293-43F2-9F54-59C4523AC11B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solidFill>
                  <a:schemeClr val="bg1"/>
                </a:solidFill>
                <a:effectLst/>
              </a:rPr>
              <a:t>Amazon Web Services (AWS)</a:t>
            </a:r>
            <a:r>
              <a:rPr lang="en-US" sz="1700" b="0" i="0">
                <a:solidFill>
                  <a:schemeClr val="bg1"/>
                </a:solidFill>
                <a:effectLst/>
              </a:rPr>
              <a:t> is a secure cloud services platform, offering compute power, database storage, content delivery and other functionality to help businesses scale and grow.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It provides services such as S3, lambda, RDS, DynamoDB, Elastic beanstalk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92A46-9AA3-4BCC-A456-DF97E3A3D736}"/>
              </a:ext>
            </a:extLst>
          </p:cNvPr>
          <p:cNvSpPr txBox="1"/>
          <p:nvPr/>
        </p:nvSpPr>
        <p:spPr>
          <a:xfrm>
            <a:off x="763398" y="5863905"/>
            <a:ext cx="648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https://fintech-alliance.com/news-insights/article/3292/klarna-signs-deal-with-aws/cloud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35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FA758-668E-4547-B9DB-36E86A76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CA" sz="4000"/>
              <a:t>Amazon Simple Storage Service (S3)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E9E2-88F6-454A-A2AB-A8A5C103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Amazon Ember"/>
              </a:rPr>
              <a:t>Amazon S3 has a simple web services interface that you can use to store and retrieve any amount of data, at any time, from anywhere on the web.</a:t>
            </a:r>
            <a:endParaRPr lang="en-CA" sz="2000"/>
          </a:p>
        </p:txBody>
      </p:sp>
      <p:pic>
        <p:nvPicPr>
          <p:cNvPr id="2050" name="Picture 2" descr="A Story of Simple Storage Service (AWS S3) | by Dolica Gopisetty ...">
            <a:extLst>
              <a:ext uri="{FF2B5EF4-FFF2-40B4-BE49-F238E27FC236}">
                <a16:creationId xmlns:a16="http://schemas.microsoft.com/office/drawing/2014/main" id="{C3987142-6CB8-4B8B-993D-77AD315AB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r="8355" b="1"/>
          <a:stretch/>
        </p:blipFill>
        <p:spPr bwMode="auto">
          <a:xfrm>
            <a:off x="6969642" y="1246345"/>
            <a:ext cx="4736963" cy="42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74DA4-41D3-4843-ADD4-CC45BD2B8021}"/>
              </a:ext>
            </a:extLst>
          </p:cNvPr>
          <p:cNvSpPr txBox="1"/>
          <p:nvPr/>
        </p:nvSpPr>
        <p:spPr>
          <a:xfrm>
            <a:off x="7013643" y="5797685"/>
            <a:ext cx="469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3"/>
              </a:rPr>
              <a:t>https://medium.com/@dolicag/a-story-of-simple-storage-service-aws-s3-3f4f8cbc2dd7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80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71156-B389-4E16-AC2C-262E95139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24" t="12356" r="17156" b="12048"/>
          <a:stretch/>
        </p:blipFill>
        <p:spPr>
          <a:xfrm>
            <a:off x="1266738" y="1199625"/>
            <a:ext cx="7390701" cy="5184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3BD93-0AB2-4574-B367-F5A077B5BEFB}"/>
              </a:ext>
            </a:extLst>
          </p:cNvPr>
          <p:cNvSpPr txBox="1"/>
          <p:nvPr/>
        </p:nvSpPr>
        <p:spPr>
          <a:xfrm>
            <a:off x="749209" y="478172"/>
            <a:ext cx="7513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Login into the AWS account</a:t>
            </a:r>
          </a:p>
        </p:txBody>
      </p:sp>
    </p:spTree>
    <p:extLst>
      <p:ext uri="{BB962C8B-B14F-4D97-AF65-F5344CB8AC3E}">
        <p14:creationId xmlns:p14="http://schemas.microsoft.com/office/powerpoint/2010/main" val="6873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7400-DE38-48D0-BDB2-4929955F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Management Console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CD48B8-3165-44FB-B454-8EFD93809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7487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CBDB-3145-42EB-931D-48F86AF1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Console for S3 </a:t>
            </a:r>
            <a:endParaRPr lang="en-US" dirty="0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56ABD68-07AC-4997-AF9F-EF81574C3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3701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9E42-AA69-46E3-93D6-BB5E46C3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bucket for the project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0122D2C-1AD5-41ED-A8D6-78474FFC2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9814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6655-5AE5-4B5E-9DA5-544205B8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options for the bucket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48002D-C6A6-4C06-8255-F8522A946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4256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50E5-1C7F-4315-AD2A-C83F9632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settings for the bucket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27262D-B023-486E-8742-FED42DC53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54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299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Amazon Ember</vt:lpstr>
      <vt:lpstr>Arial</vt:lpstr>
      <vt:lpstr>Calibri</vt:lpstr>
      <vt:lpstr>Calibri Light</vt:lpstr>
      <vt:lpstr>Times New Roman</vt:lpstr>
      <vt:lpstr>office theme</vt:lpstr>
      <vt:lpstr>IOT BASED ACCURATE THERMAL SCREENING AND ALERT FOR COVID SITUATION USING BEAGLEBONE</vt:lpstr>
      <vt:lpstr>Amazon Web Services</vt:lpstr>
      <vt:lpstr>Amazon Simple Storage Service (S3)</vt:lpstr>
      <vt:lpstr>PowerPoint Presentation</vt:lpstr>
      <vt:lpstr>AWS Management Console</vt:lpstr>
      <vt:lpstr>AWS Console for S3 </vt:lpstr>
      <vt:lpstr>Creating a new bucket for the project</vt:lpstr>
      <vt:lpstr>Configuration options for the bucket</vt:lpstr>
      <vt:lpstr>Access control settings for the bucket</vt:lpstr>
      <vt:lpstr>Bucket (thermal-screening-rasan) created</vt:lpstr>
      <vt:lpstr>Console for the bucket</vt:lpstr>
      <vt:lpstr>Adding new files to the bucket</vt:lpstr>
      <vt:lpstr>Added a demo.txt file to the bucket</vt:lpstr>
      <vt:lpstr>Access control options for the new object</vt:lpstr>
      <vt:lpstr>Storage class option for the new object</vt:lpstr>
      <vt:lpstr>File added to the bucket</vt:lpstr>
      <vt:lpstr>URL for the newly added file.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ACCURATE THERMAL SCREENING AND ALERT FOR COVID SITUATION USING BEAGLEBONE</dc:title>
  <dc:creator>Akash Bharti</dc:creator>
  <cp:lastModifiedBy>Akash</cp:lastModifiedBy>
  <cp:revision>1</cp:revision>
  <dcterms:created xsi:type="dcterms:W3CDTF">2020-08-16T03:04:58Z</dcterms:created>
  <dcterms:modified xsi:type="dcterms:W3CDTF">2020-08-16T03:07:52Z</dcterms:modified>
</cp:coreProperties>
</file>