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2" r:id="rId10"/>
    <p:sldId id="265" r:id="rId11"/>
    <p:sldId id="263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CBD0-32ED-4D9F-9022-7AF254A95C3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708B-DBA6-44B9-BB8B-A0459F9A6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29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CBD0-32ED-4D9F-9022-7AF254A95C3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708B-DBA6-44B9-BB8B-A0459F9A6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91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CBD0-32ED-4D9F-9022-7AF254A95C3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708B-DBA6-44B9-BB8B-A0459F9A6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8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CBD0-32ED-4D9F-9022-7AF254A95C3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708B-DBA6-44B9-BB8B-A0459F9A637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766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CBD0-32ED-4D9F-9022-7AF254A95C3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708B-DBA6-44B9-BB8B-A0459F9A6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636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CBD0-32ED-4D9F-9022-7AF254A95C3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708B-DBA6-44B9-BB8B-A0459F9A6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894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CBD0-32ED-4D9F-9022-7AF254A95C3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708B-DBA6-44B9-BB8B-A0459F9A6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638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CBD0-32ED-4D9F-9022-7AF254A95C3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708B-DBA6-44B9-BB8B-A0459F9A6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865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CBD0-32ED-4D9F-9022-7AF254A95C3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708B-DBA6-44B9-BB8B-A0459F9A6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0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CBD0-32ED-4D9F-9022-7AF254A95C3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708B-DBA6-44B9-BB8B-A0459F9A6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33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CBD0-32ED-4D9F-9022-7AF254A95C3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708B-DBA6-44B9-BB8B-A0459F9A6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69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CBD0-32ED-4D9F-9022-7AF254A95C3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708B-DBA6-44B9-BB8B-A0459F9A6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6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CBD0-32ED-4D9F-9022-7AF254A95C3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708B-DBA6-44B9-BB8B-A0459F9A6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75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CBD0-32ED-4D9F-9022-7AF254A95C3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708B-DBA6-44B9-BB8B-A0459F9A6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89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CBD0-32ED-4D9F-9022-7AF254A95C3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708B-DBA6-44B9-BB8B-A0459F9A6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62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CBD0-32ED-4D9F-9022-7AF254A95C3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708B-DBA6-44B9-BB8B-A0459F9A6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80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CBD0-32ED-4D9F-9022-7AF254A95C3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708B-DBA6-44B9-BB8B-A0459F9A6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38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0CBD0-32ED-4D9F-9022-7AF254A95C3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708B-DBA6-44B9-BB8B-A0459F9A6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311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00AC-D6FF-4786-9D9F-C5A8C360C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78507"/>
          </a:xfrm>
        </p:spPr>
        <p:txBody>
          <a:bodyPr/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IOT BASED ACCURATE THERMAL SCREENING AND ALERT FOR COVID SITUATION USING BEAGLEBONE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75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5180-644C-45AD-8B28-3CFC51CFDA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The Tx and Rx pins are used to transmit and receive data from beagle bone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r>
              <a:rPr lang="en-IN" dirty="0"/>
              <a:t>Vcc and gnd are the input source to the camera module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C8C0DE-4A87-415C-AEC2-F8B1AB2675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7806" y="1232452"/>
            <a:ext cx="4286250" cy="3592754"/>
          </a:xfrm>
        </p:spPr>
      </p:pic>
    </p:spTree>
    <p:extLst>
      <p:ext uri="{BB962C8B-B14F-4D97-AF65-F5344CB8AC3E}">
        <p14:creationId xmlns:p14="http://schemas.microsoft.com/office/powerpoint/2010/main" val="643514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15D4-B4ED-4299-A24E-C70BEE4E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SERVO MOTOR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5E61C-400D-47FF-A52F-D1CB7287A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using servo motor which is used in the servo door mechanism</a:t>
            </a:r>
          </a:p>
          <a:p>
            <a:r>
              <a:rPr lang="en-IN" dirty="0"/>
              <a:t>This servo door mechanism has 3 different pins to make connections with the beagle bone.(VCC,GND,PWM)</a:t>
            </a:r>
          </a:p>
          <a:p>
            <a:r>
              <a:rPr lang="en-IN" dirty="0"/>
              <a:t>VCC and GND pins are connected to VCC and GND of beagle bone respectively.</a:t>
            </a:r>
          </a:p>
          <a:p>
            <a:r>
              <a:rPr lang="en-IN" dirty="0"/>
              <a:t>PWM pin is connected to the pin number p8.32</a:t>
            </a:r>
          </a:p>
        </p:txBody>
      </p:sp>
    </p:spTree>
    <p:extLst>
      <p:ext uri="{BB962C8B-B14F-4D97-AF65-F5344CB8AC3E}">
        <p14:creationId xmlns:p14="http://schemas.microsoft.com/office/powerpoint/2010/main" val="383270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448A7-908F-43C6-BA45-4FFB57EDD7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The vcc and gnd pins are the input source to the servo motor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i="0" dirty="0">
                <a:effectLst/>
                <a:latin typeface="arial" panose="020B0604020202020204" pitchFamily="34" charset="0"/>
              </a:rPr>
              <a:t>PWM</a:t>
            </a:r>
            <a:r>
              <a:rPr lang="en-IN" b="0" i="0" dirty="0">
                <a:effectLst/>
                <a:latin typeface="arial" panose="020B0604020202020204" pitchFamily="34" charset="0"/>
              </a:rPr>
              <a:t> stands for </a:t>
            </a:r>
            <a:r>
              <a:rPr lang="en-IN" b="1" i="0" dirty="0">
                <a:effectLst/>
                <a:latin typeface="arial" panose="020B0604020202020204" pitchFamily="34" charset="0"/>
              </a:rPr>
              <a:t>Pulse Width Modulation</a:t>
            </a:r>
            <a:r>
              <a:rPr lang="en-IN" b="0" i="0" dirty="0">
                <a:effectLst/>
                <a:latin typeface="arial" panose="020B0604020202020204" pitchFamily="34" charset="0"/>
              </a:rPr>
              <a:t>, It is used to convert the digital signal into an analog by varying the width of the Pulse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749651-E373-4644-ADA1-467A87BC07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7819" y="1441415"/>
            <a:ext cx="4086225" cy="3702880"/>
          </a:xfrm>
        </p:spPr>
      </p:pic>
    </p:spTree>
    <p:extLst>
      <p:ext uri="{BB962C8B-B14F-4D97-AF65-F5344CB8AC3E}">
        <p14:creationId xmlns:p14="http://schemas.microsoft.com/office/powerpoint/2010/main" val="1037699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6CB2-0443-4093-8B6D-5C37F88D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BUZZER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4F0FC-EBE3-48D5-A22D-1CD2E214B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arial" panose="020B0604020202020204" pitchFamily="34" charset="0"/>
              </a:rPr>
              <a:t>The buzzer is connected to p8.33 pin in beagle bone the Gnd pin is connected to Gnd.</a:t>
            </a:r>
          </a:p>
          <a:p>
            <a:pPr marL="0" indent="0" algn="l">
              <a:buNone/>
            </a:pPr>
            <a:endParaRPr lang="en-IN" b="1" i="0" dirty="0">
              <a:effectLst/>
              <a:latin typeface="arial" panose="020B0604020202020204" pitchFamily="34" charset="0"/>
            </a:endParaRPr>
          </a:p>
          <a:p>
            <a:r>
              <a:rPr lang="en-IN" dirty="0"/>
              <a:t>We are using 0.5w  speaker for the buzzer.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33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C1A5-E39D-4414-90E9-A2D172F8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39"/>
          </a:xfrm>
        </p:spPr>
        <p:txBody>
          <a:bodyPr>
            <a:normAutofit/>
          </a:bodyPr>
          <a:lstStyle/>
          <a:p>
            <a:r>
              <a:rPr lang="en-IN" dirty="0"/>
              <a:t>SCHEMATICS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1BA5E1-E73A-40DB-8235-5166C79B4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65" y="1152939"/>
            <a:ext cx="11052313" cy="5334792"/>
          </a:xfrm>
        </p:spPr>
      </p:pic>
    </p:spTree>
    <p:extLst>
      <p:ext uri="{BB962C8B-B14F-4D97-AF65-F5344CB8AC3E}">
        <p14:creationId xmlns:p14="http://schemas.microsoft.com/office/powerpoint/2010/main" val="235042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CA46-D62A-455E-9239-9EF5F5E8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7E56-BD4A-4454-B420-5DAB269BC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BEAGLEBONE BLACK</a:t>
            </a:r>
          </a:p>
          <a:p>
            <a:r>
              <a:rPr lang="en-IN" dirty="0"/>
              <a:t>MLX90614</a:t>
            </a:r>
          </a:p>
          <a:p>
            <a:r>
              <a:rPr lang="en-IN" dirty="0"/>
              <a:t>OLED</a:t>
            </a:r>
          </a:p>
          <a:p>
            <a:r>
              <a:rPr lang="en-IN" dirty="0"/>
              <a:t>CAMERA</a:t>
            </a:r>
          </a:p>
          <a:p>
            <a:r>
              <a:rPr lang="en-IN" dirty="0"/>
              <a:t>SERVO MOTOR</a:t>
            </a:r>
          </a:p>
          <a:p>
            <a:r>
              <a:rPr lang="en-IN" dirty="0"/>
              <a:t>BUZZER</a:t>
            </a:r>
          </a:p>
        </p:txBody>
      </p:sp>
    </p:spTree>
    <p:extLst>
      <p:ext uri="{BB962C8B-B14F-4D97-AF65-F5344CB8AC3E}">
        <p14:creationId xmlns:p14="http://schemas.microsoft.com/office/powerpoint/2010/main" val="196891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FE33-43AF-45FF-984F-15A5568C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Beagle bone black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7F501-DEAF-4B96-9C0C-09CE86DBE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BEAGLE BONE is the micro controller unit we are using for this project </a:t>
            </a:r>
          </a:p>
          <a:p>
            <a:r>
              <a:rPr lang="en-IN" dirty="0"/>
              <a:t>Various components which are required for this project are connected to the beagle bone black </a:t>
            </a:r>
          </a:p>
          <a:p>
            <a:r>
              <a:rPr lang="en-IN" dirty="0"/>
              <a:t>Considering the schematic diagram all the connections of various components are explained in the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424321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C7DC-6B01-45DF-B1AC-F79066E0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MLX90614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F5C41-4CC3-48CA-ACB4-69E84CCF4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using MLX90614 which is a contact less IR temperature sensor.</a:t>
            </a:r>
          </a:p>
          <a:p>
            <a:r>
              <a:rPr lang="en-IN" dirty="0"/>
              <a:t>This temperature sensor has 4 different pins to make connections with the beagle bone.(VCC,GND,SCL,SDA)</a:t>
            </a:r>
          </a:p>
          <a:p>
            <a:r>
              <a:rPr lang="en-IN" dirty="0"/>
              <a:t>VCC and GND of the temperature sensor are connected to VCC and GND of beagle bone respectively.</a:t>
            </a:r>
          </a:p>
          <a:p>
            <a:r>
              <a:rPr lang="en-IN" dirty="0"/>
              <a:t>SCL(clock line) is connected to the pin P9.29.</a:t>
            </a:r>
          </a:p>
          <a:p>
            <a:r>
              <a:rPr lang="en-IN" dirty="0"/>
              <a:t>SDA(data line) is connected to the pin  P9.30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92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FC93E-064D-4483-997C-5C7EC30C78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The scl and sda pins are the serial  clock line and data line pins of MLX90614</a:t>
            </a:r>
          </a:p>
          <a:p>
            <a:r>
              <a:rPr lang="en-IN" dirty="0"/>
              <a:t>Serial clock line is used </a:t>
            </a:r>
            <a:r>
              <a:rPr lang="en-IN" dirty="0">
                <a:effectLst/>
                <a:latin typeface="arial" panose="020B0604020202020204" pitchFamily="34" charset="0"/>
              </a:rPr>
              <a:t>to</a:t>
            </a:r>
            <a:r>
              <a:rPr lang="en-IN" b="0" i="0" dirty="0">
                <a:effectLst/>
                <a:latin typeface="arial" panose="020B0604020202020204" pitchFamily="34" charset="0"/>
              </a:rPr>
              <a:t> synchronise   digital circuits,</a:t>
            </a:r>
            <a:endParaRPr lang="en-IN" dirty="0"/>
          </a:p>
          <a:p>
            <a:r>
              <a:rPr lang="en-IN" dirty="0"/>
              <a:t>Serial data line is used to transmit synchronise  data between microcontroller and their peripheral devices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D6F506-6149-4396-AE4B-14CBF4D6AA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0313" y="1846975"/>
            <a:ext cx="4518991" cy="3235406"/>
          </a:xfrm>
        </p:spPr>
      </p:pic>
    </p:spTree>
    <p:extLst>
      <p:ext uri="{BB962C8B-B14F-4D97-AF65-F5344CB8AC3E}">
        <p14:creationId xmlns:p14="http://schemas.microsoft.com/office/powerpoint/2010/main" val="340833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C1A7-C823-486F-9E1E-20EF4555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F3BF5-8A7D-4ACF-8E75-A50DD003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using OLED SCREEN  which is used to display the temperature.</a:t>
            </a:r>
          </a:p>
          <a:p>
            <a:r>
              <a:rPr lang="en-IN" dirty="0"/>
              <a:t>VCC and GND of the OLED are connected to VCC and GND of beagle bone respectively.</a:t>
            </a:r>
          </a:p>
          <a:p>
            <a:r>
              <a:rPr lang="en-IN" dirty="0"/>
              <a:t>SCL(clock line) is connected to the pin P9.29.</a:t>
            </a:r>
          </a:p>
          <a:p>
            <a:r>
              <a:rPr lang="en-IN" dirty="0"/>
              <a:t>SDA(data line) is connected to the pin  P9.30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98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085AD-32F9-4C79-BEC6-037BC1D355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vcc and gnd pins are the input sources</a:t>
            </a:r>
          </a:p>
          <a:p>
            <a:r>
              <a:rPr lang="en-IN" dirty="0"/>
              <a:t>The Rst pin used for reset purpose </a:t>
            </a:r>
          </a:p>
          <a:p>
            <a:r>
              <a:rPr lang="en-IN" dirty="0"/>
              <a:t>The scl and sda is used for serial communication between the Beagle bone and the OLED screen </a:t>
            </a:r>
          </a:p>
          <a:p>
            <a:r>
              <a:rPr lang="en-IN" b="0" i="0" dirty="0">
                <a:effectLst/>
                <a:latin typeface="Arial" panose="020B0604020202020204" pitchFamily="34" charset="0"/>
              </a:rPr>
              <a:t>This is Data/Command control pin(D/C). When it is pulled HIGH , the data at  is treated as data. When it is pulled LOW, the data at will be transferred to the command register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84DABC-937D-4E48-901F-FB51E7AAA2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61637" y="2088319"/>
            <a:ext cx="4973055" cy="3596864"/>
          </a:xfrm>
        </p:spPr>
      </p:pic>
    </p:spTree>
    <p:extLst>
      <p:ext uri="{BB962C8B-B14F-4D97-AF65-F5344CB8AC3E}">
        <p14:creationId xmlns:p14="http://schemas.microsoft.com/office/powerpoint/2010/main" val="87651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4CEA-E316-44D3-B509-AC75E2E6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CAMERA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D73E-5B98-47F8-AEC9-6377B15AE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using camera module for live monitoring and future references.</a:t>
            </a:r>
          </a:p>
          <a:p>
            <a:r>
              <a:rPr lang="en-IN" dirty="0"/>
              <a:t>This Camera module has 4 different pins to make connections with the beagle bone.(VCC,GND,TX,RX)</a:t>
            </a:r>
          </a:p>
          <a:p>
            <a:r>
              <a:rPr lang="en-IN" dirty="0"/>
              <a:t>VCC and GND of the camera module  are connected to VCC and GND of beagle bone respectively.</a:t>
            </a:r>
          </a:p>
          <a:p>
            <a:r>
              <a:rPr lang="en-IN" dirty="0"/>
              <a:t>Tx(Transmission line) is connected to the pin P8.26.</a:t>
            </a:r>
          </a:p>
          <a:p>
            <a:r>
              <a:rPr lang="en-IN" dirty="0"/>
              <a:t>Rx(Receiver line) is connected to the pin  P8.24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272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814</TotalTime>
  <Words>554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</vt:lpstr>
      <vt:lpstr>Bookman Old Style</vt:lpstr>
      <vt:lpstr>Calibri</vt:lpstr>
      <vt:lpstr>Rockwell</vt:lpstr>
      <vt:lpstr>Times New Roman</vt:lpstr>
      <vt:lpstr>Damask</vt:lpstr>
      <vt:lpstr>IOT BASED ACCURATE THERMAL SCREENING AND ALERT FOR COVID SITUATION USING BEAGLEBONE </vt:lpstr>
      <vt:lpstr>SCHEMATICS</vt:lpstr>
      <vt:lpstr>COMPONENTS</vt:lpstr>
      <vt:lpstr>Beagle bone black</vt:lpstr>
      <vt:lpstr>MLX90614</vt:lpstr>
      <vt:lpstr>PowerPoint Presentation</vt:lpstr>
      <vt:lpstr>OLED</vt:lpstr>
      <vt:lpstr>PowerPoint Presentation</vt:lpstr>
      <vt:lpstr>CAMERA </vt:lpstr>
      <vt:lpstr>PowerPoint Presentation</vt:lpstr>
      <vt:lpstr>SERVO MOTOR </vt:lpstr>
      <vt:lpstr>PowerPoint Presentation</vt:lpstr>
      <vt:lpstr>BUZZER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TASK</dc:title>
  <dc:creator>viswanadh varma</dc:creator>
  <cp:lastModifiedBy>viswanadh varma</cp:lastModifiedBy>
  <cp:revision>20</cp:revision>
  <dcterms:created xsi:type="dcterms:W3CDTF">2020-07-05T18:52:47Z</dcterms:created>
  <dcterms:modified xsi:type="dcterms:W3CDTF">2020-07-12T16:21:33Z</dcterms:modified>
</cp:coreProperties>
</file>