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6E982-4981-4D68-A80C-1CF309AF6E88}" v="53" dt="2020-08-02T20:18:08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5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028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642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35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0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2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5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7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0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black" TargetMode="External"/><Relationship Id="rId2" Type="http://schemas.openxmlformats.org/officeDocument/2006/relationships/hyperlink" Target="https://components101.com/sensors/melexis-mlx90614-contact-less-ir-temperature-sens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6"/>
            <a:ext cx="6253317" cy="337630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IOT BASED ACCURATE THERMAL SCREENING AND ALERT FOR COVID SITUATION USING BEAGLEBONE</a:t>
            </a:r>
            <a:endParaRPr 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CDFF9-DD69-4C6C-AA7D-92215BDFBF20}"/>
              </a:ext>
            </a:extLst>
          </p:cNvPr>
          <p:cNvSpPr txBox="1"/>
          <p:nvPr/>
        </p:nvSpPr>
        <p:spPr>
          <a:xfrm>
            <a:off x="9170894" y="461682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Rasandeep</a:t>
            </a:r>
            <a:r>
              <a:rPr lang="en-US" dirty="0"/>
              <a:t> Singh</a:t>
            </a:r>
          </a:p>
          <a:p>
            <a:r>
              <a:rPr lang="en-US" dirty="0">
                <a:ea typeface="+mn-lt"/>
                <a:cs typeface="+mn-lt"/>
              </a:rPr>
              <a:t>C0727753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9ADC-C393-4FC8-B36A-3ED99159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C0B-994F-4CBF-9E16-4A6F4964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proxima nova"/>
              </a:rPr>
              <a:t>We need to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proxima nova"/>
              </a:rPr>
              <a:t> use male to male jumper wires from the screw terminal to the breadboard.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proxima nova"/>
            </a:endParaRP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proxima nova"/>
              </a:rPr>
              <a:t>Connect an external 5VDC power supply to DC power jack.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proxima nova"/>
            </a:endParaRP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proxima nova"/>
              </a:rPr>
              <a:t>We will use pin P8_13 as the PWM output to control the servo.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proxima nova"/>
            </a:endParaRP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proxima nova"/>
              </a:rPr>
              <a:t>The only other connection that we need from the BBB is GND.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proxima nova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6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A545-27CA-4860-9704-8FCB567E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903A-D0C2-4B38-8388-D533E9CB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iobb.h</a:t>
            </a:r>
            <a:r>
              <a:rPr lang="en-IN" dirty="0"/>
              <a:t>&gt;   // A header library to control GPIOs of </a:t>
            </a:r>
            <a:r>
              <a:rPr lang="en-IN" dirty="0" err="1"/>
              <a:t>Beaglebone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//Standard C input Output Library</a:t>
            </a:r>
          </a:p>
          <a:p>
            <a:pPr marL="0" indent="0">
              <a:buNone/>
            </a:pPr>
            <a:r>
              <a:rPr lang="en-IN" dirty="0"/>
              <a:t> #include &lt;</a:t>
            </a:r>
            <a:r>
              <a:rPr lang="en-IN" dirty="0" err="1"/>
              <a:t>time.h</a:t>
            </a:r>
            <a:r>
              <a:rPr lang="en-IN" dirty="0"/>
              <a:t>&gt;  //Time Library</a:t>
            </a:r>
          </a:p>
          <a:p>
            <a:pPr marL="0" indent="0">
              <a:buNone/>
            </a:pPr>
            <a:r>
              <a:rPr lang="en-IN" dirty="0"/>
              <a:t>  #include &lt;</a:t>
            </a:r>
            <a:r>
              <a:rPr lang="en-IN" dirty="0" err="1"/>
              <a:t>unistd.h</a:t>
            </a:r>
            <a:r>
              <a:rPr lang="en-IN" dirty="0"/>
              <a:t>&gt; //defines miscellaneous symbolic constants and types, and declares miscellaneous </a:t>
            </a:r>
            <a:r>
              <a:rPr lang="en-IN" dirty="0" err="1"/>
              <a:t>functions#include</a:t>
            </a:r>
            <a:r>
              <a:rPr lang="en-IN" dirty="0"/>
              <a:t> &lt;sys/</a:t>
            </a:r>
            <a:r>
              <a:rPr lang="en-IN" dirty="0" err="1"/>
              <a:t>types.h</a:t>
            </a:r>
            <a:r>
              <a:rPr lang="en-IN" dirty="0"/>
              <a:t>&gt; //definitions for types like </a:t>
            </a:r>
            <a:r>
              <a:rPr lang="en-IN" dirty="0" err="1"/>
              <a:t>size_t</a:t>
            </a:r>
            <a:r>
              <a:rPr lang="en-IN" dirty="0"/>
              <a:t> , </a:t>
            </a:r>
            <a:r>
              <a:rPr lang="en-IN" dirty="0" err="1"/>
              <a:t>ssize_t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servo_angle</a:t>
            </a:r>
            <a:r>
              <a:rPr lang="en-IN" dirty="0"/>
              <a:t>(int angle); //Defining a function</a:t>
            </a:r>
          </a:p>
          <a:p>
            <a:pPr marL="0" indent="0">
              <a:buNone/>
            </a:pPr>
            <a:r>
              <a:rPr lang="en-IN" dirty="0"/>
              <a:t>int  main(void)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iolib_init</a:t>
            </a:r>
            <a:r>
              <a:rPr lang="en-IN" dirty="0"/>
              <a:t>();   //Initializing the </a:t>
            </a:r>
            <a:r>
              <a:rPr lang="en-IN" dirty="0" err="1"/>
              <a:t>iobb</a:t>
            </a:r>
            <a:r>
              <a:rPr lang="en-IN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49289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069-9FCA-413C-95DB-DCD8B6A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AE09-A8A7-4BDE-8A78-B3E7A9E0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iolib_setdir</a:t>
            </a:r>
            <a:r>
              <a:rPr lang="en-IN" dirty="0"/>
              <a:t>(8, 12, </a:t>
            </a:r>
            <a:r>
              <a:rPr lang="en-IN" dirty="0" err="1"/>
              <a:t>DigitalOut</a:t>
            </a:r>
            <a:r>
              <a:rPr lang="en-IN" dirty="0"/>
              <a:t>);   //Setting Pin direction of a specific pin of a specific port   </a:t>
            </a:r>
            <a:r>
              <a:rPr lang="en-IN" dirty="0" err="1"/>
              <a:t>printf</a:t>
            </a:r>
            <a:r>
              <a:rPr lang="en-IN" dirty="0"/>
              <a:t>("Program Started\n"); // A simple print message   </a:t>
            </a:r>
          </a:p>
          <a:p>
            <a:r>
              <a:rPr lang="en-IN" dirty="0"/>
              <a:t>  while(1)  //Infinite Loop 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=0;i&lt;180;i = i+10) // A for loop to </a:t>
            </a:r>
            <a:r>
              <a:rPr lang="en-IN" dirty="0" err="1"/>
              <a:t>servo_angle</a:t>
            </a:r>
            <a:r>
              <a:rPr lang="en-IN" dirty="0"/>
              <a:t> function repeatedly with value 0 - 180  </a:t>
            </a:r>
          </a:p>
          <a:p>
            <a:r>
              <a:rPr lang="en-IN" dirty="0"/>
              <a:t>  {	</a:t>
            </a:r>
          </a:p>
          <a:p>
            <a:r>
              <a:rPr lang="en-IN" dirty="0" err="1"/>
              <a:t>servo_angle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  // Calling the Function to move servo at specific angle	//</a:t>
            </a:r>
            <a:r>
              <a:rPr lang="en-IN" dirty="0" err="1"/>
              <a:t>iolib_delay_ms</a:t>
            </a:r>
            <a:r>
              <a:rPr lang="en-IN" dirty="0"/>
              <a:t>(200);  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=180;i&gt;0;i= i-10) // A for loop to </a:t>
            </a:r>
            <a:r>
              <a:rPr lang="en-IN" dirty="0" err="1"/>
              <a:t>servo_angle</a:t>
            </a:r>
            <a:r>
              <a:rPr lang="en-IN" dirty="0"/>
              <a:t> function repeatedly with value 180 - 0    </a:t>
            </a:r>
          </a:p>
        </p:txBody>
      </p:sp>
    </p:spTree>
    <p:extLst>
      <p:ext uri="{BB962C8B-B14F-4D97-AF65-F5344CB8AC3E}">
        <p14:creationId xmlns:p14="http://schemas.microsoft.com/office/powerpoint/2010/main" val="397916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111D-8563-4B1D-B2EF-813E388D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D581-2EED-4993-AE76-A0A68F7D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servo_angle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 // Calling the Function to move servo at specific angle	//</a:t>
            </a:r>
            <a:r>
              <a:rPr lang="en-IN" dirty="0" err="1"/>
              <a:t>iolib_delay_ms</a:t>
            </a:r>
            <a:r>
              <a:rPr lang="en-IN" dirty="0"/>
              <a:t>(200); 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 err="1"/>
              <a:t>iolib_delay_ms</a:t>
            </a:r>
            <a:r>
              <a:rPr lang="en-IN" dirty="0"/>
              <a:t>(900); // A delay of 900 </a:t>
            </a:r>
            <a:r>
              <a:rPr lang="en-IN" dirty="0" err="1"/>
              <a:t>ms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servo_angle</a:t>
            </a:r>
            <a:r>
              <a:rPr lang="en-IN" dirty="0"/>
              <a:t>(0);  // Set the Servo at 0 degree</a:t>
            </a:r>
          </a:p>
          <a:p>
            <a:pPr marL="0" indent="0">
              <a:buNone/>
            </a:pPr>
            <a:r>
              <a:rPr lang="en-IN" dirty="0" err="1"/>
              <a:t>iolib_delay_ms</a:t>
            </a:r>
            <a:r>
              <a:rPr lang="en-IN" dirty="0"/>
              <a:t>(900); // A delay of 900 </a:t>
            </a:r>
            <a:r>
              <a:rPr lang="en-IN" dirty="0" err="1"/>
              <a:t>ms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servo_angle</a:t>
            </a:r>
            <a:r>
              <a:rPr lang="en-IN" dirty="0"/>
              <a:t>(90);  // Set the Servo at 90 degree</a:t>
            </a:r>
          </a:p>
          <a:p>
            <a:pPr marL="0" indent="0">
              <a:buNone/>
            </a:pPr>
            <a:r>
              <a:rPr lang="en-IN" dirty="0" err="1"/>
              <a:t>iolib_delay_ms</a:t>
            </a:r>
            <a:r>
              <a:rPr lang="en-IN" dirty="0"/>
              <a:t>(900); // A delay of 900 </a:t>
            </a:r>
            <a:r>
              <a:rPr lang="en-IN" dirty="0" err="1"/>
              <a:t>ms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servo_angle</a:t>
            </a:r>
            <a:r>
              <a:rPr lang="en-IN" dirty="0"/>
              <a:t>(180); // Set the Servo at 180 degree</a:t>
            </a:r>
          </a:p>
          <a:p>
            <a:pPr marL="0" indent="0">
              <a:buNone/>
            </a:pPr>
            <a:r>
              <a:rPr lang="en-IN" dirty="0" err="1"/>
              <a:t>iolib_delay_ms</a:t>
            </a:r>
            <a:r>
              <a:rPr lang="en-IN" dirty="0"/>
              <a:t>(900); // A delay of 900 </a:t>
            </a:r>
            <a:r>
              <a:rPr lang="en-IN" dirty="0" err="1"/>
              <a:t>ms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57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469-4F72-4883-AF70-245C66D6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87CE-5606-451C-A05E-9DC0761D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3"/>
            <a:ext cx="8946541" cy="5353877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iolib_free</a:t>
            </a:r>
            <a:r>
              <a:rPr lang="en-IN" dirty="0"/>
              <a:t>();  // Free the </a:t>
            </a:r>
            <a:r>
              <a:rPr lang="en-IN" dirty="0" err="1"/>
              <a:t>GPIos</a:t>
            </a:r>
            <a:r>
              <a:rPr lang="en-IN" dirty="0"/>
              <a:t>  return(0); </a:t>
            </a:r>
          </a:p>
          <a:p>
            <a:r>
              <a:rPr lang="en-IN" dirty="0"/>
              <a:t> } </a:t>
            </a:r>
          </a:p>
          <a:p>
            <a:r>
              <a:rPr lang="en-IN" dirty="0"/>
              <a:t> void </a:t>
            </a:r>
            <a:r>
              <a:rPr lang="en-IN" dirty="0" err="1"/>
              <a:t>servo_angle</a:t>
            </a:r>
            <a:r>
              <a:rPr lang="en-IN" dirty="0"/>
              <a:t>(int angle) // Function for moving servo to angle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delay = 0; // An integer to store delays\</a:t>
            </a:r>
          </a:p>
          <a:p>
            <a:r>
              <a:rPr lang="en-IN" dirty="0"/>
              <a:t>delay =( (5.55 * angle)+1000); // A formula to calculate delay for Servo motor// We got the delay and other details from Servo motor (SG90) datasheet</a:t>
            </a:r>
          </a:p>
          <a:p>
            <a:r>
              <a:rPr lang="en-IN" dirty="0" err="1"/>
              <a:t>printf</a:t>
            </a:r>
            <a:r>
              <a:rPr lang="en-IN" dirty="0"/>
              <a:t>("Delay %d \</a:t>
            </a:r>
            <a:r>
              <a:rPr lang="en-IN" dirty="0" err="1"/>
              <a:t>n",delay</a:t>
            </a:r>
            <a:r>
              <a:rPr lang="en-IN" dirty="0"/>
              <a:t>); // Print the calculated delay</a:t>
            </a:r>
          </a:p>
          <a:p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=0;i&lt;50;i++) // A for loop running 50 times for setting angle of Servo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pin_high</a:t>
            </a:r>
            <a:r>
              <a:rPr lang="en-IN" dirty="0"/>
              <a:t>(8,12); // Making the servo connected pin high</a:t>
            </a:r>
          </a:p>
          <a:p>
            <a:r>
              <a:rPr lang="en-IN" dirty="0" err="1"/>
              <a:t>usleep</a:t>
            </a:r>
            <a:r>
              <a:rPr lang="en-IN" dirty="0"/>
              <a:t>(delay); //Delay in microseconds which we calculated above</a:t>
            </a:r>
          </a:p>
          <a:p>
            <a:r>
              <a:rPr lang="en-IN" dirty="0" err="1"/>
              <a:t>pin_low</a:t>
            </a:r>
            <a:r>
              <a:rPr lang="en-IN" dirty="0"/>
              <a:t>(8,12); // Making the servo connected pin low</a:t>
            </a:r>
          </a:p>
          <a:p>
            <a:r>
              <a:rPr lang="en-IN" dirty="0" err="1"/>
              <a:t>usleep</a:t>
            </a:r>
            <a:r>
              <a:rPr lang="en-IN" dirty="0"/>
              <a:t>(20000-delay); //Delay in microseconds which we calculated above subtracted by 20000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iolib_delay_ms</a:t>
            </a:r>
            <a:r>
              <a:rPr lang="en-IN" dirty="0"/>
              <a:t>(10); // Small delay</a:t>
            </a:r>
          </a:p>
        </p:txBody>
      </p:sp>
    </p:spTree>
    <p:extLst>
      <p:ext uri="{BB962C8B-B14F-4D97-AF65-F5344CB8AC3E}">
        <p14:creationId xmlns:p14="http://schemas.microsoft.com/office/powerpoint/2010/main" val="258754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D5F5-1237-4392-86CF-2BD3B158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References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C10B-7611-4401-B853-2411B6CB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2800" dirty="0"/>
              <a:t>Components101. (2020, March 31). </a:t>
            </a:r>
            <a:r>
              <a:rPr lang="en-US" sz="2800" i="1" dirty="0"/>
              <a:t>MLX90614 Non-Contact IR Temperature Sensor Pin out, Datasheet, Equivalents &amp; Specs</a:t>
            </a:r>
            <a:r>
              <a:rPr lang="en-US" sz="2800" dirty="0"/>
              <a:t>. </a:t>
            </a:r>
            <a:r>
              <a:rPr lang="en-US" sz="2800" u="sng" dirty="0">
                <a:hlinkClick r:id="rId2"/>
              </a:rPr>
              <a:t>https://components101.com/sensors/melexis-mlx90614-contact-less-ir-temperature-sensor</a:t>
            </a:r>
            <a:endParaRPr lang="en-US" sz="2800" u="sng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BeagleBoard.org. (2019, September 6). BeagleBoard.org - black. Retrieved June 5, 2020, from </a:t>
            </a:r>
            <a:r>
              <a:rPr lang="en-US" sz="2800" u="sng" dirty="0">
                <a:hlinkClick r:id="rId3"/>
              </a:rPr>
              <a:t>https://beagleboard.org/black</a:t>
            </a:r>
            <a:endParaRPr lang="en-US" sz="2800" u="sng" dirty="0"/>
          </a:p>
          <a:p>
            <a:pPr lvl="1"/>
            <a:endParaRPr lang="en-US" sz="2800" dirty="0"/>
          </a:p>
          <a:p>
            <a:pPr lvl="1"/>
            <a:r>
              <a:rPr lang="en-IN" sz="2800" dirty="0"/>
              <a:t>M. D. </a:t>
            </a:r>
            <a:r>
              <a:rPr lang="en-IN" sz="2800" dirty="0" err="1"/>
              <a:t>Dramićanin</a:t>
            </a:r>
            <a:r>
              <a:rPr lang="en-IN" sz="2800" dirty="0"/>
              <a:t>, Z. </a:t>
            </a:r>
            <a:r>
              <a:rPr lang="en-IN" sz="2800" dirty="0" err="1"/>
              <a:t>Antić</a:t>
            </a:r>
            <a:r>
              <a:rPr lang="en-IN" sz="2800" dirty="0"/>
              <a:t>, S. </a:t>
            </a:r>
            <a:r>
              <a:rPr lang="en-IN" sz="2800" dirty="0" err="1"/>
              <a:t>Kuzman</a:t>
            </a:r>
            <a:r>
              <a:rPr lang="en-IN" sz="2800" dirty="0"/>
              <a:t> and T. </a:t>
            </a:r>
            <a:r>
              <a:rPr lang="en-IN" sz="2800" dirty="0" err="1"/>
              <a:t>Thundat</a:t>
            </a:r>
            <a:r>
              <a:rPr lang="en-IN" sz="2800" dirty="0"/>
              <a:t>, "Contactless temperature sensing via luminescence," 2016 18th International Conference on Transparent Optical Networks (ICTON), Trento, 2016, pp. 1-1, </a:t>
            </a:r>
            <a:r>
              <a:rPr lang="en-IN" sz="2800" dirty="0" err="1"/>
              <a:t>doi</a:t>
            </a:r>
            <a:r>
              <a:rPr lang="en-IN" sz="2800" dirty="0"/>
              <a:t>: 10.1109/ICTON.2016.7550592. </a:t>
            </a:r>
            <a:r>
              <a:rPr lang="en-US" sz="2400" dirty="0"/>
              <a:t>https://ieeexplore.ieee.o</a:t>
            </a:r>
          </a:p>
          <a:p>
            <a:pPr>
              <a:buNone/>
            </a:pP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19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CEC3-9C9F-4186-8D91-7561C1F3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962A-BB02-46A1-9FEE-B44A7F8D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Introduction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INTERFACING SERVOMOTOR WITH BEAGLEBONE BLACK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Servomotor Specifications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Hardware wiring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D692-7703-4A77-9C9E-56F9EF95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298F-0607-42A8-B37E-3DE78E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Connections</a:t>
            </a:r>
          </a:p>
          <a:p>
            <a:endParaRPr lang="en-IN" dirty="0"/>
          </a:p>
          <a:p>
            <a:r>
              <a:rPr lang="en-US" sz="2000" dirty="0"/>
              <a:t>Coding</a:t>
            </a:r>
          </a:p>
          <a:p>
            <a:endParaRPr lang="en-IN" dirty="0"/>
          </a:p>
          <a:p>
            <a:r>
              <a:rPr lang="en-US" sz="2000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9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1B34-20BD-4DC2-AC0E-9AEDA0DE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A427-C40E-4049-AFCA-D51E34C4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project we are including the feature called servo door mechanism.</a:t>
            </a:r>
          </a:p>
          <a:p>
            <a:endParaRPr lang="en-IN" dirty="0"/>
          </a:p>
          <a:p>
            <a:r>
              <a:rPr lang="en-IN" dirty="0"/>
              <a:t>As there is a requirement to open and close the door we need to use a servomotor.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are using a 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Calibri,Bold"/>
              </a:rPr>
              <a:t>Sg</a:t>
            </a:r>
            <a:r>
              <a:rPr lang="en-IN" sz="18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,Bold"/>
              </a:rPr>
              <a:t>90 9 g Micro Servo.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857A-9F6E-47B0-930E-35C4B16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7E85-624B-4E6B-89FB-58A45E96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are using tiny and lightweight with high output power. Servo can rotate approximately 180 degrees (90 in each direction), and works just like the standard kinds but </a:t>
            </a:r>
            <a:r>
              <a:rPr lang="en-IN" sz="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can use any hardware or library to control these servos. Good for beginners who want to make stuff move without building a motor controller with feedback &amp; gear box, especially since it will fit in small places. It comes with a 3 horns (arms) and hardware.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F066-B8CC-46FA-A1FF-64DB65DA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E015A-0475-4C46-A880-045C3EEC76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282828"/>
                </a:solidFill>
                <a:latin typeface="Arial" panose="020B0604020202020204" pitchFamily="34" charset="0"/>
              </a:rPr>
              <a:t>The wire colours are </a:t>
            </a:r>
            <a:r>
              <a:rPr lang="en-IN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Red=Battery(+)</a:t>
            </a:r>
          </a:p>
          <a:p>
            <a:pPr marL="0" indent="0">
              <a:buNone/>
            </a:pPr>
            <a:r>
              <a:rPr lang="en-IN" sz="3600" b="1" i="0" u="none" strike="noStrike" baseline="0" dirty="0">
                <a:solidFill>
                  <a:srgbClr val="9A6633"/>
                </a:solidFill>
                <a:latin typeface="Arial" panose="020B0604020202020204" pitchFamily="34" charset="0"/>
              </a:rPr>
              <a:t>Brown = Battery(-) </a:t>
            </a:r>
          </a:p>
          <a:p>
            <a:pPr marL="0" indent="0">
              <a:buNone/>
            </a:pPr>
            <a:r>
              <a:rPr lang="en-IN" sz="3600" b="1" i="0" u="none" strike="noStrike" baseline="0" dirty="0">
                <a:solidFill>
                  <a:srgbClr val="FF9A00"/>
                </a:solidFill>
                <a:latin typeface="Arial" panose="020B0604020202020204" pitchFamily="34" charset="0"/>
              </a:rPr>
              <a:t>Orange = Signal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7DF2EB-3C13-4CDD-84E5-03AFC8722C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75859" y="2514600"/>
            <a:ext cx="4898157" cy="3741738"/>
          </a:xfrm>
        </p:spPr>
      </p:pic>
    </p:spTree>
    <p:extLst>
      <p:ext uri="{BB962C8B-B14F-4D97-AF65-F5344CB8AC3E}">
        <p14:creationId xmlns:p14="http://schemas.microsoft.com/office/powerpoint/2010/main" val="8872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8AB-6981-41BA-8852-77BF6463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34AB-5A47-42EE-9674-D949A3CA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Calibri" panose="020F0502020204030204" pitchFamily="34" charset="0"/>
              </a:rPr>
              <a:t>The servo motor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has a Stall torque of  1.8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kgf・cm</a:t>
            </a: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It has an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Operating speed: 0.1 s/60 degree.</a:t>
            </a: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It has an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Operating voltage: 4.8 V (~5V)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b="0" i="0" u="none" strike="noStrike" baseline="0" dirty="0">
                <a:latin typeface="Calibri" panose="020F0502020204030204" pitchFamily="34" charset="0"/>
              </a:rPr>
              <a:t>The dead band width of the servo motor is </a:t>
            </a:r>
            <a:r>
              <a:rPr lang="el-GR" sz="2400" b="0" i="0" u="none" strike="noStrike" baseline="0" dirty="0">
                <a:latin typeface="Calibri" panose="020F0502020204030204" pitchFamily="34" charset="0"/>
              </a:rPr>
              <a:t>10 μ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s</a:t>
            </a: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43B9-C3DB-4EE8-A4DA-1CCCAE0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A244-211F-4264-BB5C-B8C498DD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servomotor has a 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Temperature range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of                     0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oC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 – 55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oC</a:t>
            </a: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Position "0" (1.5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ms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 pulse) is middle, "90" (~2ms pulse) is all the way to the left,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ms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 pulse) is all the way to the right, "-90" (~1ms pulse) is all the way to the left.</a:t>
            </a:r>
          </a:p>
          <a:p>
            <a:pPr algn="l"/>
            <a:endParaRPr lang="en-IN" sz="2400" dirty="0">
              <a:latin typeface="Calibri" panose="020F0502020204030204" pitchFamily="34" charset="0"/>
            </a:endParaRPr>
          </a:p>
          <a:p>
            <a:pPr algn="l"/>
            <a:r>
              <a:rPr lang="en-IN" sz="2800" dirty="0">
                <a:latin typeface="Calibri" panose="020F0502020204030204" pitchFamily="34" charset="0"/>
              </a:rPr>
              <a:t>The servomotor’s 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Dimension is 22.2 x 11.8 x 31 mm approx.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7823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1BB-F25C-47C8-B440-B9C0C709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Wiring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82BCE0-1D67-43B3-AF84-47018B58C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64" y="2052638"/>
            <a:ext cx="557124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2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1044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IOT BASED ACCURATE THERMAL SCREENING AND ALERT FOR COVID SITUATION USING BEAGLEBONE</vt:lpstr>
      <vt:lpstr>Content</vt:lpstr>
      <vt:lpstr>Cont…</vt:lpstr>
      <vt:lpstr>Introduction</vt:lpstr>
      <vt:lpstr>Cont…</vt:lpstr>
      <vt:lpstr>Cont…</vt:lpstr>
      <vt:lpstr>Specifications</vt:lpstr>
      <vt:lpstr>Cont...</vt:lpstr>
      <vt:lpstr>Hardware Wiring</vt:lpstr>
      <vt:lpstr>Connection details</vt:lpstr>
      <vt:lpstr>Coding </vt:lpstr>
      <vt:lpstr>Cont..</vt:lpstr>
      <vt:lpstr>Cont..</vt:lpstr>
      <vt:lpstr>Cont..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ACCURATE THERMAL SCREENING AND ALERT FOR COVID SITUATION USING BEAGLEBONE</dc:title>
  <dc:creator/>
  <cp:lastModifiedBy>rasanrambo4@gmail.com</cp:lastModifiedBy>
  <cp:revision>12</cp:revision>
  <dcterms:created xsi:type="dcterms:W3CDTF">2020-08-02T06:33:17Z</dcterms:created>
  <dcterms:modified xsi:type="dcterms:W3CDTF">2020-08-02T20:20:05Z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