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63" r:id="rId12"/>
    <p:sldId id="274" r:id="rId13"/>
    <p:sldId id="265" r:id="rId14"/>
    <p:sldId id="272" r:id="rId15"/>
    <p:sldId id="27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>
      <p:cViewPr>
        <p:scale>
          <a:sx n="66" d="100"/>
          <a:sy n="66" d="100"/>
        </p:scale>
        <p:origin x="-876" y="-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221FF-4A61-419C-87C2-66BD73A0F6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3301382-100B-4823-8D21-4A6E675064A4}">
      <dgm:prSet phldrT="[Text]"/>
      <dgm:spPr/>
      <dgm:t>
        <a:bodyPr/>
        <a:lstStyle/>
        <a:p>
          <a:r>
            <a:rPr lang="en-IN" dirty="0" smtClean="0"/>
            <a:t>Students</a:t>
          </a:r>
        </a:p>
      </dgm:t>
    </dgm:pt>
    <dgm:pt modelId="{E1A1EFC2-4C1E-4102-B6D4-489504EF9E06}" type="parTrans" cxnId="{A89C5674-A404-4FDB-9B1D-D35E8466AFC5}">
      <dgm:prSet/>
      <dgm:spPr/>
      <dgm:t>
        <a:bodyPr/>
        <a:lstStyle/>
        <a:p>
          <a:endParaRPr lang="en-IN"/>
        </a:p>
      </dgm:t>
    </dgm:pt>
    <dgm:pt modelId="{046FF965-2CAB-4491-8CBD-E208E4A5F14E}" type="sibTrans" cxnId="{A89C5674-A404-4FDB-9B1D-D35E8466AFC5}">
      <dgm:prSet/>
      <dgm:spPr/>
      <dgm:t>
        <a:bodyPr/>
        <a:lstStyle/>
        <a:p>
          <a:endParaRPr lang="en-IN"/>
        </a:p>
      </dgm:t>
    </dgm:pt>
    <dgm:pt modelId="{351A3AA9-E646-4956-91D5-2EACFF3FF51A}">
      <dgm:prSet phldrT="[Text]"/>
      <dgm:spPr/>
      <dgm:t>
        <a:bodyPr/>
        <a:lstStyle/>
        <a:p>
          <a:r>
            <a:rPr lang="en-IN" dirty="0" smtClean="0"/>
            <a:t>Job seekers</a:t>
          </a:r>
          <a:endParaRPr lang="en-IN" dirty="0"/>
        </a:p>
      </dgm:t>
    </dgm:pt>
    <dgm:pt modelId="{BAE2B756-5F23-4BC3-8A40-BD39DF62763E}" type="parTrans" cxnId="{E0B661B7-9849-4154-871B-B604F662D364}">
      <dgm:prSet/>
      <dgm:spPr/>
      <dgm:t>
        <a:bodyPr/>
        <a:lstStyle/>
        <a:p>
          <a:endParaRPr lang="en-IN"/>
        </a:p>
      </dgm:t>
    </dgm:pt>
    <dgm:pt modelId="{D31524ED-6487-40FD-8C00-7316E6F77168}" type="sibTrans" cxnId="{E0B661B7-9849-4154-871B-B604F662D364}">
      <dgm:prSet/>
      <dgm:spPr/>
      <dgm:t>
        <a:bodyPr/>
        <a:lstStyle/>
        <a:p>
          <a:endParaRPr lang="en-IN"/>
        </a:p>
      </dgm:t>
    </dgm:pt>
    <dgm:pt modelId="{D0A11C90-AB7E-4169-9693-9E0C15B63DC0}">
      <dgm:prSet phldrT="[Text]"/>
      <dgm:spPr/>
      <dgm:t>
        <a:bodyPr/>
        <a:lstStyle/>
        <a:p>
          <a:r>
            <a:rPr lang="en-IN" dirty="0" smtClean="0"/>
            <a:t>professionals</a:t>
          </a:r>
          <a:endParaRPr lang="en-IN" dirty="0"/>
        </a:p>
      </dgm:t>
    </dgm:pt>
    <dgm:pt modelId="{218D81AE-D01E-4BCB-A536-7BE306A83512}" type="parTrans" cxnId="{40FDFFBF-FC95-4DC1-9BB0-24FD4ABBA3B9}">
      <dgm:prSet/>
      <dgm:spPr/>
      <dgm:t>
        <a:bodyPr/>
        <a:lstStyle/>
        <a:p>
          <a:endParaRPr lang="en-IN"/>
        </a:p>
      </dgm:t>
    </dgm:pt>
    <dgm:pt modelId="{82377A23-8C96-49E5-B1B8-FA99F193FF63}" type="sibTrans" cxnId="{40FDFFBF-FC95-4DC1-9BB0-24FD4ABBA3B9}">
      <dgm:prSet/>
      <dgm:spPr/>
      <dgm:t>
        <a:bodyPr/>
        <a:lstStyle/>
        <a:p>
          <a:endParaRPr lang="en-IN"/>
        </a:p>
      </dgm:t>
    </dgm:pt>
    <dgm:pt modelId="{39CD6824-8104-4268-963B-27C0845411B1}">
      <dgm:prSet custT="1"/>
      <dgm:spPr/>
      <dgm:t>
        <a:bodyPr/>
        <a:lstStyle/>
        <a:p>
          <a:r>
            <a:rPr lang="en-IN" sz="2600" dirty="0" smtClean="0"/>
            <a:t>To highlight their degrees and projects.</a:t>
          </a:r>
          <a:endParaRPr lang="en-IN" sz="2600" dirty="0"/>
        </a:p>
      </dgm:t>
    </dgm:pt>
    <dgm:pt modelId="{8C3717B1-FFB3-47BD-B428-2EC9AAAD983B}" type="parTrans" cxnId="{1A252A92-C309-4FBA-BECD-5E809DD829DE}">
      <dgm:prSet/>
      <dgm:spPr/>
      <dgm:t>
        <a:bodyPr/>
        <a:lstStyle/>
        <a:p>
          <a:endParaRPr lang="en-IN"/>
        </a:p>
      </dgm:t>
    </dgm:pt>
    <dgm:pt modelId="{1223885D-C35A-41D3-A887-BEBE15A5936A}" type="sibTrans" cxnId="{1A252A92-C309-4FBA-BECD-5E809DD829DE}">
      <dgm:prSet/>
      <dgm:spPr/>
      <dgm:t>
        <a:bodyPr/>
        <a:lstStyle/>
        <a:p>
          <a:endParaRPr lang="en-IN"/>
        </a:p>
      </dgm:t>
    </dgm:pt>
    <dgm:pt modelId="{11846A18-71E6-44D5-B89F-7C00D2B70B00}">
      <dgm:prSet custT="1"/>
      <dgm:spPr/>
      <dgm:t>
        <a:bodyPr/>
        <a:lstStyle/>
        <a:p>
          <a:r>
            <a:rPr lang="en-IN" sz="2600" dirty="0" smtClean="0"/>
            <a:t>To provide a interactive resume and their projects,</a:t>
          </a:r>
          <a:endParaRPr lang="en-IN" sz="2600" dirty="0"/>
        </a:p>
      </dgm:t>
    </dgm:pt>
    <dgm:pt modelId="{862BB9E5-FF2B-45E3-B261-05E263A36048}" type="parTrans" cxnId="{FFD897CE-8B80-4E4E-AB04-73654EC313BD}">
      <dgm:prSet/>
      <dgm:spPr/>
      <dgm:t>
        <a:bodyPr/>
        <a:lstStyle/>
        <a:p>
          <a:endParaRPr lang="en-IN"/>
        </a:p>
      </dgm:t>
    </dgm:pt>
    <dgm:pt modelId="{9CAF5C26-C374-44D9-BC13-D53F29098642}" type="sibTrans" cxnId="{FFD897CE-8B80-4E4E-AB04-73654EC313BD}">
      <dgm:prSet/>
      <dgm:spPr/>
      <dgm:t>
        <a:bodyPr/>
        <a:lstStyle/>
        <a:p>
          <a:endParaRPr lang="en-IN"/>
        </a:p>
      </dgm:t>
    </dgm:pt>
    <dgm:pt modelId="{B9639E3A-B70D-4833-B8D2-E0FC83D869AB}">
      <dgm:prSet/>
      <dgm:spPr/>
      <dgm:t>
        <a:bodyPr/>
        <a:lstStyle/>
        <a:p>
          <a:r>
            <a:rPr lang="en-IN" dirty="0" smtClean="0"/>
            <a:t>To showcase their about and the contribution on society and its developments and their Works.</a:t>
          </a:r>
          <a:endParaRPr lang="en-IN" dirty="0"/>
        </a:p>
      </dgm:t>
    </dgm:pt>
    <dgm:pt modelId="{88840398-D801-4C40-B15B-65DD1BB0B1A3}" type="parTrans" cxnId="{F0614640-A1D8-4987-ACDC-B57541709DB0}">
      <dgm:prSet/>
      <dgm:spPr/>
      <dgm:t>
        <a:bodyPr/>
        <a:lstStyle/>
        <a:p>
          <a:endParaRPr lang="en-IN"/>
        </a:p>
      </dgm:t>
    </dgm:pt>
    <dgm:pt modelId="{87466A35-87F6-427D-BC71-A45C4EF1DB80}" type="sibTrans" cxnId="{F0614640-A1D8-4987-ACDC-B57541709DB0}">
      <dgm:prSet/>
      <dgm:spPr/>
      <dgm:t>
        <a:bodyPr/>
        <a:lstStyle/>
        <a:p>
          <a:endParaRPr lang="en-IN"/>
        </a:p>
      </dgm:t>
    </dgm:pt>
    <dgm:pt modelId="{8DC40EC8-741F-46CF-9841-A6D48398B6CB}" type="pres">
      <dgm:prSet presAssocID="{1BE221FF-4A61-419C-87C2-66BD73A0F63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A919ABF-C989-4715-BC47-999384555802}" type="pres">
      <dgm:prSet presAssocID="{23301382-100B-4823-8D21-4A6E675064A4}" presName="parentLin" presStyleCnt="0"/>
      <dgm:spPr/>
    </dgm:pt>
    <dgm:pt modelId="{B704DFA0-3782-46A5-B1FB-8A7625F597DB}" type="pres">
      <dgm:prSet presAssocID="{23301382-100B-4823-8D21-4A6E675064A4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11BDD604-6383-4DB1-AEBC-611B9012D84A}" type="pres">
      <dgm:prSet presAssocID="{23301382-100B-4823-8D21-4A6E675064A4}" presName="parentText" presStyleLbl="node1" presStyleIdx="0" presStyleCnt="3" custLinFactX="-1451" custLinFactNeighborX="-100000" custLinFactNeighborY="-1257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C0F96E4-2E4E-415E-89F7-189440298D07}" type="pres">
      <dgm:prSet presAssocID="{23301382-100B-4823-8D21-4A6E675064A4}" presName="negativeSpace" presStyleCnt="0"/>
      <dgm:spPr/>
    </dgm:pt>
    <dgm:pt modelId="{C53A674E-F0E6-40EC-85D6-C21482FEBDAF}" type="pres">
      <dgm:prSet presAssocID="{23301382-100B-4823-8D21-4A6E675064A4}" presName="childText" presStyleLbl="conFgAcc1" presStyleIdx="0" presStyleCnt="3" custLinFactNeighborY="-1917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895FC2-8336-4271-B9D5-A6F7456987F1}" type="pres">
      <dgm:prSet presAssocID="{046FF965-2CAB-4491-8CBD-E208E4A5F14E}" presName="spaceBetweenRectangles" presStyleCnt="0"/>
      <dgm:spPr/>
    </dgm:pt>
    <dgm:pt modelId="{671C7219-853C-45B2-895F-A07D5620B5DE}" type="pres">
      <dgm:prSet presAssocID="{351A3AA9-E646-4956-91D5-2EACFF3FF51A}" presName="parentLin" presStyleCnt="0"/>
      <dgm:spPr/>
    </dgm:pt>
    <dgm:pt modelId="{6467C144-EA8C-4281-B987-BF6D7B19A342}" type="pres">
      <dgm:prSet presAssocID="{351A3AA9-E646-4956-91D5-2EACFF3FF51A}" presName="parentLeftMargin" presStyleLbl="node1" presStyleIdx="0" presStyleCnt="3"/>
      <dgm:spPr/>
      <dgm:t>
        <a:bodyPr/>
        <a:lstStyle/>
        <a:p>
          <a:endParaRPr lang="en-IN"/>
        </a:p>
      </dgm:t>
    </dgm:pt>
    <dgm:pt modelId="{D30A80B7-B4E8-4ECC-8AD1-8FC6A0ED7752}" type="pres">
      <dgm:prSet presAssocID="{351A3AA9-E646-4956-91D5-2EACFF3FF51A}" presName="parentText" presStyleLbl="node1" presStyleIdx="1" presStyleCnt="3" custLinFactX="-112" custLinFactNeighborX="-100000" custLinFactNeighborY="-26080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DA261C3-770E-4485-B7E7-9A82633F7A93}" type="pres">
      <dgm:prSet presAssocID="{351A3AA9-E646-4956-91D5-2EACFF3FF51A}" presName="negativeSpace" presStyleCnt="0"/>
      <dgm:spPr/>
    </dgm:pt>
    <dgm:pt modelId="{08BCE6D0-BA53-44CF-A5CE-D6110E639669}" type="pres">
      <dgm:prSet presAssocID="{351A3AA9-E646-4956-91D5-2EACFF3FF51A}" presName="childText" presStyleLbl="conFgAcc1" presStyleIdx="1" presStyleCnt="3" custLinFactNeighborX="313" custLinFactNeighborY="3896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047CC77-0B34-4F35-AD5B-9FE91F0BF6AD}" type="pres">
      <dgm:prSet presAssocID="{D31524ED-6487-40FD-8C00-7316E6F77168}" presName="spaceBetweenRectangles" presStyleCnt="0"/>
      <dgm:spPr/>
    </dgm:pt>
    <dgm:pt modelId="{E391C7E1-1A7D-4E78-9E7F-CE63C228DD79}" type="pres">
      <dgm:prSet presAssocID="{D0A11C90-AB7E-4169-9693-9E0C15B63DC0}" presName="parentLin" presStyleCnt="0"/>
      <dgm:spPr/>
    </dgm:pt>
    <dgm:pt modelId="{D16AE4CB-D924-4548-85A2-AF042874BF00}" type="pres">
      <dgm:prSet presAssocID="{D0A11C90-AB7E-4169-9693-9E0C15B63DC0}" presName="parentLeftMargin" presStyleLbl="node1" presStyleIdx="1" presStyleCnt="3"/>
      <dgm:spPr/>
      <dgm:t>
        <a:bodyPr/>
        <a:lstStyle/>
        <a:p>
          <a:endParaRPr lang="en-IN"/>
        </a:p>
      </dgm:t>
    </dgm:pt>
    <dgm:pt modelId="{FEADBDCA-3307-4153-8EE2-FCBD76F1B48A}" type="pres">
      <dgm:prSet presAssocID="{D0A11C90-AB7E-4169-9693-9E0C15B63DC0}" presName="parentText" presStyleLbl="node1" presStyleIdx="2" presStyleCnt="3" custLinFactX="-2790" custLinFactNeighborX="-100000" custLinFactNeighborY="-20695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60E473-5CB3-4F6B-9851-7576D7DAB1BD}" type="pres">
      <dgm:prSet presAssocID="{D0A11C90-AB7E-4169-9693-9E0C15B63DC0}" presName="negativeSpace" presStyleCnt="0"/>
      <dgm:spPr/>
    </dgm:pt>
    <dgm:pt modelId="{6E234FEC-6E1D-43D4-AEC8-2ACC9D8E4EE7}" type="pres">
      <dgm:prSet presAssocID="{D0A11C90-AB7E-4169-9693-9E0C15B63DC0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0E8358-5BFD-4545-BC26-B9828E547DC2}" type="presOf" srcId="{351A3AA9-E646-4956-91D5-2EACFF3FF51A}" destId="{6467C144-EA8C-4281-B987-BF6D7B19A342}" srcOrd="0" destOrd="0" presId="urn:microsoft.com/office/officeart/2005/8/layout/list1"/>
    <dgm:cxn modelId="{E0B661B7-9849-4154-871B-B604F662D364}" srcId="{1BE221FF-4A61-419C-87C2-66BD73A0F635}" destId="{351A3AA9-E646-4956-91D5-2EACFF3FF51A}" srcOrd="1" destOrd="0" parTransId="{BAE2B756-5F23-4BC3-8A40-BD39DF62763E}" sibTransId="{D31524ED-6487-40FD-8C00-7316E6F77168}"/>
    <dgm:cxn modelId="{962E8E08-4BD3-4406-A818-C2CE9A993277}" type="presOf" srcId="{23301382-100B-4823-8D21-4A6E675064A4}" destId="{B704DFA0-3782-46A5-B1FB-8A7625F597DB}" srcOrd="0" destOrd="0" presId="urn:microsoft.com/office/officeart/2005/8/layout/list1"/>
    <dgm:cxn modelId="{E2DA37D0-AD88-4574-B07F-D7321D531A41}" type="presOf" srcId="{351A3AA9-E646-4956-91D5-2EACFF3FF51A}" destId="{D30A80B7-B4E8-4ECC-8AD1-8FC6A0ED7752}" srcOrd="1" destOrd="0" presId="urn:microsoft.com/office/officeart/2005/8/layout/list1"/>
    <dgm:cxn modelId="{4A4F343D-2ACA-4460-99B3-EE0F9759ED9E}" type="presOf" srcId="{D0A11C90-AB7E-4169-9693-9E0C15B63DC0}" destId="{FEADBDCA-3307-4153-8EE2-FCBD76F1B48A}" srcOrd="1" destOrd="0" presId="urn:microsoft.com/office/officeart/2005/8/layout/list1"/>
    <dgm:cxn modelId="{A89C5674-A404-4FDB-9B1D-D35E8466AFC5}" srcId="{1BE221FF-4A61-419C-87C2-66BD73A0F635}" destId="{23301382-100B-4823-8D21-4A6E675064A4}" srcOrd="0" destOrd="0" parTransId="{E1A1EFC2-4C1E-4102-B6D4-489504EF9E06}" sibTransId="{046FF965-2CAB-4491-8CBD-E208E4A5F14E}"/>
    <dgm:cxn modelId="{22518E75-D639-48D1-AA60-1C03FF10626A}" type="presOf" srcId="{11846A18-71E6-44D5-B89F-7C00D2B70B00}" destId="{08BCE6D0-BA53-44CF-A5CE-D6110E639669}" srcOrd="0" destOrd="0" presId="urn:microsoft.com/office/officeart/2005/8/layout/list1"/>
    <dgm:cxn modelId="{1C6C6EA0-B824-4A7F-A479-63E7141D4DEA}" type="presOf" srcId="{D0A11C90-AB7E-4169-9693-9E0C15B63DC0}" destId="{D16AE4CB-D924-4548-85A2-AF042874BF00}" srcOrd="0" destOrd="0" presId="urn:microsoft.com/office/officeart/2005/8/layout/list1"/>
    <dgm:cxn modelId="{F0614640-A1D8-4987-ACDC-B57541709DB0}" srcId="{D0A11C90-AB7E-4169-9693-9E0C15B63DC0}" destId="{B9639E3A-B70D-4833-B8D2-E0FC83D869AB}" srcOrd="0" destOrd="0" parTransId="{88840398-D801-4C40-B15B-65DD1BB0B1A3}" sibTransId="{87466A35-87F6-427D-BC71-A45C4EF1DB80}"/>
    <dgm:cxn modelId="{27D071E1-DF50-4B6D-8ABE-20C0A9AA1311}" type="presOf" srcId="{39CD6824-8104-4268-963B-27C0845411B1}" destId="{C53A674E-F0E6-40EC-85D6-C21482FEBDAF}" srcOrd="0" destOrd="0" presId="urn:microsoft.com/office/officeart/2005/8/layout/list1"/>
    <dgm:cxn modelId="{8F4F8E61-CDF2-410A-BBBF-BC58CEE169E0}" type="presOf" srcId="{1BE221FF-4A61-419C-87C2-66BD73A0F635}" destId="{8DC40EC8-741F-46CF-9841-A6D48398B6CB}" srcOrd="0" destOrd="0" presId="urn:microsoft.com/office/officeart/2005/8/layout/list1"/>
    <dgm:cxn modelId="{1A252A92-C309-4FBA-BECD-5E809DD829DE}" srcId="{23301382-100B-4823-8D21-4A6E675064A4}" destId="{39CD6824-8104-4268-963B-27C0845411B1}" srcOrd="0" destOrd="0" parTransId="{8C3717B1-FFB3-47BD-B428-2EC9AAAD983B}" sibTransId="{1223885D-C35A-41D3-A887-BEBE15A5936A}"/>
    <dgm:cxn modelId="{40FDFFBF-FC95-4DC1-9BB0-24FD4ABBA3B9}" srcId="{1BE221FF-4A61-419C-87C2-66BD73A0F635}" destId="{D0A11C90-AB7E-4169-9693-9E0C15B63DC0}" srcOrd="2" destOrd="0" parTransId="{218D81AE-D01E-4BCB-A536-7BE306A83512}" sibTransId="{82377A23-8C96-49E5-B1B8-FA99F193FF63}"/>
    <dgm:cxn modelId="{CDAADE13-A1DD-4F59-BD87-6DBFC7E5B933}" type="presOf" srcId="{B9639E3A-B70D-4833-B8D2-E0FC83D869AB}" destId="{6E234FEC-6E1D-43D4-AEC8-2ACC9D8E4EE7}" srcOrd="0" destOrd="0" presId="urn:microsoft.com/office/officeart/2005/8/layout/list1"/>
    <dgm:cxn modelId="{2CCDE8A4-D752-4DB1-BE63-E83B713DBCD0}" type="presOf" srcId="{23301382-100B-4823-8D21-4A6E675064A4}" destId="{11BDD604-6383-4DB1-AEBC-611B9012D84A}" srcOrd="1" destOrd="0" presId="urn:microsoft.com/office/officeart/2005/8/layout/list1"/>
    <dgm:cxn modelId="{FFD897CE-8B80-4E4E-AB04-73654EC313BD}" srcId="{351A3AA9-E646-4956-91D5-2EACFF3FF51A}" destId="{11846A18-71E6-44D5-B89F-7C00D2B70B00}" srcOrd="0" destOrd="0" parTransId="{862BB9E5-FF2B-45E3-B261-05E263A36048}" sibTransId="{9CAF5C26-C374-44D9-BC13-D53F29098642}"/>
    <dgm:cxn modelId="{8C3F0C7B-8ECA-4585-AFC2-57978FE2C4C6}" type="presParOf" srcId="{8DC40EC8-741F-46CF-9841-A6D48398B6CB}" destId="{CA919ABF-C989-4715-BC47-999384555802}" srcOrd="0" destOrd="0" presId="urn:microsoft.com/office/officeart/2005/8/layout/list1"/>
    <dgm:cxn modelId="{3A70ABB4-C04F-40FB-8192-0C4F4BAAB103}" type="presParOf" srcId="{CA919ABF-C989-4715-BC47-999384555802}" destId="{B704DFA0-3782-46A5-B1FB-8A7625F597DB}" srcOrd="0" destOrd="0" presId="urn:microsoft.com/office/officeart/2005/8/layout/list1"/>
    <dgm:cxn modelId="{7F535059-F4C2-4463-B458-3EBFFBFEE826}" type="presParOf" srcId="{CA919ABF-C989-4715-BC47-999384555802}" destId="{11BDD604-6383-4DB1-AEBC-611B9012D84A}" srcOrd="1" destOrd="0" presId="urn:microsoft.com/office/officeart/2005/8/layout/list1"/>
    <dgm:cxn modelId="{457151A6-7412-4E91-A247-3811F866A0D9}" type="presParOf" srcId="{8DC40EC8-741F-46CF-9841-A6D48398B6CB}" destId="{0C0F96E4-2E4E-415E-89F7-189440298D07}" srcOrd="1" destOrd="0" presId="urn:microsoft.com/office/officeart/2005/8/layout/list1"/>
    <dgm:cxn modelId="{78A53E07-5B88-41AC-9AA1-EA7F49663C0B}" type="presParOf" srcId="{8DC40EC8-741F-46CF-9841-A6D48398B6CB}" destId="{C53A674E-F0E6-40EC-85D6-C21482FEBDAF}" srcOrd="2" destOrd="0" presId="urn:microsoft.com/office/officeart/2005/8/layout/list1"/>
    <dgm:cxn modelId="{8195372E-1DFE-417C-89E4-A22E22DB846C}" type="presParOf" srcId="{8DC40EC8-741F-46CF-9841-A6D48398B6CB}" destId="{D8895FC2-8336-4271-B9D5-A6F7456987F1}" srcOrd="3" destOrd="0" presId="urn:microsoft.com/office/officeart/2005/8/layout/list1"/>
    <dgm:cxn modelId="{A2C79D95-C5A0-4EF9-9816-94FD809F5B05}" type="presParOf" srcId="{8DC40EC8-741F-46CF-9841-A6D48398B6CB}" destId="{671C7219-853C-45B2-895F-A07D5620B5DE}" srcOrd="4" destOrd="0" presId="urn:microsoft.com/office/officeart/2005/8/layout/list1"/>
    <dgm:cxn modelId="{E17D7970-2C7B-4A29-8A35-46153C2EB230}" type="presParOf" srcId="{671C7219-853C-45B2-895F-A07D5620B5DE}" destId="{6467C144-EA8C-4281-B987-BF6D7B19A342}" srcOrd="0" destOrd="0" presId="urn:microsoft.com/office/officeart/2005/8/layout/list1"/>
    <dgm:cxn modelId="{CA86AFD8-12E8-4236-B44D-6A0141F40829}" type="presParOf" srcId="{671C7219-853C-45B2-895F-A07D5620B5DE}" destId="{D30A80B7-B4E8-4ECC-8AD1-8FC6A0ED7752}" srcOrd="1" destOrd="0" presId="urn:microsoft.com/office/officeart/2005/8/layout/list1"/>
    <dgm:cxn modelId="{C6E3B4E4-22B5-471A-8985-7DBD565BBC21}" type="presParOf" srcId="{8DC40EC8-741F-46CF-9841-A6D48398B6CB}" destId="{CDA261C3-770E-4485-B7E7-9A82633F7A93}" srcOrd="5" destOrd="0" presId="urn:microsoft.com/office/officeart/2005/8/layout/list1"/>
    <dgm:cxn modelId="{EEE828A7-C8B5-4E25-8821-9223BBAE0E4F}" type="presParOf" srcId="{8DC40EC8-741F-46CF-9841-A6D48398B6CB}" destId="{08BCE6D0-BA53-44CF-A5CE-D6110E639669}" srcOrd="6" destOrd="0" presId="urn:microsoft.com/office/officeart/2005/8/layout/list1"/>
    <dgm:cxn modelId="{A555670A-63EE-492E-B592-1D1206F9756D}" type="presParOf" srcId="{8DC40EC8-741F-46CF-9841-A6D48398B6CB}" destId="{A047CC77-0B34-4F35-AD5B-9FE91F0BF6AD}" srcOrd="7" destOrd="0" presId="urn:microsoft.com/office/officeart/2005/8/layout/list1"/>
    <dgm:cxn modelId="{CBD0B60B-659E-472C-BAFB-BB1214A1E317}" type="presParOf" srcId="{8DC40EC8-741F-46CF-9841-A6D48398B6CB}" destId="{E391C7E1-1A7D-4E78-9E7F-CE63C228DD79}" srcOrd="8" destOrd="0" presId="urn:microsoft.com/office/officeart/2005/8/layout/list1"/>
    <dgm:cxn modelId="{80AC5965-BA76-499D-B5BB-8E1718F11DF4}" type="presParOf" srcId="{E391C7E1-1A7D-4E78-9E7F-CE63C228DD79}" destId="{D16AE4CB-D924-4548-85A2-AF042874BF00}" srcOrd="0" destOrd="0" presId="urn:microsoft.com/office/officeart/2005/8/layout/list1"/>
    <dgm:cxn modelId="{870918AB-12AD-4715-B28A-71BBFDD2DDEE}" type="presParOf" srcId="{E391C7E1-1A7D-4E78-9E7F-CE63C228DD79}" destId="{FEADBDCA-3307-4153-8EE2-FCBD76F1B48A}" srcOrd="1" destOrd="0" presId="urn:microsoft.com/office/officeart/2005/8/layout/list1"/>
    <dgm:cxn modelId="{492F437C-DFF8-4FCA-BF2C-2B2DBFD33C2D}" type="presParOf" srcId="{8DC40EC8-741F-46CF-9841-A6D48398B6CB}" destId="{F560E473-5CB3-4F6B-9851-7576D7DAB1BD}" srcOrd="9" destOrd="0" presId="urn:microsoft.com/office/officeart/2005/8/layout/list1"/>
    <dgm:cxn modelId="{F466BBF4-38FF-49A4-979C-9B04DF1CB414}" type="presParOf" srcId="{8DC40EC8-741F-46CF-9841-A6D48398B6CB}" destId="{6E234FEC-6E1D-43D4-AEC8-2ACC9D8E4EE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A674E-F0E6-40EC-85D6-C21482FEBDAF}">
      <dsp:nvSpPr>
        <dsp:cNvPr id="0" name=""/>
        <dsp:cNvSpPr/>
      </dsp:nvSpPr>
      <dsp:spPr>
        <a:xfrm>
          <a:off x="0" y="444420"/>
          <a:ext cx="8128000" cy="10434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To highlight their degrees and projects.</a:t>
          </a:r>
          <a:endParaRPr lang="en-IN" sz="2600" kern="1200" dirty="0"/>
        </a:p>
      </dsp:txBody>
      <dsp:txXfrm>
        <a:off x="0" y="444420"/>
        <a:ext cx="8128000" cy="1043437"/>
      </dsp:txXfrm>
    </dsp:sp>
    <dsp:sp modelId="{11BDD604-6383-4DB1-AEBC-611B9012D84A}">
      <dsp:nvSpPr>
        <dsp:cNvPr id="0" name=""/>
        <dsp:cNvSpPr/>
      </dsp:nvSpPr>
      <dsp:spPr>
        <a:xfrm>
          <a:off x="0" y="8469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Students</a:t>
          </a:r>
        </a:p>
      </dsp:txBody>
      <dsp:txXfrm>
        <a:off x="36026" y="44495"/>
        <a:ext cx="5617548" cy="665948"/>
      </dsp:txXfrm>
    </dsp:sp>
    <dsp:sp modelId="{08BCE6D0-BA53-44CF-A5CE-D6110E639669}">
      <dsp:nvSpPr>
        <dsp:cNvPr id="0" name=""/>
        <dsp:cNvSpPr/>
      </dsp:nvSpPr>
      <dsp:spPr>
        <a:xfrm>
          <a:off x="0" y="2070341"/>
          <a:ext cx="81280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600" kern="1200" dirty="0" smtClean="0"/>
            <a:t>To provide a interactive resume and their projects,</a:t>
          </a:r>
          <a:endParaRPr lang="en-IN" sz="2600" kern="1200" dirty="0"/>
        </a:p>
      </dsp:txBody>
      <dsp:txXfrm>
        <a:off x="0" y="2070341"/>
        <a:ext cx="8128000" cy="1417500"/>
      </dsp:txXfrm>
    </dsp:sp>
    <dsp:sp modelId="{D30A80B7-B4E8-4ECC-8AD1-8FC6A0ED7752}">
      <dsp:nvSpPr>
        <dsp:cNvPr id="0" name=""/>
        <dsp:cNvSpPr/>
      </dsp:nvSpPr>
      <dsp:spPr>
        <a:xfrm>
          <a:off x="0" y="1456269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Job seekers</a:t>
          </a:r>
          <a:endParaRPr lang="en-IN" sz="2500" kern="1200" dirty="0"/>
        </a:p>
      </dsp:txBody>
      <dsp:txXfrm>
        <a:off x="36026" y="1492295"/>
        <a:ext cx="5617548" cy="665948"/>
      </dsp:txXfrm>
    </dsp:sp>
    <dsp:sp modelId="{6E234FEC-6E1D-43D4-AEC8-2ACC9D8E4EE7}">
      <dsp:nvSpPr>
        <dsp:cNvPr id="0" name=""/>
        <dsp:cNvSpPr/>
      </dsp:nvSpPr>
      <dsp:spPr>
        <a:xfrm>
          <a:off x="0" y="3939239"/>
          <a:ext cx="8128000" cy="1378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20700" rIns="630823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500" kern="1200" dirty="0" smtClean="0"/>
            <a:t>To showcase their about and the contribution on society and its developments and their Works.</a:t>
          </a:r>
          <a:endParaRPr lang="en-IN" sz="2500" kern="1200" dirty="0"/>
        </a:p>
      </dsp:txBody>
      <dsp:txXfrm>
        <a:off x="0" y="3939239"/>
        <a:ext cx="8128000" cy="1378125"/>
      </dsp:txXfrm>
    </dsp:sp>
    <dsp:sp modelId="{FEADBDCA-3307-4153-8EE2-FCBD76F1B48A}">
      <dsp:nvSpPr>
        <dsp:cNvPr id="0" name=""/>
        <dsp:cNvSpPr/>
      </dsp:nvSpPr>
      <dsp:spPr>
        <a:xfrm>
          <a:off x="0" y="3417510"/>
          <a:ext cx="568960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 smtClean="0"/>
            <a:t>professionals</a:t>
          </a:r>
          <a:endParaRPr lang="en-IN" sz="2500" kern="1200" dirty="0"/>
        </a:p>
      </dsp:txBody>
      <dsp:txXfrm>
        <a:off x="36026" y="3453536"/>
        <a:ext cx="561754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2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41224" y="2803818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 </a:t>
            </a:r>
            <a:r>
              <a:rPr lang="en-US" sz="2400" dirty="0" err="1"/>
              <a:t>S</a:t>
            </a:r>
            <a:r>
              <a:rPr lang="en-US" sz="2400" dirty="0" err="1" smtClean="0"/>
              <a:t>adhana</a:t>
            </a:r>
            <a:r>
              <a:rPr lang="en-US" sz="2400" dirty="0" smtClean="0"/>
              <a:t> B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212401027</a:t>
            </a:r>
            <a:r>
              <a:rPr lang="en-US" sz="2400" dirty="0" smtClean="0"/>
              <a:t>/   </a:t>
            </a:r>
            <a:endParaRPr lang="en-US" sz="2400" dirty="0" smtClean="0"/>
          </a:p>
          <a:p>
            <a:r>
              <a:rPr lang="en-US" sz="2400" dirty="0"/>
              <a:t>		9A7097EB8614077A91044CBE056F4DB4</a:t>
            </a:r>
            <a:endParaRPr lang="en-US" sz="2400" dirty="0"/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Bachelor of Computer Applications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UNIVERSITY: Prince </a:t>
            </a:r>
            <a:r>
              <a:rPr lang="en-US" sz="2400" dirty="0" err="1" smtClean="0"/>
              <a:t>shri</a:t>
            </a:r>
            <a:r>
              <a:rPr lang="en-US" sz="2400" dirty="0" smtClean="0"/>
              <a:t> </a:t>
            </a:r>
            <a:r>
              <a:rPr lang="en-US" sz="2400" dirty="0" err="1" smtClean="0"/>
              <a:t>venkateswara</a:t>
            </a:r>
            <a:r>
              <a:rPr lang="en-US" sz="2400" dirty="0" smtClean="0"/>
              <a:t> college                                                              				       of arts and science/ Madras 					       University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6172200" cy="54864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754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Navigation Bar with smooth scrolling.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Project showcase with Images/details.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Interactive elements (animations).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Contact links.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Responsive design for all devices.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200" dirty="0" smtClean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</a:t>
            </a:r>
            <a:r>
              <a:rPr lang="en-IN" sz="4250" spc="15" dirty="0" smtClean="0"/>
              <a:t>SCREENSHOTS: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809205" y="3281596"/>
            <a:ext cx="3210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2475" y="2758376"/>
            <a:ext cx="3727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Final screenshot result:</a:t>
            </a:r>
            <a:endParaRPr lang="en-IN" sz="2800" b="1" dirty="0"/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164" y="4235703"/>
            <a:ext cx="8206540" cy="1349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132820"/>
            <a:ext cx="312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Skills and projects :</a:t>
            </a:r>
            <a:endParaRPr lang="en-IN" sz="2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"/>
            <a:ext cx="7467600" cy="30889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4462790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Contact links and CV :</a:t>
            </a:r>
            <a:endParaRPr lang="en-IN" sz="2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95" y="4423399"/>
            <a:ext cx="669701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1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391518" y="347662"/>
            <a:ext cx="314325" cy="28234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8688"/>
            <a:ext cx="457866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CONCLUSION: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004" y="1032418"/>
            <a:ext cx="10820017" cy="50013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9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The digital portfolio contains smoother effects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of ease access and brief about someone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provides digital  links and easy communications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easy to browse about one’s  experience , achievements  , and projects details.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is helpful for college students , job seekers , freelancers  , </a:t>
            </a:r>
            <a:r>
              <a:rPr lang="en-US" sz="2900" b="1" cap="all" spc="0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enterprenurs</a:t>
            </a:r>
            <a:r>
              <a:rPr lang="en-US" sz="29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 , recruiters ,</a:t>
            </a:r>
            <a:r>
              <a:rPr lang="en-US" sz="2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and </a:t>
            </a:r>
            <a:r>
              <a:rPr lang="en-US" sz="29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Hr’s</a:t>
            </a:r>
            <a:r>
              <a:rPr lang="en-US" sz="29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en-US" sz="2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 verify the profile easier and also effective.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9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portfolio Makes things easier and very </a:t>
            </a:r>
            <a:r>
              <a:rPr lang="en-US" sz="2900" b="1" cap="all" dirty="0" smtClean="0">
                <a:ln/>
                <a:solidFill>
                  <a:schemeClr val="bg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powerful  tool to communicate.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900" b="1" cap="all" spc="0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10744200" y="630010"/>
            <a:ext cx="961643" cy="8948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Conclusions: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10848790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685800" indent="-685800" algn="ctr">
              <a:buFont typeface="Wingdings" pitchFamily="2" charset="2"/>
              <a:buChar char="Ø"/>
            </a:pP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This digital portfolio is a tool to showcase their potential and their useful projects to society,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Anyone in society can use their own portfolios to express their work education projects experience and their contacts digitally.</a:t>
            </a:r>
          </a:p>
          <a:p>
            <a:pPr marL="685800" indent="-685800">
              <a:buFont typeface="Wingdings" pitchFamily="2" charset="2"/>
              <a:buChar char="Ø"/>
            </a:pPr>
            <a:r>
              <a:rPr lang="en-US" sz="3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It saves lot of time as specified information can only be viewed than viewing other unnecessary details.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8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ALL!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9877539">
            <a:off x="4099860" y="2784151"/>
            <a:ext cx="6781800" cy="1038687"/>
          </a:xfrm>
        </p:spPr>
        <p:txBody>
          <a:bodyPr/>
          <a:lstStyle/>
          <a:p>
            <a:pPr lvl="1"/>
            <a:r>
              <a:rPr lang="en-IN" dirty="0" smtClean="0"/>
              <a:t>THANK YOU FOR YOUR  </a:t>
            </a:r>
            <a:r>
              <a:rPr lang="en-IN" smtClean="0"/>
              <a:t>VALUABLE TME 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    	 For your valuable time for this slide.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86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44" y="0"/>
            <a:ext cx="12192000" cy="69732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using front end development.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64198" y="5715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83927" y="42905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8612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71780" y="381000"/>
            <a:ext cx="430022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8419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cap="none" spc="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IN" sz="4800" b="1" cap="none" spc="-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IN" sz="4800" b="1" cap="none" spc="-3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IN" sz="4800" b="1" cap="none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IN" sz="4800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</a:t>
            </a:r>
            <a:endParaRPr sz="4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74464" y="628649"/>
            <a:ext cx="795337" cy="895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22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6"/>
          <p:cNvSpPr/>
          <p:nvPr/>
        </p:nvSpPr>
        <p:spPr>
          <a:xfrm>
            <a:off x="10515600" y="1523999"/>
            <a:ext cx="635793" cy="64407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31536" y="1538864"/>
            <a:ext cx="92410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IN" sz="2200" dirty="0" smtClean="0">
                <a:latin typeface="Bahnschrift" pitchFamily="34" charset="0"/>
              </a:rPr>
              <a:t>In this modern digital era, it is essential to showcase our skills digitally and attractively also effective to show our digital skills too.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200" dirty="0" smtClean="0">
                <a:latin typeface="Bahnschrift" pitchFamily="34" charset="0"/>
              </a:rPr>
              <a:t>The digital portfolio provides an interactive and accessible platform to present skills, achievements, projects and experiences.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IN" sz="2200" dirty="0" smtClean="0">
                <a:latin typeface="Bahnschrift" pitchFamily="34" charset="0"/>
              </a:rPr>
              <a:t>It represents our skill digitally and provides ease reference and also quick access to your profile.</a:t>
            </a:r>
            <a:endParaRPr lang="en-IN" sz="2200" dirty="0"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3048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219200" y="1031876"/>
            <a:ext cx="7705726" cy="4312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554400" y="2223405"/>
            <a:ext cx="6172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IN" sz="2200" dirty="0" smtClean="0"/>
              <a:t>This project involve creating a online collection of a person’s work, skills, and accomplishment.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sz="2200" dirty="0" smtClean="0"/>
              <a:t>Its primary goal to provide a easy accessible showcase that highlights a person’s potential and accomplishments.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1" y="381000"/>
            <a:ext cx="792773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What my portfolio contains:</a:t>
            </a:r>
            <a:endParaRPr lang="en-US" sz="3200" b="1" u="sng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0" y="1447800"/>
            <a:ext cx="3352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IN" sz="2300" dirty="0" smtClean="0"/>
              <a:t>Profile picture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 smtClean="0"/>
              <a:t>About Me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 smtClean="0"/>
              <a:t>Education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 smtClean="0"/>
              <a:t>Skills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 smtClean="0"/>
              <a:t>Projects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IN" sz="2300" dirty="0" err="1" smtClean="0"/>
              <a:t>Github</a:t>
            </a:r>
            <a:r>
              <a:rPr lang="en-IN" sz="2300" dirty="0" smtClean="0"/>
              <a:t> link</a:t>
            </a:r>
            <a:endParaRPr lang="en-IN" sz="2300" dirty="0"/>
          </a:p>
        </p:txBody>
      </p:sp>
      <p:sp>
        <p:nvSpPr>
          <p:cNvPr id="6" name="Flowchart: Data 5"/>
          <p:cNvSpPr/>
          <p:nvPr/>
        </p:nvSpPr>
        <p:spPr>
          <a:xfrm>
            <a:off x="5355985" y="1161570"/>
            <a:ext cx="6210300" cy="3730651"/>
          </a:xfrm>
          <a:prstGeom prst="flowChartInputOutp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500" b="1" dirty="0" smtClean="0">
                <a:solidFill>
                  <a:srgbClr val="FF0000"/>
                </a:solidFill>
                <a:latin typeface="Algerian" pitchFamily="82" charset="0"/>
              </a:rPr>
              <a:t>Main objective:</a:t>
            </a:r>
          </a:p>
          <a:p>
            <a:pPr algn="ctr"/>
            <a:endParaRPr lang="en-IN" sz="3500" dirty="0" smtClean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0000"/>
                </a:solidFill>
                <a:latin typeface="Arial Black" pitchFamily="34" charset="0"/>
                <a:ea typeface="Cascadia Code" pitchFamily="49" charset="0"/>
                <a:cs typeface="Cascadia Code" pitchFamily="49" charset="0"/>
              </a:rPr>
              <a:t>To showcase my personal Qualification, achievements , skill , and projects</a:t>
            </a:r>
            <a:r>
              <a:rPr lang="en-IN" sz="2400" dirty="0" smtClean="0">
                <a:solidFill>
                  <a:srgbClr val="FF0000"/>
                </a:solidFill>
              </a:rPr>
              <a:t>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6769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228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198505"/>
            <a:ext cx="2181225" cy="485775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21772293"/>
              </p:ext>
            </p:extLst>
          </p:nvPr>
        </p:nvGraphicFramePr>
        <p:xfrm>
          <a:off x="1682750" y="7535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graphicEl>
                                              <a:dgm id="{11BDD604-6383-4DB1-AEBC-611B9012D8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C53A674E-F0E6-40EC-85D6-C21482FEBD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D30A80B7-B4E8-4ECC-8AD1-8FC6A0ED7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08BCE6D0-BA53-44CF-A5CE-D6110E6396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graphicEl>
                                              <a:dgm id="{FEADBDCA-3307-4153-8EE2-FCBD76F1B4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6E234FEC-6E1D-43D4-AEC8-2ACC9D8E4E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96780" y="1612107"/>
            <a:ext cx="314325" cy="27146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95574" y="1939657"/>
            <a:ext cx="86582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IN" sz="2500" b="1" dirty="0" smtClean="0"/>
              <a:t>HTML </a:t>
            </a:r>
            <a:r>
              <a:rPr lang="en-IN" sz="2500" b="1" dirty="0" smtClean="0">
                <a:sym typeface="Wingdings" pitchFamily="2" charset="2"/>
              </a:rPr>
              <a:t> </a:t>
            </a:r>
            <a:r>
              <a:rPr lang="en-IN" sz="2500" dirty="0" smtClean="0">
                <a:sym typeface="Wingdings" pitchFamily="2" charset="2"/>
              </a:rPr>
              <a:t>Structure(pages, sections)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sz="2500" b="1" dirty="0" smtClean="0">
                <a:sym typeface="Wingdings" pitchFamily="2" charset="2"/>
              </a:rPr>
              <a:t>CSS   </a:t>
            </a:r>
            <a:r>
              <a:rPr lang="en-IN" sz="2500" dirty="0" smtClean="0">
                <a:sym typeface="Wingdings" pitchFamily="2" charset="2"/>
              </a:rPr>
              <a:t>styling (colours, layouts, responsiveness).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sz="2500" b="1" dirty="0" smtClean="0">
                <a:sym typeface="Wingdings" pitchFamily="2" charset="2"/>
              </a:rPr>
              <a:t>JavaScript    </a:t>
            </a:r>
            <a:r>
              <a:rPr lang="en-IN" sz="2500" dirty="0" smtClean="0">
                <a:sym typeface="Wingdings" pitchFamily="2" charset="2"/>
              </a:rPr>
              <a:t>Interactivity ( navigation menu)</a:t>
            </a:r>
          </a:p>
          <a:p>
            <a:pPr marL="457200" indent="-457200">
              <a:buFont typeface="Wingdings" pitchFamily="2" charset="2"/>
              <a:buChar char="§"/>
            </a:pPr>
            <a:endParaRPr lang="en-IN" sz="2500" b="1" dirty="0" smtClean="0">
              <a:sym typeface="Wingdings" pitchFamily="2" charset="2"/>
            </a:endParaRPr>
          </a:p>
          <a:p>
            <a:pPr marL="457200" indent="-457200">
              <a:buFont typeface="Wingdings" pitchFamily="2" charset="2"/>
              <a:buChar char="§"/>
            </a:pPr>
            <a:r>
              <a:rPr lang="en-IN" sz="2500" b="1" dirty="0" smtClean="0">
                <a:sym typeface="Wingdings" pitchFamily="2" charset="2"/>
              </a:rPr>
              <a:t>Code editor : </a:t>
            </a:r>
            <a:r>
              <a:rPr lang="en-IN" sz="2500" dirty="0" smtClean="0">
                <a:sym typeface="Wingdings" pitchFamily="2" charset="2"/>
              </a:rPr>
              <a:t>Visual Studio and </a:t>
            </a:r>
            <a:r>
              <a:rPr lang="en-IN" sz="2800" dirty="0" smtClean="0">
                <a:sym typeface="Wingdings" pitchFamily="2" charset="2"/>
              </a:rPr>
              <a:t>hosting platform (</a:t>
            </a:r>
            <a:r>
              <a:rPr lang="en-IN" sz="2800" dirty="0" err="1" smtClean="0">
                <a:sym typeface="Wingdings" pitchFamily="2" charset="2"/>
              </a:rPr>
              <a:t>Github</a:t>
            </a:r>
            <a:r>
              <a:rPr lang="en-IN" sz="2800" dirty="0" smtClean="0">
                <a:sym typeface="Wingdings" pitchFamily="2" charset="2"/>
              </a:rPr>
              <a:t> pages).</a:t>
            </a:r>
            <a:endParaRPr lang="en-IN" sz="2500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400" dirty="0" smtClean="0"/>
              <a:t>Sections included: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 smtClean="0"/>
              <a:t>About Me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 smtClean="0"/>
              <a:t>Education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 smtClean="0"/>
              <a:t>Skills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 smtClean="0"/>
              <a:t>Projects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 smtClean="0"/>
              <a:t>Contact link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400" dirty="0" smtClean="0"/>
              <a:t>Responsive layout (mobile + desktop view).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631</TotalTime>
  <Words>488</Words>
  <Application>Microsoft Office PowerPoint</Application>
  <PresentationFormat>Custom</PresentationFormat>
  <Paragraphs>110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Angles</vt:lpstr>
      <vt:lpstr>Digital Portfolio  </vt:lpstr>
      <vt:lpstr>PROJECT TITLE</vt:lpstr>
      <vt:lpstr>AGENDA</vt:lpstr>
      <vt:lpstr>PROBLEM STATEMENT</vt:lpstr>
      <vt:lpstr>PROJECT OVERVIEW</vt:lpstr>
      <vt:lpstr>PowerPoint Presentation</vt:lpstr>
      <vt:lpstr>WHO ARE THE END USERS?</vt:lpstr>
      <vt:lpstr>TOOLS AND TECHNIQUES</vt:lpstr>
      <vt:lpstr>PowerPoint Presentation</vt:lpstr>
      <vt:lpstr>FEATURES AND FUNCTIONALITY</vt:lpstr>
      <vt:lpstr>RESULTS AND SCREENSHOTS:</vt:lpstr>
      <vt:lpstr>PowerPoint Presentation</vt:lpstr>
      <vt:lpstr>CONCLUSION:</vt:lpstr>
      <vt:lpstr>Conclusions:</vt:lpstr>
      <vt:lpstr>THANK YOU ALL!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baska</cp:lastModifiedBy>
  <cp:revision>42</cp:revision>
  <dcterms:created xsi:type="dcterms:W3CDTF">2024-03-29T15:07:22Z</dcterms:created>
  <dcterms:modified xsi:type="dcterms:W3CDTF">2025-08-31T14:10:14Z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