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94574-1452-8FDE-F87C-EC62165AC033}" v="14" dt="2025-09-19T03:00:53.645"/>
    <p1510:client id="{519C0A2A-7339-4DF8-A4EE-033717B07736}" v="1" dt="2025-09-19T03:38:26.797"/>
    <p1510:client id="{83C670D0-7ADF-22B0-3590-A7ADE87CF774}" v="1916" dt="2025-09-19T03:27:1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86F26-6898-4CA6-8E5C-99ADD008EFE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DF9CC2-E15F-4AA6-A7FF-EC7B0C2967B2}">
      <dgm:prSet phldrT="[Text]" phldr="0"/>
      <dgm:spPr/>
      <dgm:t>
        <a:bodyPr/>
        <a:lstStyle/>
        <a:p>
          <a:r>
            <a:rPr lang="en-IN" dirty="0"/>
            <a:t>Technical Feasibility</a:t>
          </a:r>
        </a:p>
      </dgm:t>
    </dgm:pt>
    <dgm:pt modelId="{C8DF48B3-4460-49EB-A94C-A42D975DB111}" type="parTrans" cxnId="{DA1FB1CE-8B92-4406-922B-A5EDFD3628D9}">
      <dgm:prSet/>
      <dgm:spPr/>
      <dgm:t>
        <a:bodyPr/>
        <a:lstStyle/>
        <a:p>
          <a:endParaRPr lang="en-IN"/>
        </a:p>
      </dgm:t>
    </dgm:pt>
    <dgm:pt modelId="{843EA8F4-68CE-4BAB-981C-554C08A0BCBD}" type="sibTrans" cxnId="{DA1FB1CE-8B92-4406-922B-A5EDFD3628D9}">
      <dgm:prSet/>
      <dgm:spPr/>
      <dgm:t>
        <a:bodyPr/>
        <a:lstStyle/>
        <a:p>
          <a:endParaRPr lang="en-IN"/>
        </a:p>
      </dgm:t>
    </dgm:pt>
    <dgm:pt modelId="{20A8C405-16CA-4438-9AE1-AE5E3E54CA3D}">
      <dgm:prSet phldrT="[Text]" phldr="0"/>
      <dgm:spPr/>
      <dgm:t>
        <a:bodyPr/>
        <a:lstStyle/>
        <a:p>
          <a:r>
            <a:rPr lang="en-IN" dirty="0"/>
            <a:t>Technology stack: Flutter+ Firebase </a:t>
          </a:r>
        </a:p>
      </dgm:t>
    </dgm:pt>
    <dgm:pt modelId="{55A0146E-C469-4283-B23A-59E364EF5084}" type="parTrans" cxnId="{A191F101-5C6D-494C-9FD5-402DE77C03CA}">
      <dgm:prSet/>
      <dgm:spPr/>
      <dgm:t>
        <a:bodyPr/>
        <a:lstStyle/>
        <a:p>
          <a:endParaRPr lang="en-IN"/>
        </a:p>
      </dgm:t>
    </dgm:pt>
    <dgm:pt modelId="{0F8144F5-096F-4B18-802D-F8668133A1DE}" type="sibTrans" cxnId="{A191F101-5C6D-494C-9FD5-402DE77C03CA}">
      <dgm:prSet/>
      <dgm:spPr/>
      <dgm:t>
        <a:bodyPr/>
        <a:lstStyle/>
        <a:p>
          <a:endParaRPr lang="en-IN"/>
        </a:p>
      </dgm:t>
    </dgm:pt>
    <dgm:pt modelId="{D861DD6C-6D28-46B2-B3C6-DBC10F2E9FA3}">
      <dgm:prSet phldrT="[Text]" phldr="0"/>
      <dgm:spPr/>
      <dgm:t>
        <a:bodyPr/>
        <a:lstStyle/>
        <a:p>
          <a:r>
            <a:rPr lang="en-IN" dirty="0"/>
            <a:t>Device Compatibility: Android 6+ Basic smartphones</a:t>
          </a:r>
        </a:p>
      </dgm:t>
    </dgm:pt>
    <dgm:pt modelId="{9DB94BD1-51C1-4044-8DA0-33A51E489B1E}" type="parTrans" cxnId="{0797D62D-574B-4392-9DE8-2332A8A44C19}">
      <dgm:prSet/>
      <dgm:spPr/>
      <dgm:t>
        <a:bodyPr/>
        <a:lstStyle/>
        <a:p>
          <a:endParaRPr lang="en-IN"/>
        </a:p>
      </dgm:t>
    </dgm:pt>
    <dgm:pt modelId="{440BDF10-464B-4107-8AF5-E6A28EBF1510}" type="sibTrans" cxnId="{0797D62D-574B-4392-9DE8-2332A8A44C19}">
      <dgm:prSet/>
      <dgm:spPr/>
      <dgm:t>
        <a:bodyPr/>
        <a:lstStyle/>
        <a:p>
          <a:endParaRPr lang="en-IN"/>
        </a:p>
      </dgm:t>
    </dgm:pt>
    <dgm:pt modelId="{A82B0636-0772-4AF5-BCC2-E6C2F36448B5}">
      <dgm:prSet phldrT="[Text]" phldr="0"/>
      <dgm:spPr/>
      <dgm:t>
        <a:bodyPr/>
        <a:lstStyle/>
        <a:p>
          <a:r>
            <a:rPr lang="en-IN" dirty="0"/>
            <a:t>Financial Feasibility</a:t>
          </a:r>
        </a:p>
      </dgm:t>
    </dgm:pt>
    <dgm:pt modelId="{35115ED9-A953-4B84-80CB-BC68AF420FEA}" type="parTrans" cxnId="{A7647A05-1A6E-4A06-B8BF-55843D9ECF62}">
      <dgm:prSet/>
      <dgm:spPr/>
      <dgm:t>
        <a:bodyPr/>
        <a:lstStyle/>
        <a:p>
          <a:endParaRPr lang="en-IN"/>
        </a:p>
      </dgm:t>
    </dgm:pt>
    <dgm:pt modelId="{E587BC0A-C37A-49A4-A538-A9FF33FAFF66}" type="sibTrans" cxnId="{A7647A05-1A6E-4A06-B8BF-55843D9ECF62}">
      <dgm:prSet/>
      <dgm:spPr/>
      <dgm:t>
        <a:bodyPr/>
        <a:lstStyle/>
        <a:p>
          <a:endParaRPr lang="en-IN"/>
        </a:p>
      </dgm:t>
    </dgm:pt>
    <dgm:pt modelId="{F6CFA4E5-B51D-4E60-9428-AD8D9447E309}">
      <dgm:prSet phldrT="[Text]" phldr="0" custT="1"/>
      <dgm:spPr/>
      <dgm:t>
        <a:bodyPr/>
        <a:lstStyle/>
        <a:p>
          <a:r>
            <a:rPr lang="en-IN" sz="1440" baseline="0" dirty="0"/>
            <a:t>Development cost : 15- 20  lakhs</a:t>
          </a:r>
        </a:p>
      </dgm:t>
    </dgm:pt>
    <dgm:pt modelId="{0071348B-CDAA-4DBC-8299-92EA1469ED39}" type="parTrans" cxnId="{4648FEF0-8D8E-4008-B8FF-9755DC0051CE}">
      <dgm:prSet/>
      <dgm:spPr/>
      <dgm:t>
        <a:bodyPr/>
        <a:lstStyle/>
        <a:p>
          <a:endParaRPr lang="en-IN"/>
        </a:p>
      </dgm:t>
    </dgm:pt>
    <dgm:pt modelId="{D9DE7A5D-3F9B-46E5-97E5-D96B48367BD7}" type="sibTrans" cxnId="{4648FEF0-8D8E-4008-B8FF-9755DC0051CE}">
      <dgm:prSet/>
      <dgm:spPr/>
      <dgm:t>
        <a:bodyPr/>
        <a:lstStyle/>
        <a:p>
          <a:endParaRPr lang="en-IN"/>
        </a:p>
      </dgm:t>
    </dgm:pt>
    <dgm:pt modelId="{3507B553-5518-4216-9487-73291817D475}">
      <dgm:prSet phldrT="[Text]" phldr="0" custT="1"/>
      <dgm:spPr/>
      <dgm:t>
        <a:bodyPr/>
        <a:lstStyle/>
        <a:p>
          <a:endParaRPr lang="en-IN" sz="1440" baseline="0" dirty="0"/>
        </a:p>
      </dgm:t>
    </dgm:pt>
    <dgm:pt modelId="{708D3433-247B-4F85-8F57-AE0165125FC8}" type="parTrans" cxnId="{86ABFE65-0798-45A6-8D40-9643116A2255}">
      <dgm:prSet/>
      <dgm:spPr/>
      <dgm:t>
        <a:bodyPr/>
        <a:lstStyle/>
        <a:p>
          <a:endParaRPr lang="en-IN"/>
        </a:p>
      </dgm:t>
    </dgm:pt>
    <dgm:pt modelId="{FA2BC9D7-585E-4AFE-9DD7-74EA0FCC0018}" type="sibTrans" cxnId="{86ABFE65-0798-45A6-8D40-9643116A2255}">
      <dgm:prSet/>
      <dgm:spPr/>
      <dgm:t>
        <a:bodyPr/>
        <a:lstStyle/>
        <a:p>
          <a:endParaRPr lang="en-IN"/>
        </a:p>
      </dgm:t>
    </dgm:pt>
    <dgm:pt modelId="{6249E6E1-6D26-4446-A8D6-388A9334ED22}">
      <dgm:prSet phldrT="[Text]" phldr="0" custT="1"/>
      <dgm:spPr/>
      <dgm:t>
        <a:bodyPr/>
        <a:lstStyle/>
        <a:p>
          <a:r>
            <a:rPr lang="en-IN" sz="1440" dirty="0"/>
            <a:t>Content Creation: ₹10 lakhs for multilingual curriculum content</a:t>
          </a:r>
          <a:endParaRPr lang="en-IN" sz="1440" baseline="0" dirty="0"/>
        </a:p>
      </dgm:t>
    </dgm:pt>
    <dgm:pt modelId="{C3D4ED0E-810C-438A-BAC8-386677840A36}" type="parTrans" cxnId="{B87FFE55-C0D0-47D3-AEEE-8CFA6EF3894F}">
      <dgm:prSet/>
      <dgm:spPr/>
      <dgm:t>
        <a:bodyPr/>
        <a:lstStyle/>
        <a:p>
          <a:endParaRPr lang="en-IN"/>
        </a:p>
      </dgm:t>
    </dgm:pt>
    <dgm:pt modelId="{F4DE4900-F3C8-4767-BFDD-9DAB4E751F83}" type="sibTrans" cxnId="{B87FFE55-C0D0-47D3-AEEE-8CFA6EF3894F}">
      <dgm:prSet/>
      <dgm:spPr/>
      <dgm:t>
        <a:bodyPr/>
        <a:lstStyle/>
        <a:p>
          <a:endParaRPr lang="en-IN"/>
        </a:p>
      </dgm:t>
    </dgm:pt>
    <dgm:pt modelId="{DF3574F6-B94E-4A82-BD2B-9DCA59AC6E67}" type="pres">
      <dgm:prSet presAssocID="{E6086F26-6898-4CA6-8E5C-99ADD008EFE6}" presName="Name0" presStyleCnt="0">
        <dgm:presLayoutVars>
          <dgm:dir/>
          <dgm:animLvl val="lvl"/>
          <dgm:resizeHandles/>
        </dgm:presLayoutVars>
      </dgm:prSet>
      <dgm:spPr/>
    </dgm:pt>
    <dgm:pt modelId="{0E772036-E4D2-4DA3-BA16-0BA90B2208CE}" type="pres">
      <dgm:prSet presAssocID="{CDDF9CC2-E15F-4AA6-A7FF-EC7B0C2967B2}" presName="linNode" presStyleCnt="0"/>
      <dgm:spPr/>
    </dgm:pt>
    <dgm:pt modelId="{B2C69949-D88B-443E-BFBE-2E5B1E91260D}" type="pres">
      <dgm:prSet presAssocID="{CDDF9CC2-E15F-4AA6-A7FF-EC7B0C2967B2}" presName="parentShp" presStyleLbl="node1" presStyleIdx="0" presStyleCnt="2">
        <dgm:presLayoutVars>
          <dgm:bulletEnabled val="1"/>
        </dgm:presLayoutVars>
      </dgm:prSet>
      <dgm:spPr/>
    </dgm:pt>
    <dgm:pt modelId="{10B3F39B-45FC-44C4-B173-B71F9C863E57}" type="pres">
      <dgm:prSet presAssocID="{CDDF9CC2-E15F-4AA6-A7FF-EC7B0C2967B2}" presName="childShp" presStyleLbl="bgAccFollowNode1" presStyleIdx="0" presStyleCnt="2">
        <dgm:presLayoutVars>
          <dgm:bulletEnabled val="1"/>
        </dgm:presLayoutVars>
      </dgm:prSet>
      <dgm:spPr/>
    </dgm:pt>
    <dgm:pt modelId="{2DFDAA4F-1146-4651-BDA6-9F9FFB14F5E3}" type="pres">
      <dgm:prSet presAssocID="{843EA8F4-68CE-4BAB-981C-554C08A0BCBD}" presName="spacing" presStyleCnt="0"/>
      <dgm:spPr/>
    </dgm:pt>
    <dgm:pt modelId="{148EC478-7930-45BE-89E0-584153B6A212}" type="pres">
      <dgm:prSet presAssocID="{A82B0636-0772-4AF5-BCC2-E6C2F36448B5}" presName="linNode" presStyleCnt="0"/>
      <dgm:spPr/>
    </dgm:pt>
    <dgm:pt modelId="{A088A232-1B35-4818-8A51-AFD848E87595}" type="pres">
      <dgm:prSet presAssocID="{A82B0636-0772-4AF5-BCC2-E6C2F36448B5}" presName="parentShp" presStyleLbl="node1" presStyleIdx="1" presStyleCnt="2" custLinFactY="36179" custLinFactNeighborX="-4329" custLinFactNeighborY="100000">
        <dgm:presLayoutVars>
          <dgm:bulletEnabled val="1"/>
        </dgm:presLayoutVars>
      </dgm:prSet>
      <dgm:spPr/>
    </dgm:pt>
    <dgm:pt modelId="{62F0714E-FEB6-4187-9EE2-AA4D85DA6815}" type="pres">
      <dgm:prSet presAssocID="{A82B0636-0772-4AF5-BCC2-E6C2F36448B5}" presName="childShp" presStyleLbl="bgAccFollowNode1" presStyleIdx="1" presStyleCnt="2" custLinFactY="46419" custLinFactNeighborX="0" custLinFactNeighborY="100000">
        <dgm:presLayoutVars>
          <dgm:bulletEnabled val="1"/>
        </dgm:presLayoutVars>
      </dgm:prSet>
      <dgm:spPr/>
    </dgm:pt>
  </dgm:ptLst>
  <dgm:cxnLst>
    <dgm:cxn modelId="{A191F101-5C6D-494C-9FD5-402DE77C03CA}" srcId="{CDDF9CC2-E15F-4AA6-A7FF-EC7B0C2967B2}" destId="{20A8C405-16CA-4438-9AE1-AE5E3E54CA3D}" srcOrd="0" destOrd="0" parTransId="{55A0146E-C469-4283-B23A-59E364EF5084}" sibTransId="{0F8144F5-096F-4B18-802D-F8668133A1DE}"/>
    <dgm:cxn modelId="{A7647A05-1A6E-4A06-B8BF-55843D9ECF62}" srcId="{E6086F26-6898-4CA6-8E5C-99ADD008EFE6}" destId="{A82B0636-0772-4AF5-BCC2-E6C2F36448B5}" srcOrd="1" destOrd="0" parTransId="{35115ED9-A953-4B84-80CB-BC68AF420FEA}" sibTransId="{E587BC0A-C37A-49A4-A538-A9FF33FAFF66}"/>
    <dgm:cxn modelId="{E6EA8A17-29BA-4B48-90BB-89A4FC6DCD7D}" type="presOf" srcId="{CDDF9CC2-E15F-4AA6-A7FF-EC7B0C2967B2}" destId="{B2C69949-D88B-443E-BFBE-2E5B1E91260D}" srcOrd="0" destOrd="0" presId="urn:microsoft.com/office/officeart/2005/8/layout/vList6"/>
    <dgm:cxn modelId="{0797D62D-574B-4392-9DE8-2332A8A44C19}" srcId="{CDDF9CC2-E15F-4AA6-A7FF-EC7B0C2967B2}" destId="{D861DD6C-6D28-46B2-B3C6-DBC10F2E9FA3}" srcOrd="1" destOrd="0" parTransId="{9DB94BD1-51C1-4044-8DA0-33A51E489B1E}" sibTransId="{440BDF10-464B-4107-8AF5-E6A28EBF1510}"/>
    <dgm:cxn modelId="{86ABFE65-0798-45A6-8D40-9643116A2255}" srcId="{A82B0636-0772-4AF5-BCC2-E6C2F36448B5}" destId="{3507B553-5518-4216-9487-73291817D475}" srcOrd="2" destOrd="0" parTransId="{708D3433-247B-4F85-8F57-AE0165125FC8}" sibTransId="{FA2BC9D7-585E-4AFE-9DD7-74EA0FCC0018}"/>
    <dgm:cxn modelId="{DCCF8052-825A-4FB0-B8EB-08AB9E44D7EF}" type="presOf" srcId="{20A8C405-16CA-4438-9AE1-AE5E3E54CA3D}" destId="{10B3F39B-45FC-44C4-B173-B71F9C863E57}" srcOrd="0" destOrd="0" presId="urn:microsoft.com/office/officeart/2005/8/layout/vList6"/>
    <dgm:cxn modelId="{B87FFE55-C0D0-47D3-AEEE-8CFA6EF3894F}" srcId="{A82B0636-0772-4AF5-BCC2-E6C2F36448B5}" destId="{6249E6E1-6D26-4446-A8D6-388A9334ED22}" srcOrd="1" destOrd="0" parTransId="{C3D4ED0E-810C-438A-BAC8-386677840A36}" sibTransId="{F4DE4900-F3C8-4767-BFDD-9DAB4E751F83}"/>
    <dgm:cxn modelId="{9F717781-50CD-4712-9361-AAEA12E1B63C}" type="presOf" srcId="{F6CFA4E5-B51D-4E60-9428-AD8D9447E309}" destId="{62F0714E-FEB6-4187-9EE2-AA4D85DA6815}" srcOrd="0" destOrd="0" presId="urn:microsoft.com/office/officeart/2005/8/layout/vList6"/>
    <dgm:cxn modelId="{AD4EE598-520D-448E-BBCF-5CBF6CFE1F0D}" type="presOf" srcId="{D861DD6C-6D28-46B2-B3C6-DBC10F2E9FA3}" destId="{10B3F39B-45FC-44C4-B173-B71F9C863E57}" srcOrd="0" destOrd="1" presId="urn:microsoft.com/office/officeart/2005/8/layout/vList6"/>
    <dgm:cxn modelId="{3CE861A4-C6DF-4F94-9991-1CD706C2327F}" type="presOf" srcId="{A82B0636-0772-4AF5-BCC2-E6C2F36448B5}" destId="{A088A232-1B35-4818-8A51-AFD848E87595}" srcOrd="0" destOrd="0" presId="urn:microsoft.com/office/officeart/2005/8/layout/vList6"/>
    <dgm:cxn modelId="{BA0807A9-423D-4087-BF48-62093C9DC43C}" type="presOf" srcId="{6249E6E1-6D26-4446-A8D6-388A9334ED22}" destId="{62F0714E-FEB6-4187-9EE2-AA4D85DA6815}" srcOrd="0" destOrd="1" presId="urn:microsoft.com/office/officeart/2005/8/layout/vList6"/>
    <dgm:cxn modelId="{C3F699CA-A4F3-49AD-B711-0D9990E7E705}" type="presOf" srcId="{E6086F26-6898-4CA6-8E5C-99ADD008EFE6}" destId="{DF3574F6-B94E-4A82-BD2B-9DCA59AC6E67}" srcOrd="0" destOrd="0" presId="urn:microsoft.com/office/officeart/2005/8/layout/vList6"/>
    <dgm:cxn modelId="{DA1FB1CE-8B92-4406-922B-A5EDFD3628D9}" srcId="{E6086F26-6898-4CA6-8E5C-99ADD008EFE6}" destId="{CDDF9CC2-E15F-4AA6-A7FF-EC7B0C2967B2}" srcOrd="0" destOrd="0" parTransId="{C8DF48B3-4460-49EB-A94C-A42D975DB111}" sibTransId="{843EA8F4-68CE-4BAB-981C-554C08A0BCBD}"/>
    <dgm:cxn modelId="{C21F17E4-A8D2-4D10-97ED-0809BF4D49AD}" type="presOf" srcId="{3507B553-5518-4216-9487-73291817D475}" destId="{62F0714E-FEB6-4187-9EE2-AA4D85DA6815}" srcOrd="0" destOrd="2" presId="urn:microsoft.com/office/officeart/2005/8/layout/vList6"/>
    <dgm:cxn modelId="{4648FEF0-8D8E-4008-B8FF-9755DC0051CE}" srcId="{A82B0636-0772-4AF5-BCC2-E6C2F36448B5}" destId="{F6CFA4E5-B51D-4E60-9428-AD8D9447E309}" srcOrd="0" destOrd="0" parTransId="{0071348B-CDAA-4DBC-8299-92EA1469ED39}" sibTransId="{D9DE7A5D-3F9B-46E5-97E5-D96B48367BD7}"/>
    <dgm:cxn modelId="{61EE5962-E9AE-47D5-A65A-DED5B3EA5815}" type="presParOf" srcId="{DF3574F6-B94E-4A82-BD2B-9DCA59AC6E67}" destId="{0E772036-E4D2-4DA3-BA16-0BA90B2208CE}" srcOrd="0" destOrd="0" presId="urn:microsoft.com/office/officeart/2005/8/layout/vList6"/>
    <dgm:cxn modelId="{F34665D8-363A-494D-BA2C-0639016D2871}" type="presParOf" srcId="{0E772036-E4D2-4DA3-BA16-0BA90B2208CE}" destId="{B2C69949-D88B-443E-BFBE-2E5B1E91260D}" srcOrd="0" destOrd="0" presId="urn:microsoft.com/office/officeart/2005/8/layout/vList6"/>
    <dgm:cxn modelId="{33FDB870-F940-46B3-9F71-830696E413A7}" type="presParOf" srcId="{0E772036-E4D2-4DA3-BA16-0BA90B2208CE}" destId="{10B3F39B-45FC-44C4-B173-B71F9C863E57}" srcOrd="1" destOrd="0" presId="urn:microsoft.com/office/officeart/2005/8/layout/vList6"/>
    <dgm:cxn modelId="{27DF934F-B966-4369-B1FE-114D65CB8360}" type="presParOf" srcId="{DF3574F6-B94E-4A82-BD2B-9DCA59AC6E67}" destId="{2DFDAA4F-1146-4651-BDA6-9F9FFB14F5E3}" srcOrd="1" destOrd="0" presId="urn:microsoft.com/office/officeart/2005/8/layout/vList6"/>
    <dgm:cxn modelId="{66ED58C5-1A48-4887-8BE9-771DF26A9368}" type="presParOf" srcId="{DF3574F6-B94E-4A82-BD2B-9DCA59AC6E67}" destId="{148EC478-7930-45BE-89E0-584153B6A212}" srcOrd="2" destOrd="0" presId="urn:microsoft.com/office/officeart/2005/8/layout/vList6"/>
    <dgm:cxn modelId="{FD128A6D-F6FB-4C76-AC23-9A2D403259A5}" type="presParOf" srcId="{148EC478-7930-45BE-89E0-584153B6A212}" destId="{A088A232-1B35-4818-8A51-AFD848E87595}" srcOrd="0" destOrd="0" presId="urn:microsoft.com/office/officeart/2005/8/layout/vList6"/>
    <dgm:cxn modelId="{5BF2BEC2-77A3-4A83-A33D-6E882CB73003}" type="presParOf" srcId="{148EC478-7930-45BE-89E0-584153B6A212}" destId="{62F0714E-FEB6-4187-9EE2-AA4D85DA681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0EB0A-7829-4CD4-B10D-BB603D9AFD86}" type="doc">
      <dgm:prSet loTypeId="urn:microsoft.com/office/officeart/2005/8/layout/gear1" loCatId="cycl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1A2116D5-3C2E-4358-9523-30D5DE6B4903}">
      <dgm:prSet phldrT="[Text]" phldr="0"/>
      <dgm:spPr/>
      <dgm:t>
        <a:bodyPr/>
        <a:lstStyle/>
        <a:p>
          <a:r>
            <a:rPr lang="en-IN" dirty="0"/>
            <a:t>Potential challenges</a:t>
          </a:r>
        </a:p>
      </dgm:t>
    </dgm:pt>
    <dgm:pt modelId="{2DFF0243-9ACF-4B3D-94B9-3DFF56F0291A}" type="parTrans" cxnId="{7C50AE18-0AC7-43C0-A8D2-2DBD5953CD6A}">
      <dgm:prSet/>
      <dgm:spPr/>
      <dgm:t>
        <a:bodyPr/>
        <a:lstStyle/>
        <a:p>
          <a:endParaRPr lang="en-IN"/>
        </a:p>
      </dgm:t>
    </dgm:pt>
    <dgm:pt modelId="{7D58C545-D332-49C4-919D-B52BE382060D}" type="sibTrans" cxnId="{7C50AE18-0AC7-43C0-A8D2-2DBD5953CD6A}">
      <dgm:prSet/>
      <dgm:spPr/>
      <dgm:t>
        <a:bodyPr/>
        <a:lstStyle/>
        <a:p>
          <a:endParaRPr lang="en-IN"/>
        </a:p>
      </dgm:t>
    </dgm:pt>
    <dgm:pt modelId="{109BC989-6816-467C-BB52-513FB8A3A179}">
      <dgm:prSet phldrT="[Text]" phldr="0"/>
      <dgm:spPr/>
      <dgm:t>
        <a:bodyPr/>
        <a:lstStyle/>
        <a:p>
          <a:r>
            <a:rPr lang="en-IN" dirty="0"/>
            <a:t>Infrastructure Risks</a:t>
          </a:r>
        </a:p>
      </dgm:t>
    </dgm:pt>
    <dgm:pt modelId="{ED6ED51C-C0D0-4D37-95ED-F22A600FF2BD}" type="parTrans" cxnId="{2CFDB87A-239B-42D9-B1B1-170D0C7A1826}">
      <dgm:prSet/>
      <dgm:spPr/>
      <dgm:t>
        <a:bodyPr/>
        <a:lstStyle/>
        <a:p>
          <a:endParaRPr lang="en-IN"/>
        </a:p>
      </dgm:t>
    </dgm:pt>
    <dgm:pt modelId="{0AC832E4-DC08-4801-9B98-B2CEB5A3684E}" type="sibTrans" cxnId="{2CFDB87A-239B-42D9-B1B1-170D0C7A1826}">
      <dgm:prSet/>
      <dgm:spPr/>
      <dgm:t>
        <a:bodyPr/>
        <a:lstStyle/>
        <a:p>
          <a:endParaRPr lang="en-IN"/>
        </a:p>
      </dgm:t>
    </dgm:pt>
    <dgm:pt modelId="{1CC83906-1267-4301-8F53-B3B909558138}">
      <dgm:prSet phldrT="[Text]" phldr="0"/>
      <dgm:spPr/>
      <dgm:t>
        <a:bodyPr/>
        <a:lstStyle/>
        <a:p>
          <a:r>
            <a:rPr lang="en-IN" dirty="0"/>
            <a:t>Content quality risks</a:t>
          </a:r>
        </a:p>
      </dgm:t>
    </dgm:pt>
    <dgm:pt modelId="{411A4D5A-AAFD-42A1-B74F-A5EED7D98107}" type="parTrans" cxnId="{325632A1-2126-4AEF-A35A-9E7689BBA717}">
      <dgm:prSet/>
      <dgm:spPr/>
      <dgm:t>
        <a:bodyPr/>
        <a:lstStyle/>
        <a:p>
          <a:endParaRPr lang="en-IN"/>
        </a:p>
      </dgm:t>
    </dgm:pt>
    <dgm:pt modelId="{8ACC5F03-3519-4AF3-B808-5E9A3DF32E7C}" type="sibTrans" cxnId="{325632A1-2126-4AEF-A35A-9E7689BBA717}">
      <dgm:prSet/>
      <dgm:spPr/>
      <dgm:t>
        <a:bodyPr/>
        <a:lstStyle/>
        <a:p>
          <a:endParaRPr lang="en-IN"/>
        </a:p>
      </dgm:t>
    </dgm:pt>
    <dgm:pt modelId="{B9AE6BC6-51D6-4962-B053-B8BD0FDF4401}">
      <dgm:prSet phldrT="[Text]" phldr="0"/>
      <dgm:spPr/>
      <dgm:t>
        <a:bodyPr/>
        <a:lstStyle/>
        <a:p>
          <a:r>
            <a:rPr lang="en-IN" dirty="0"/>
            <a:t>Technical Risks</a:t>
          </a:r>
        </a:p>
      </dgm:t>
    </dgm:pt>
    <dgm:pt modelId="{C41C5275-42CD-4523-ADD6-0BE5CE3218F4}" type="parTrans" cxnId="{DCCF22D9-E747-4B2C-89F8-C3CED952DF2A}">
      <dgm:prSet/>
      <dgm:spPr/>
      <dgm:t>
        <a:bodyPr/>
        <a:lstStyle/>
        <a:p>
          <a:endParaRPr lang="en-IN"/>
        </a:p>
      </dgm:t>
    </dgm:pt>
    <dgm:pt modelId="{FB5A96DF-A0D9-4DD6-A649-C0C6FC9F453A}" type="sibTrans" cxnId="{DCCF22D9-E747-4B2C-89F8-C3CED952DF2A}">
      <dgm:prSet/>
      <dgm:spPr/>
      <dgm:t>
        <a:bodyPr/>
        <a:lstStyle/>
        <a:p>
          <a:endParaRPr lang="en-IN"/>
        </a:p>
      </dgm:t>
    </dgm:pt>
    <dgm:pt modelId="{C3310268-3547-4371-8DE1-D070D97BC246}">
      <dgm:prSet phldrT="[Text]" phldr="0"/>
      <dgm:spPr/>
      <dgm:t>
        <a:bodyPr/>
        <a:lstStyle/>
        <a:p>
          <a:r>
            <a:rPr lang="en-IN" dirty="0"/>
            <a:t>Adoption Risks</a:t>
          </a:r>
        </a:p>
      </dgm:t>
    </dgm:pt>
    <dgm:pt modelId="{3B597937-8A9F-4D1F-9F46-231612F1D6C8}" type="parTrans" cxnId="{A5C2C641-ECD0-47A2-9E77-AE9047257CD6}">
      <dgm:prSet/>
      <dgm:spPr/>
      <dgm:t>
        <a:bodyPr/>
        <a:lstStyle/>
        <a:p>
          <a:endParaRPr lang="en-IN"/>
        </a:p>
      </dgm:t>
    </dgm:pt>
    <dgm:pt modelId="{F4C8BCC1-6C23-439E-856F-27F371EC8C49}" type="sibTrans" cxnId="{A5C2C641-ECD0-47A2-9E77-AE9047257CD6}">
      <dgm:prSet/>
      <dgm:spPr/>
      <dgm:t>
        <a:bodyPr/>
        <a:lstStyle/>
        <a:p>
          <a:endParaRPr lang="en-IN"/>
        </a:p>
      </dgm:t>
    </dgm:pt>
    <dgm:pt modelId="{7848FEF5-31BA-4864-82D6-9391CAEEC3A0}" type="pres">
      <dgm:prSet presAssocID="{B960EB0A-7829-4CD4-B10D-BB603D9AFD8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17A53D-B2E0-4AB8-B274-48D71C60CF00}" type="pres">
      <dgm:prSet presAssocID="{1A2116D5-3C2E-4358-9523-30D5DE6B4903}" presName="gear1" presStyleLbl="node1" presStyleIdx="0" presStyleCnt="1">
        <dgm:presLayoutVars>
          <dgm:chMax val="1"/>
          <dgm:bulletEnabled val="1"/>
        </dgm:presLayoutVars>
      </dgm:prSet>
      <dgm:spPr/>
    </dgm:pt>
    <dgm:pt modelId="{BACB13E8-886D-4FB6-898E-DD233F5F5DFB}" type="pres">
      <dgm:prSet presAssocID="{1A2116D5-3C2E-4358-9523-30D5DE6B4903}" presName="gear1srcNode" presStyleLbl="node1" presStyleIdx="0" presStyleCnt="1"/>
      <dgm:spPr/>
    </dgm:pt>
    <dgm:pt modelId="{6223858C-3A9D-4EE5-89FD-D1A7A8B3D86F}" type="pres">
      <dgm:prSet presAssocID="{1A2116D5-3C2E-4358-9523-30D5DE6B4903}" presName="gear1dstNode" presStyleLbl="node1" presStyleIdx="0" presStyleCnt="1"/>
      <dgm:spPr/>
    </dgm:pt>
    <dgm:pt modelId="{E87858F8-ED9A-41D4-9AF6-80DE434E58E2}" type="pres">
      <dgm:prSet presAssocID="{1A2116D5-3C2E-4358-9523-30D5DE6B4903}" presName="gear1ch" presStyleLbl="fgAcc1" presStyleIdx="0" presStyleCnt="1">
        <dgm:presLayoutVars>
          <dgm:chMax val="0"/>
          <dgm:bulletEnabled val="1"/>
        </dgm:presLayoutVars>
      </dgm:prSet>
      <dgm:spPr/>
    </dgm:pt>
    <dgm:pt modelId="{06B07D99-F4D5-4D02-A467-A4CBE65FF74A}" type="pres">
      <dgm:prSet presAssocID="{7D58C545-D332-49C4-919D-B52BE382060D}" presName="connector1" presStyleLbl="sibTrans2D1" presStyleIdx="0" presStyleCnt="1"/>
      <dgm:spPr/>
    </dgm:pt>
  </dgm:ptLst>
  <dgm:cxnLst>
    <dgm:cxn modelId="{B7609A15-1287-4747-81D8-337BF5503088}" type="presOf" srcId="{1A2116D5-3C2E-4358-9523-30D5DE6B4903}" destId="{BACB13E8-886D-4FB6-898E-DD233F5F5DFB}" srcOrd="1" destOrd="0" presId="urn:microsoft.com/office/officeart/2005/8/layout/gear1"/>
    <dgm:cxn modelId="{7C50AE18-0AC7-43C0-A8D2-2DBD5953CD6A}" srcId="{B960EB0A-7829-4CD4-B10D-BB603D9AFD86}" destId="{1A2116D5-3C2E-4358-9523-30D5DE6B4903}" srcOrd="0" destOrd="0" parTransId="{2DFF0243-9ACF-4B3D-94B9-3DFF56F0291A}" sibTransId="{7D58C545-D332-49C4-919D-B52BE382060D}"/>
    <dgm:cxn modelId="{A5C2C641-ECD0-47A2-9E77-AE9047257CD6}" srcId="{1A2116D5-3C2E-4358-9523-30D5DE6B4903}" destId="{C3310268-3547-4371-8DE1-D070D97BC246}" srcOrd="3" destOrd="0" parTransId="{3B597937-8A9F-4D1F-9F46-231612F1D6C8}" sibTransId="{F4C8BCC1-6C23-439E-856F-27F371EC8C49}"/>
    <dgm:cxn modelId="{2CFDB87A-239B-42D9-B1B1-170D0C7A1826}" srcId="{1A2116D5-3C2E-4358-9523-30D5DE6B4903}" destId="{109BC989-6816-467C-BB52-513FB8A3A179}" srcOrd="0" destOrd="0" parTransId="{ED6ED51C-C0D0-4D37-95ED-F22A600FF2BD}" sibTransId="{0AC832E4-DC08-4801-9B98-B2CEB5A3684E}"/>
    <dgm:cxn modelId="{B7107882-944F-4CAD-965C-E58D077199D4}" type="presOf" srcId="{1A2116D5-3C2E-4358-9523-30D5DE6B4903}" destId="{8C17A53D-B2E0-4AB8-B274-48D71C60CF00}" srcOrd="0" destOrd="0" presId="urn:microsoft.com/office/officeart/2005/8/layout/gear1"/>
    <dgm:cxn modelId="{127E0A9D-248F-4A56-BA92-F8FB51B2AA27}" type="presOf" srcId="{1A2116D5-3C2E-4358-9523-30D5DE6B4903}" destId="{6223858C-3A9D-4EE5-89FD-D1A7A8B3D86F}" srcOrd="2" destOrd="0" presId="urn:microsoft.com/office/officeart/2005/8/layout/gear1"/>
    <dgm:cxn modelId="{325632A1-2126-4AEF-A35A-9E7689BBA717}" srcId="{1A2116D5-3C2E-4358-9523-30D5DE6B4903}" destId="{1CC83906-1267-4301-8F53-B3B909558138}" srcOrd="1" destOrd="0" parTransId="{411A4D5A-AAFD-42A1-B74F-A5EED7D98107}" sibTransId="{8ACC5F03-3519-4AF3-B808-5E9A3DF32E7C}"/>
    <dgm:cxn modelId="{1B8EDFA7-E861-4655-A06A-6496E0492BBE}" type="presOf" srcId="{1CC83906-1267-4301-8F53-B3B909558138}" destId="{E87858F8-ED9A-41D4-9AF6-80DE434E58E2}" srcOrd="0" destOrd="1" presId="urn:microsoft.com/office/officeart/2005/8/layout/gear1"/>
    <dgm:cxn modelId="{E543FAA7-08DD-421F-BA50-58A696E06EF2}" type="presOf" srcId="{B960EB0A-7829-4CD4-B10D-BB603D9AFD86}" destId="{7848FEF5-31BA-4864-82D6-9391CAEEC3A0}" srcOrd="0" destOrd="0" presId="urn:microsoft.com/office/officeart/2005/8/layout/gear1"/>
    <dgm:cxn modelId="{B5637AD4-D9F2-48BE-97E8-9AEEB99C8D35}" type="presOf" srcId="{109BC989-6816-467C-BB52-513FB8A3A179}" destId="{E87858F8-ED9A-41D4-9AF6-80DE434E58E2}" srcOrd="0" destOrd="0" presId="urn:microsoft.com/office/officeart/2005/8/layout/gear1"/>
    <dgm:cxn modelId="{775135D5-C7FB-4DF0-B391-23D248A84888}" type="presOf" srcId="{7D58C545-D332-49C4-919D-B52BE382060D}" destId="{06B07D99-F4D5-4D02-A467-A4CBE65FF74A}" srcOrd="0" destOrd="0" presId="urn:microsoft.com/office/officeart/2005/8/layout/gear1"/>
    <dgm:cxn modelId="{DCCF22D9-E747-4B2C-89F8-C3CED952DF2A}" srcId="{1A2116D5-3C2E-4358-9523-30D5DE6B4903}" destId="{B9AE6BC6-51D6-4962-B053-B8BD0FDF4401}" srcOrd="2" destOrd="0" parTransId="{C41C5275-42CD-4523-ADD6-0BE5CE3218F4}" sibTransId="{FB5A96DF-A0D9-4DD6-A649-C0C6FC9F453A}"/>
    <dgm:cxn modelId="{D7F5D0E8-DF1C-4906-9A92-20CA4B39D083}" type="presOf" srcId="{C3310268-3547-4371-8DE1-D070D97BC246}" destId="{E87858F8-ED9A-41D4-9AF6-80DE434E58E2}" srcOrd="0" destOrd="3" presId="urn:microsoft.com/office/officeart/2005/8/layout/gear1"/>
    <dgm:cxn modelId="{86401FF3-DF02-4A09-9BB2-BB8E4BF628F1}" type="presOf" srcId="{B9AE6BC6-51D6-4962-B053-B8BD0FDF4401}" destId="{E87858F8-ED9A-41D4-9AF6-80DE434E58E2}" srcOrd="0" destOrd="2" presId="urn:microsoft.com/office/officeart/2005/8/layout/gear1"/>
    <dgm:cxn modelId="{FD3CADA5-C95D-452A-ACA5-38FE2FFE73A3}" type="presParOf" srcId="{7848FEF5-31BA-4864-82D6-9391CAEEC3A0}" destId="{8C17A53D-B2E0-4AB8-B274-48D71C60CF00}" srcOrd="0" destOrd="0" presId="urn:microsoft.com/office/officeart/2005/8/layout/gear1"/>
    <dgm:cxn modelId="{E9C8AF1A-FAE1-416A-ABDD-72E478B25AF8}" type="presParOf" srcId="{7848FEF5-31BA-4864-82D6-9391CAEEC3A0}" destId="{BACB13E8-886D-4FB6-898E-DD233F5F5DFB}" srcOrd="1" destOrd="0" presId="urn:microsoft.com/office/officeart/2005/8/layout/gear1"/>
    <dgm:cxn modelId="{040D3B04-9009-4599-9256-AC67415D4133}" type="presParOf" srcId="{7848FEF5-31BA-4864-82D6-9391CAEEC3A0}" destId="{6223858C-3A9D-4EE5-89FD-D1A7A8B3D86F}" srcOrd="2" destOrd="0" presId="urn:microsoft.com/office/officeart/2005/8/layout/gear1"/>
    <dgm:cxn modelId="{25B3C381-DD68-4893-BA02-1DE063D68D5E}" type="presParOf" srcId="{7848FEF5-31BA-4864-82D6-9391CAEEC3A0}" destId="{E87858F8-ED9A-41D4-9AF6-80DE434E58E2}" srcOrd="3" destOrd="0" presId="urn:microsoft.com/office/officeart/2005/8/layout/gear1"/>
    <dgm:cxn modelId="{ABCAE30C-18C4-4F9E-807C-FB0B511807C9}" type="presParOf" srcId="{7848FEF5-31BA-4864-82D6-9391CAEEC3A0}" destId="{06B07D99-F4D5-4D02-A467-A4CBE65FF74A}" srcOrd="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567C9-AFDD-42D1-8911-0B5D92A3305E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FE9AF6D6-5DF3-46D7-93F7-2EEE8A390658}">
      <dgm:prSet phldrT="[Text]" phldr="0" custT="1"/>
      <dgm:spPr/>
      <dgm:t>
        <a:bodyPr/>
        <a:lstStyle/>
        <a:p>
          <a:pPr algn="l"/>
          <a:r>
            <a:rPr lang="en-IN" sz="1400" dirty="0"/>
            <a:t>1)Infrastructure Risk(Power supply)</a:t>
          </a:r>
        </a:p>
        <a:p>
          <a:pPr algn="l" rtl="0"/>
          <a:r>
            <a:rPr lang="en-IN" sz="1400" dirty="0"/>
            <a:t>2)Power efficient app </a:t>
          </a:r>
          <a:r>
            <a:rPr lang="en-IN" sz="1400" dirty="0">
              <a:latin typeface="Calibri"/>
            </a:rPr>
            <a:t>design</a:t>
          </a:r>
        </a:p>
      </dgm:t>
    </dgm:pt>
    <dgm:pt modelId="{DE58F19A-F4C9-4F9F-81C8-CA29924FFCD1}" type="parTrans" cxnId="{435C5A83-7192-4FF3-959B-DBB4E6013E34}">
      <dgm:prSet/>
      <dgm:spPr/>
      <dgm:t>
        <a:bodyPr/>
        <a:lstStyle/>
        <a:p>
          <a:endParaRPr lang="en-IN"/>
        </a:p>
      </dgm:t>
    </dgm:pt>
    <dgm:pt modelId="{F07B0D63-359E-4186-9EDC-4E46BFBC2114}" type="sibTrans" cxnId="{435C5A83-7192-4FF3-959B-DBB4E6013E34}">
      <dgm:prSet/>
      <dgm:spPr/>
      <dgm:t>
        <a:bodyPr/>
        <a:lstStyle/>
        <a:p>
          <a:endParaRPr lang="en-IN"/>
        </a:p>
      </dgm:t>
    </dgm:pt>
    <dgm:pt modelId="{978E02FB-ACE5-474C-9893-E59CCFDF8F30}">
      <dgm:prSet phldrT="[Text]" phldr="0" custT="1"/>
      <dgm:spPr/>
      <dgm:t>
        <a:bodyPr/>
        <a:lstStyle/>
        <a:p>
          <a:pPr algn="ctr"/>
          <a:endParaRPr lang="en-IN" sz="1400" dirty="0"/>
        </a:p>
        <a:p>
          <a:pPr algn="l"/>
          <a:r>
            <a:rPr lang="en-IN" sz="1400" dirty="0"/>
            <a:t>5)Technical risk(Data sync Failures)</a:t>
          </a:r>
        </a:p>
        <a:p>
          <a:pPr algn="l"/>
          <a:r>
            <a:rPr lang="en-IN" sz="1400" dirty="0"/>
            <a:t>6)Content  quality risk(Language and curriculum)</a:t>
          </a:r>
        </a:p>
        <a:p>
          <a:pPr algn="ctr"/>
          <a:endParaRPr lang="en-IN" sz="1300" dirty="0"/>
        </a:p>
      </dgm:t>
    </dgm:pt>
    <dgm:pt modelId="{FA6C84AC-9C1B-4DBD-9CF1-6B049998CC66}" type="sibTrans" cxnId="{C986A648-27F9-4BF9-9BB5-B2051A12085A}">
      <dgm:prSet/>
      <dgm:spPr/>
      <dgm:t>
        <a:bodyPr/>
        <a:lstStyle/>
        <a:p>
          <a:endParaRPr lang="en-IN"/>
        </a:p>
      </dgm:t>
    </dgm:pt>
    <dgm:pt modelId="{2D84FCA9-9C92-49C1-B6E1-05FB22FBB76C}" type="parTrans" cxnId="{C986A648-27F9-4BF9-9BB5-B2051A12085A}">
      <dgm:prSet/>
      <dgm:spPr/>
      <dgm:t>
        <a:bodyPr/>
        <a:lstStyle/>
        <a:p>
          <a:endParaRPr lang="en-IN"/>
        </a:p>
      </dgm:t>
    </dgm:pt>
    <dgm:pt modelId="{EFC9D55F-ADAB-45E8-8A72-31CBA678FE3A}">
      <dgm:prSet phldr="0"/>
      <dgm:spPr/>
      <dgm:t>
        <a:bodyPr/>
        <a:lstStyle/>
        <a:p>
          <a:pPr algn="l" rtl="0"/>
          <a:r>
            <a:rPr lang="en-IN" sz="1400" dirty="0">
              <a:latin typeface="Calibri"/>
            </a:rPr>
            <a:t>3</a:t>
          </a:r>
          <a:r>
            <a:rPr lang="en-IN" sz="1400" dirty="0"/>
            <a:t>) Adoption risk(Teacher resistance)</a:t>
          </a:r>
          <a:endParaRPr lang="en-IN" dirty="0"/>
        </a:p>
        <a:p>
          <a:pPr algn="l"/>
          <a:r>
            <a:rPr lang="en-IN" sz="1400" dirty="0"/>
            <a:t>4)Peer mentioning system</a:t>
          </a:r>
          <a:endParaRPr lang="en-US" dirty="0"/>
        </a:p>
      </dgm:t>
    </dgm:pt>
    <dgm:pt modelId="{F465FB95-79A5-4BC1-B4B1-0445C2390160}" type="parTrans" cxnId="{0941C0A2-D0F9-4C2F-AB5D-C862F9C4B69E}">
      <dgm:prSet/>
      <dgm:spPr/>
      <dgm:t>
        <a:bodyPr/>
        <a:lstStyle/>
        <a:p>
          <a:endParaRPr lang="en-IN"/>
        </a:p>
      </dgm:t>
    </dgm:pt>
    <dgm:pt modelId="{EB8CF288-7CB2-4158-B3FA-141B81C4E789}" type="sibTrans" cxnId="{0941C0A2-D0F9-4C2F-AB5D-C862F9C4B69E}">
      <dgm:prSet/>
      <dgm:spPr/>
      <dgm:t>
        <a:bodyPr/>
        <a:lstStyle/>
        <a:p>
          <a:endParaRPr lang="en-IN"/>
        </a:p>
      </dgm:t>
    </dgm:pt>
    <dgm:pt modelId="{85867BBA-A279-4164-B766-5D98CBFEDE2E}" type="pres">
      <dgm:prSet presAssocID="{39D567C9-AFDD-42D1-8911-0B5D92A3305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7704BE1-2FC2-468D-B69A-C43DD982BD7A}" type="pres">
      <dgm:prSet presAssocID="{FE9AF6D6-5DF3-46D7-93F7-2EEE8A390658}" presName="composite" presStyleCnt="0"/>
      <dgm:spPr/>
    </dgm:pt>
    <dgm:pt modelId="{E95B3A87-196C-42E3-ACD0-182B7DE13338}" type="pres">
      <dgm:prSet presAssocID="{FE9AF6D6-5DF3-46D7-93F7-2EEE8A390658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2CACCFA-1149-4839-977F-B02AE23BE825}" type="pres">
      <dgm:prSet presAssocID="{FE9AF6D6-5DF3-46D7-93F7-2EEE8A39065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107836F-45A7-482C-9A2C-E2A2A24E0614}" type="pres">
      <dgm:prSet presAssocID="{FE9AF6D6-5DF3-46D7-93F7-2EEE8A390658}" presName="Accent" presStyleLbl="parChTrans1D1" presStyleIdx="0" presStyleCnt="3"/>
      <dgm:spPr/>
    </dgm:pt>
    <dgm:pt modelId="{7CBD6763-BE93-4CCE-8DAA-1730722859ED}" type="pres">
      <dgm:prSet presAssocID="{F07B0D63-359E-4186-9EDC-4E46BFBC2114}" presName="sibTrans" presStyleCnt="0"/>
      <dgm:spPr/>
    </dgm:pt>
    <dgm:pt modelId="{ED98C417-5C7D-4B3C-8902-F608DD6F0FFD}" type="pres">
      <dgm:prSet presAssocID="{EFC9D55F-ADAB-45E8-8A72-31CBA678FE3A}" presName="composite" presStyleCnt="0"/>
      <dgm:spPr/>
    </dgm:pt>
    <dgm:pt modelId="{402349D3-2DD5-490A-A649-CCB7F3FF286C}" type="pres">
      <dgm:prSet presAssocID="{EFC9D55F-ADAB-45E8-8A72-31CBA678FE3A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E93920-7BBC-49B2-A78A-6D6645DA5FF6}" type="pres">
      <dgm:prSet presAssocID="{EFC9D55F-ADAB-45E8-8A72-31CBA678FE3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D6BAF977-C0F4-4CA5-A261-40C97FCBD071}" type="pres">
      <dgm:prSet presAssocID="{EFC9D55F-ADAB-45E8-8A72-31CBA678FE3A}" presName="Accent" presStyleLbl="parChTrans1D1" presStyleIdx="1" presStyleCnt="3"/>
      <dgm:spPr/>
    </dgm:pt>
    <dgm:pt modelId="{29472C01-0136-4EB2-9D0D-C95D3250C6BB}" type="pres">
      <dgm:prSet presAssocID="{EB8CF288-7CB2-4158-B3FA-141B81C4E789}" presName="sibTrans" presStyleCnt="0"/>
      <dgm:spPr/>
    </dgm:pt>
    <dgm:pt modelId="{D759FC08-1BD0-49D4-8531-6D7679F0CD59}" type="pres">
      <dgm:prSet presAssocID="{978E02FB-ACE5-474C-9893-E59CCFDF8F30}" presName="composite" presStyleCnt="0"/>
      <dgm:spPr/>
    </dgm:pt>
    <dgm:pt modelId="{A2201B1E-BE5F-4547-82D5-DDB67515E220}" type="pres">
      <dgm:prSet presAssocID="{978E02FB-ACE5-474C-9893-E59CCFDF8F30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CD4F5F1-6BDF-41FA-BFEC-825A599CD9CC}" type="pres">
      <dgm:prSet presAssocID="{978E02FB-ACE5-474C-9893-E59CCFDF8F3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30ACF16-2EFE-48AD-BF72-206131FA20B9}" type="pres">
      <dgm:prSet presAssocID="{978E02FB-ACE5-474C-9893-E59CCFDF8F30}" presName="Accent" presStyleLbl="parChTrans1D1" presStyleIdx="2" presStyleCnt="3"/>
      <dgm:spPr/>
    </dgm:pt>
  </dgm:ptLst>
  <dgm:cxnLst>
    <dgm:cxn modelId="{10AEB021-2786-4ACB-8592-AE651467E57C}" type="presOf" srcId="{39D567C9-AFDD-42D1-8911-0B5D92A3305E}" destId="{85867BBA-A279-4164-B766-5D98CBFEDE2E}" srcOrd="0" destOrd="0" presId="urn:microsoft.com/office/officeart/2011/layout/TabList"/>
    <dgm:cxn modelId="{C986A648-27F9-4BF9-9BB5-B2051A12085A}" srcId="{39D567C9-AFDD-42D1-8911-0B5D92A3305E}" destId="{978E02FB-ACE5-474C-9893-E59CCFDF8F30}" srcOrd="2" destOrd="0" parTransId="{2D84FCA9-9C92-49C1-B6E1-05FB22FBB76C}" sibTransId="{FA6C84AC-9C1B-4DBD-9CF1-6B049998CC66}"/>
    <dgm:cxn modelId="{435C5A83-7192-4FF3-959B-DBB4E6013E34}" srcId="{39D567C9-AFDD-42D1-8911-0B5D92A3305E}" destId="{FE9AF6D6-5DF3-46D7-93F7-2EEE8A390658}" srcOrd="0" destOrd="0" parTransId="{DE58F19A-F4C9-4F9F-81C8-CA29924FFCD1}" sibTransId="{F07B0D63-359E-4186-9EDC-4E46BFBC2114}"/>
    <dgm:cxn modelId="{09210D92-29A3-4E26-943C-D625AEE6FE17}" type="presOf" srcId="{EFC9D55F-ADAB-45E8-8A72-31CBA678FE3A}" destId="{A3E93920-7BBC-49B2-A78A-6D6645DA5FF6}" srcOrd="0" destOrd="0" presId="urn:microsoft.com/office/officeart/2011/layout/TabList"/>
    <dgm:cxn modelId="{56FCE893-F22F-438E-92B8-B075CB2FC488}" type="presOf" srcId="{FE9AF6D6-5DF3-46D7-93F7-2EEE8A390658}" destId="{62CACCFA-1149-4839-977F-B02AE23BE825}" srcOrd="0" destOrd="0" presId="urn:microsoft.com/office/officeart/2011/layout/TabList"/>
    <dgm:cxn modelId="{0941C0A2-D0F9-4C2F-AB5D-C862F9C4B69E}" srcId="{39D567C9-AFDD-42D1-8911-0B5D92A3305E}" destId="{EFC9D55F-ADAB-45E8-8A72-31CBA678FE3A}" srcOrd="1" destOrd="0" parTransId="{F465FB95-79A5-4BC1-B4B1-0445C2390160}" sibTransId="{EB8CF288-7CB2-4158-B3FA-141B81C4E789}"/>
    <dgm:cxn modelId="{6A7738B8-B21D-4A6B-949B-12A88B1FF6BA}" type="presOf" srcId="{978E02FB-ACE5-474C-9893-E59CCFDF8F30}" destId="{9CD4F5F1-6BDF-41FA-BFEC-825A599CD9CC}" srcOrd="0" destOrd="0" presId="urn:microsoft.com/office/officeart/2011/layout/TabList"/>
    <dgm:cxn modelId="{826D4F41-9320-43DF-BA79-982C0E557647}" type="presParOf" srcId="{85867BBA-A279-4164-B766-5D98CBFEDE2E}" destId="{A7704BE1-2FC2-468D-B69A-C43DD982BD7A}" srcOrd="0" destOrd="0" presId="urn:microsoft.com/office/officeart/2011/layout/TabList"/>
    <dgm:cxn modelId="{D22422BB-1FB3-4FF9-90BC-D97AB6F30DD9}" type="presParOf" srcId="{A7704BE1-2FC2-468D-B69A-C43DD982BD7A}" destId="{E95B3A87-196C-42E3-ACD0-182B7DE13338}" srcOrd="0" destOrd="0" presId="urn:microsoft.com/office/officeart/2011/layout/TabList"/>
    <dgm:cxn modelId="{ABC9D3AA-AB45-4A21-B653-61D837AC8B04}" type="presParOf" srcId="{A7704BE1-2FC2-468D-B69A-C43DD982BD7A}" destId="{62CACCFA-1149-4839-977F-B02AE23BE825}" srcOrd="1" destOrd="0" presId="urn:microsoft.com/office/officeart/2011/layout/TabList"/>
    <dgm:cxn modelId="{94BBF106-99DC-4085-AE4F-1A3490A4A76C}" type="presParOf" srcId="{A7704BE1-2FC2-468D-B69A-C43DD982BD7A}" destId="{F107836F-45A7-482C-9A2C-E2A2A24E0614}" srcOrd="2" destOrd="0" presId="urn:microsoft.com/office/officeart/2011/layout/TabList"/>
    <dgm:cxn modelId="{A5035D90-B897-4002-B9E8-E0DA4EE6AEEF}" type="presParOf" srcId="{85867BBA-A279-4164-B766-5D98CBFEDE2E}" destId="{7CBD6763-BE93-4CCE-8DAA-1730722859ED}" srcOrd="1" destOrd="0" presId="urn:microsoft.com/office/officeart/2011/layout/TabList"/>
    <dgm:cxn modelId="{6C2C1778-5A84-4B0B-B0C8-63BE1C5E57F1}" type="presParOf" srcId="{85867BBA-A279-4164-B766-5D98CBFEDE2E}" destId="{ED98C417-5C7D-4B3C-8902-F608DD6F0FFD}" srcOrd="2" destOrd="0" presId="urn:microsoft.com/office/officeart/2011/layout/TabList"/>
    <dgm:cxn modelId="{B3B933D7-8FED-4AD4-A309-5477F928F7A7}" type="presParOf" srcId="{ED98C417-5C7D-4B3C-8902-F608DD6F0FFD}" destId="{402349D3-2DD5-490A-A649-CCB7F3FF286C}" srcOrd="0" destOrd="0" presId="urn:microsoft.com/office/officeart/2011/layout/TabList"/>
    <dgm:cxn modelId="{A0C703B9-B423-4424-BA47-1D09DBAF4587}" type="presParOf" srcId="{ED98C417-5C7D-4B3C-8902-F608DD6F0FFD}" destId="{A3E93920-7BBC-49B2-A78A-6D6645DA5FF6}" srcOrd="1" destOrd="0" presId="urn:microsoft.com/office/officeart/2011/layout/TabList"/>
    <dgm:cxn modelId="{958980FA-CA44-43F8-A3F9-5A5C0DE6B439}" type="presParOf" srcId="{ED98C417-5C7D-4B3C-8902-F608DD6F0FFD}" destId="{D6BAF977-C0F4-4CA5-A261-40C97FCBD071}" srcOrd="2" destOrd="0" presId="urn:microsoft.com/office/officeart/2011/layout/TabList"/>
    <dgm:cxn modelId="{8E1F0EC0-798C-423D-99D1-283B30CDC19D}" type="presParOf" srcId="{85867BBA-A279-4164-B766-5D98CBFEDE2E}" destId="{29472C01-0136-4EB2-9D0D-C95D3250C6BB}" srcOrd="3" destOrd="0" presId="urn:microsoft.com/office/officeart/2011/layout/TabList"/>
    <dgm:cxn modelId="{8FC43F5F-992F-41D8-ADF6-CF1D4B9B79E5}" type="presParOf" srcId="{85867BBA-A279-4164-B766-5D98CBFEDE2E}" destId="{D759FC08-1BD0-49D4-8531-6D7679F0CD59}" srcOrd="4" destOrd="0" presId="urn:microsoft.com/office/officeart/2011/layout/TabList"/>
    <dgm:cxn modelId="{AD1F3071-8BC4-4723-ABAF-D76A250F5EA1}" type="presParOf" srcId="{D759FC08-1BD0-49D4-8531-6D7679F0CD59}" destId="{A2201B1E-BE5F-4547-82D5-DDB67515E220}" srcOrd="0" destOrd="0" presId="urn:microsoft.com/office/officeart/2011/layout/TabList"/>
    <dgm:cxn modelId="{31247530-3FA8-4ED9-837A-2A87D32C208E}" type="presParOf" srcId="{D759FC08-1BD0-49D4-8531-6D7679F0CD59}" destId="{9CD4F5F1-6BDF-41FA-BFEC-825A599CD9CC}" srcOrd="1" destOrd="0" presId="urn:microsoft.com/office/officeart/2011/layout/TabList"/>
    <dgm:cxn modelId="{1CC87562-D898-40F0-AACE-598B8936ACEB}" type="presParOf" srcId="{D759FC08-1BD0-49D4-8531-6D7679F0CD59}" destId="{F30ACF16-2EFE-48AD-BF72-206131FA20B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64358-3B27-4756-B4CC-424FE7E5B647}" type="doc">
      <dgm:prSet loTypeId="urn:microsoft.com/office/officeart/2005/8/layout/hList7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BB16FAB6-561A-4F7B-B5B6-CB9B622FF81B}">
      <dgm:prSet phldrT="[Text]" custT="1"/>
      <dgm:spPr/>
      <dgm:t>
        <a:bodyPr/>
        <a:lstStyle/>
        <a:p>
          <a:r>
            <a:rPr lang="en-IN" sz="1400" dirty="0"/>
            <a:t>RESEARCH FOUNDATION &amp; ACADEMIC SUPPORT GOVERNMENT POLICY ALIGNMENT :</a:t>
          </a:r>
        </a:p>
      </dgm:t>
    </dgm:pt>
    <dgm:pt modelId="{B79E07D7-C473-42E1-A176-F8C07F546B62}" type="parTrans" cxnId="{0E694F5C-6C8C-4C2C-BFBB-6CB9AA95E80D}">
      <dgm:prSet/>
      <dgm:spPr/>
      <dgm:t>
        <a:bodyPr/>
        <a:lstStyle/>
        <a:p>
          <a:endParaRPr lang="en-IN"/>
        </a:p>
      </dgm:t>
    </dgm:pt>
    <dgm:pt modelId="{844B0599-4CE7-4398-87A8-D9CCB828383A}" type="sibTrans" cxnId="{0E694F5C-6C8C-4C2C-BFBB-6CB9AA95E80D}">
      <dgm:prSet/>
      <dgm:spPr/>
      <dgm:t>
        <a:bodyPr/>
        <a:lstStyle/>
        <a:p>
          <a:endParaRPr lang="en-IN"/>
        </a:p>
      </dgm:t>
    </dgm:pt>
    <dgm:pt modelId="{1E060423-A099-4376-99DA-0B8FB685A857}">
      <dgm:prSet phldrT="[Text]" custT="1"/>
      <dgm:spPr/>
      <dgm:t>
        <a:bodyPr/>
        <a:lstStyle/>
        <a:p>
          <a:r>
            <a:rPr lang="en-IN" sz="1400"/>
            <a:t>NEP 2020: technology integration mandate in education system</a:t>
          </a:r>
        </a:p>
      </dgm:t>
    </dgm:pt>
    <dgm:pt modelId="{F587F007-E33B-4DC3-822E-DE1536D27890}" type="parTrans" cxnId="{12506405-3667-4E1F-8008-AC9D7250DA1B}">
      <dgm:prSet/>
      <dgm:spPr/>
      <dgm:t>
        <a:bodyPr/>
        <a:lstStyle/>
        <a:p>
          <a:endParaRPr lang="en-IN"/>
        </a:p>
      </dgm:t>
    </dgm:pt>
    <dgm:pt modelId="{DD42A536-4D2C-48CA-87F6-CC7B16143625}" type="sibTrans" cxnId="{12506405-3667-4E1F-8008-AC9D7250DA1B}">
      <dgm:prSet/>
      <dgm:spPr/>
      <dgm:t>
        <a:bodyPr/>
        <a:lstStyle/>
        <a:p>
          <a:endParaRPr lang="en-IN"/>
        </a:p>
      </dgm:t>
    </dgm:pt>
    <dgm:pt modelId="{40448422-E744-4F35-B338-C030F1E06EB6}">
      <dgm:prSet phldrT="[Text]" custT="1"/>
      <dgm:spPr/>
      <dgm:t>
        <a:bodyPr/>
        <a:lstStyle/>
        <a:p>
          <a:r>
            <a:rPr lang="en-IN" sz="1400" dirty="0"/>
            <a:t>Digital India initiative : Rural digitization  and skill development focus </a:t>
          </a:r>
        </a:p>
      </dgm:t>
    </dgm:pt>
    <dgm:pt modelId="{B52BA01F-B85F-47F8-ADD9-A326B94DF019}" type="parTrans" cxnId="{C81A7160-2766-4A2B-8D04-E81C53A966ED}">
      <dgm:prSet/>
      <dgm:spPr/>
      <dgm:t>
        <a:bodyPr/>
        <a:lstStyle/>
        <a:p>
          <a:endParaRPr lang="en-IN"/>
        </a:p>
      </dgm:t>
    </dgm:pt>
    <dgm:pt modelId="{EF76710A-BB5F-4FD8-A31A-4A23C801D838}" type="sibTrans" cxnId="{C81A7160-2766-4A2B-8D04-E81C53A966ED}">
      <dgm:prSet/>
      <dgm:spPr/>
      <dgm:t>
        <a:bodyPr/>
        <a:lstStyle/>
        <a:p>
          <a:endParaRPr lang="en-IN"/>
        </a:p>
      </dgm:t>
    </dgm:pt>
    <dgm:pt modelId="{50A907CF-E949-4105-A72B-79BD410370F1}">
      <dgm:prSet phldrT="[Text]" custT="1"/>
      <dgm:spPr/>
      <dgm:t>
        <a:bodyPr/>
        <a:lstStyle/>
        <a:p>
          <a:pPr algn="l"/>
          <a:r>
            <a:rPr lang="en-IN" sz="1600" dirty="0"/>
            <a:t>Education Technology Research</a:t>
          </a:r>
        </a:p>
      </dgm:t>
    </dgm:pt>
    <dgm:pt modelId="{F32A11DF-5B4D-45E7-AD5F-4C4735FD776F}" type="parTrans" cxnId="{10D5E592-5056-433B-B924-D8A9AA249F17}">
      <dgm:prSet/>
      <dgm:spPr/>
      <dgm:t>
        <a:bodyPr/>
        <a:lstStyle/>
        <a:p>
          <a:endParaRPr lang="en-IN"/>
        </a:p>
      </dgm:t>
    </dgm:pt>
    <dgm:pt modelId="{9FED8190-0825-4253-A71A-36F4325A6585}" type="sibTrans" cxnId="{10D5E592-5056-433B-B924-D8A9AA249F17}">
      <dgm:prSet/>
      <dgm:spPr/>
      <dgm:t>
        <a:bodyPr/>
        <a:lstStyle/>
        <a:p>
          <a:endParaRPr lang="en-IN"/>
        </a:p>
      </dgm:t>
    </dgm:pt>
    <dgm:pt modelId="{B5AA7ADD-B65A-438B-B09B-E09A19CEF1D5}">
      <dgm:prSet phldrT="[Text]" phldr="0" custT="1"/>
      <dgm:spPr/>
      <dgm:t>
        <a:bodyPr/>
        <a:lstStyle/>
        <a:p>
          <a:pPr algn="l"/>
          <a:r>
            <a:rPr lang="en-IN" sz="1400"/>
            <a:t>UNESCO reports: Digital learning bridging rural-urban education gaps</a:t>
          </a:r>
        </a:p>
      </dgm:t>
    </dgm:pt>
    <dgm:pt modelId="{432F421A-ABB3-4235-B78A-1ED0D6F94D80}" type="parTrans" cxnId="{FCC30CDC-1AFC-42D8-A9C0-088738232904}">
      <dgm:prSet/>
      <dgm:spPr/>
      <dgm:t>
        <a:bodyPr/>
        <a:lstStyle/>
        <a:p>
          <a:endParaRPr lang="en-IN"/>
        </a:p>
      </dgm:t>
    </dgm:pt>
    <dgm:pt modelId="{6B57CF19-D07E-4440-9B56-741F35430441}" type="sibTrans" cxnId="{FCC30CDC-1AFC-42D8-A9C0-088738232904}">
      <dgm:prSet/>
      <dgm:spPr/>
      <dgm:t>
        <a:bodyPr/>
        <a:lstStyle/>
        <a:p>
          <a:endParaRPr lang="en-IN"/>
        </a:p>
      </dgm:t>
    </dgm:pt>
    <dgm:pt modelId="{843D5986-1569-4EEB-9BAF-46F9BE5F2499}">
      <dgm:prSet phldrT="[Text]" phldr="0" custT="1"/>
      <dgm:spPr/>
      <dgm:t>
        <a:bodyPr/>
        <a:lstStyle/>
        <a:p>
          <a:pPr algn="l"/>
          <a:r>
            <a:rPr lang="en-IN" sz="1400"/>
            <a:t>World Bank Studies: EdTech impact on rural community development</a:t>
          </a:r>
        </a:p>
      </dgm:t>
    </dgm:pt>
    <dgm:pt modelId="{B22C7BBA-AC66-432D-B6AC-CA377F28BC47}" type="parTrans" cxnId="{49949E3B-87D2-46E7-BCC0-E3E86647558B}">
      <dgm:prSet/>
      <dgm:spPr/>
      <dgm:t>
        <a:bodyPr/>
        <a:lstStyle/>
        <a:p>
          <a:endParaRPr lang="en-IN"/>
        </a:p>
      </dgm:t>
    </dgm:pt>
    <dgm:pt modelId="{ECAC19BF-41D1-43E4-992F-30D031769E52}" type="sibTrans" cxnId="{49949E3B-87D2-46E7-BCC0-E3E86647558B}">
      <dgm:prSet/>
      <dgm:spPr/>
      <dgm:t>
        <a:bodyPr/>
        <a:lstStyle/>
        <a:p>
          <a:endParaRPr lang="en-IN"/>
        </a:p>
      </dgm:t>
    </dgm:pt>
    <dgm:pt modelId="{6243594D-D323-48F5-9EF6-9AD5666025B3}">
      <dgm:prSet phldrT="[Text]" phldr="0" custT="1"/>
      <dgm:spPr/>
      <dgm:t>
        <a:bodyPr/>
        <a:lstStyle/>
        <a:p>
          <a:r>
            <a:rPr lang="en-IN" sz="1400" dirty="0"/>
            <a:t>Case study Evidence:</a:t>
          </a:r>
        </a:p>
        <a:p>
          <a:endParaRPr lang="en-IN" sz="1400" dirty="0"/>
        </a:p>
      </dgm:t>
    </dgm:pt>
    <dgm:pt modelId="{1498EA3D-F923-4439-B442-536CAB8313E2}" type="parTrans" cxnId="{2586F228-FDFB-4CAD-A679-A08E73B2758C}">
      <dgm:prSet/>
      <dgm:spPr/>
      <dgm:t>
        <a:bodyPr/>
        <a:lstStyle/>
        <a:p>
          <a:endParaRPr lang="en-IN"/>
        </a:p>
      </dgm:t>
    </dgm:pt>
    <dgm:pt modelId="{197B4560-4457-4900-ADC0-C54B44B7776D}" type="sibTrans" cxnId="{2586F228-FDFB-4CAD-A679-A08E73B2758C}">
      <dgm:prSet/>
      <dgm:spPr/>
      <dgm:t>
        <a:bodyPr/>
        <a:lstStyle/>
        <a:p>
          <a:endParaRPr lang="en-IN"/>
        </a:p>
      </dgm:t>
    </dgm:pt>
    <dgm:pt modelId="{447263BF-D490-4EF9-B50D-F0E9D4310716}">
      <dgm:prSet phldrT="[Text]" custT="1"/>
      <dgm:spPr/>
      <dgm:t>
        <a:bodyPr/>
        <a:lstStyle/>
        <a:p>
          <a:r>
            <a:rPr lang="en-IN" sz="1400" dirty="0" err="1"/>
            <a:t>EkStep</a:t>
          </a:r>
          <a:r>
            <a:rPr lang="en-IN" sz="1400" dirty="0"/>
            <a:t> Initiative: Digital platform delivering  multilingual rural education</a:t>
          </a:r>
        </a:p>
      </dgm:t>
    </dgm:pt>
    <dgm:pt modelId="{05752131-9649-4D91-BCFD-90BF2404461F}" type="parTrans" cxnId="{05C91831-7F6E-4466-9891-6629497C3482}">
      <dgm:prSet/>
      <dgm:spPr/>
      <dgm:t>
        <a:bodyPr/>
        <a:lstStyle/>
        <a:p>
          <a:endParaRPr lang="en-IN"/>
        </a:p>
      </dgm:t>
    </dgm:pt>
    <dgm:pt modelId="{D6AD746F-6350-4EAD-9CE8-F12B06EF1FFD}" type="sibTrans" cxnId="{05C91831-7F6E-4466-9891-6629497C3482}">
      <dgm:prSet/>
      <dgm:spPr/>
      <dgm:t>
        <a:bodyPr/>
        <a:lstStyle/>
        <a:p>
          <a:endParaRPr lang="en-IN"/>
        </a:p>
      </dgm:t>
    </dgm:pt>
    <dgm:pt modelId="{22FBC076-4BFB-4522-BD1D-8FE1BF2758AF}">
      <dgm:prSet phldrT="[Text]" phldr="0" custT="1"/>
      <dgm:spPr/>
      <dgm:t>
        <a:bodyPr/>
        <a:lstStyle/>
        <a:p>
          <a:r>
            <a:rPr lang="en-IN" sz="1400" dirty="0"/>
            <a:t>Khan Academy Lite: Proven offline learning model success</a:t>
          </a:r>
        </a:p>
      </dgm:t>
    </dgm:pt>
    <dgm:pt modelId="{5CEC8307-B9FA-4FC8-B3FA-741056924466}" type="parTrans" cxnId="{2D55A7C2-85ED-4F4E-AA5C-1C15C0DFCD7A}">
      <dgm:prSet/>
      <dgm:spPr/>
      <dgm:t>
        <a:bodyPr/>
        <a:lstStyle/>
        <a:p>
          <a:endParaRPr lang="en-IN"/>
        </a:p>
      </dgm:t>
    </dgm:pt>
    <dgm:pt modelId="{CEB19FAB-8ED2-40C5-B7A7-6F07B5278521}" type="sibTrans" cxnId="{2D55A7C2-85ED-4F4E-AA5C-1C15C0DFCD7A}">
      <dgm:prSet/>
      <dgm:spPr/>
      <dgm:t>
        <a:bodyPr/>
        <a:lstStyle/>
        <a:p>
          <a:endParaRPr lang="en-IN"/>
        </a:p>
      </dgm:t>
    </dgm:pt>
    <dgm:pt modelId="{F4C7387C-34BC-4D2C-888B-3EC7DA68C313}">
      <dgm:prSet phldrT="[Text]" custT="1"/>
      <dgm:spPr/>
      <dgm:t>
        <a:bodyPr/>
        <a:lstStyle/>
        <a:p>
          <a:r>
            <a:rPr lang="en-IN" sz="1400"/>
            <a:t>PM Kaushal Vikas Yojana : Youth employment through digital literacy</a:t>
          </a:r>
        </a:p>
      </dgm:t>
    </dgm:pt>
    <dgm:pt modelId="{08B2D41A-0FB5-49FB-899B-7A9DF4591F9D}" type="parTrans" cxnId="{E86DD87D-A88B-42E9-B64B-4292DA75C602}">
      <dgm:prSet/>
      <dgm:spPr/>
      <dgm:t>
        <a:bodyPr/>
        <a:lstStyle/>
        <a:p>
          <a:endParaRPr lang="en-IN"/>
        </a:p>
      </dgm:t>
    </dgm:pt>
    <dgm:pt modelId="{A859544F-3250-42F8-9288-C99254F90253}" type="sibTrans" cxnId="{E86DD87D-A88B-42E9-B64B-4292DA75C602}">
      <dgm:prSet/>
      <dgm:spPr/>
      <dgm:t>
        <a:bodyPr/>
        <a:lstStyle/>
        <a:p>
          <a:endParaRPr lang="en-IN"/>
        </a:p>
      </dgm:t>
    </dgm:pt>
    <dgm:pt modelId="{0FFFAC1F-C84C-4DF9-B320-070FA9A7D842}">
      <dgm:prSet phldrT="[Text]" phldr="0"/>
      <dgm:spPr/>
      <dgm:t>
        <a:bodyPr/>
        <a:lstStyle/>
        <a:p>
          <a:pPr algn="l"/>
          <a:endParaRPr lang="en-IN" sz="1700" dirty="0"/>
        </a:p>
      </dgm:t>
    </dgm:pt>
    <dgm:pt modelId="{87836628-4F31-47C9-8BEC-CAAB57811680}" type="parTrans" cxnId="{3C2FE82F-3F62-4038-9308-D0D0CA3849CF}">
      <dgm:prSet/>
      <dgm:spPr/>
      <dgm:t>
        <a:bodyPr/>
        <a:lstStyle/>
        <a:p>
          <a:endParaRPr lang="en-IN"/>
        </a:p>
      </dgm:t>
    </dgm:pt>
    <dgm:pt modelId="{B19CEB85-0F5D-4CBF-9EE5-B9AC6EF81CEE}" type="sibTrans" cxnId="{3C2FE82F-3F62-4038-9308-D0D0CA3849CF}">
      <dgm:prSet/>
      <dgm:spPr/>
      <dgm:t>
        <a:bodyPr/>
        <a:lstStyle/>
        <a:p>
          <a:endParaRPr lang="en-IN"/>
        </a:p>
      </dgm:t>
    </dgm:pt>
    <dgm:pt modelId="{452CBFAE-6C2E-4152-AEFC-6716826EB67F}">
      <dgm:prSet phldrT="[Text]" phldr="0" custT="1"/>
      <dgm:spPr/>
      <dgm:t>
        <a:bodyPr/>
        <a:lstStyle/>
        <a:p>
          <a:pPr algn="l"/>
          <a:r>
            <a:rPr lang="en-IN" sz="1400" dirty="0"/>
            <a:t>MIT Research: Gamification increasing learning engagement by 60%</a:t>
          </a:r>
        </a:p>
      </dgm:t>
    </dgm:pt>
    <dgm:pt modelId="{A474CE6C-F0B6-446B-9E6B-A58DAAB7868D}" type="parTrans" cxnId="{375E9A0C-791B-48D5-9971-4887FE4F0B29}">
      <dgm:prSet/>
      <dgm:spPr/>
      <dgm:t>
        <a:bodyPr/>
        <a:lstStyle/>
        <a:p>
          <a:endParaRPr lang="en-IN"/>
        </a:p>
      </dgm:t>
    </dgm:pt>
    <dgm:pt modelId="{CB9583DF-EA30-4E78-8036-167D475A588D}" type="sibTrans" cxnId="{375E9A0C-791B-48D5-9971-4887FE4F0B29}">
      <dgm:prSet/>
      <dgm:spPr/>
      <dgm:t>
        <a:bodyPr/>
        <a:lstStyle/>
        <a:p>
          <a:endParaRPr lang="en-IN"/>
        </a:p>
      </dgm:t>
    </dgm:pt>
    <dgm:pt modelId="{794A3CCC-8619-4E30-B449-40C89C97C185}">
      <dgm:prSet phldrT="[Text]" phldr="0" custT="1"/>
      <dgm:spPr/>
      <dgm:t>
        <a:bodyPr/>
        <a:lstStyle/>
        <a:p>
          <a:r>
            <a:rPr lang="en-IN" sz="1400" dirty="0"/>
            <a:t>Mobile Learning India: 47% rural students accessing smartphone-based education.</a:t>
          </a:r>
        </a:p>
      </dgm:t>
    </dgm:pt>
    <dgm:pt modelId="{B156E92F-4019-4B55-9B5F-6A7AC82AD858}" type="parTrans" cxnId="{3756DE97-1A87-4A1B-99BA-F1CF4FA43413}">
      <dgm:prSet/>
      <dgm:spPr/>
      <dgm:t>
        <a:bodyPr/>
        <a:lstStyle/>
        <a:p>
          <a:endParaRPr lang="en-IN"/>
        </a:p>
      </dgm:t>
    </dgm:pt>
    <dgm:pt modelId="{A86D5F01-6E9F-4983-B298-8776482F893E}" type="sibTrans" cxnId="{3756DE97-1A87-4A1B-99BA-F1CF4FA43413}">
      <dgm:prSet/>
      <dgm:spPr/>
      <dgm:t>
        <a:bodyPr/>
        <a:lstStyle/>
        <a:p>
          <a:endParaRPr lang="en-IN"/>
        </a:p>
      </dgm:t>
    </dgm:pt>
    <dgm:pt modelId="{AD12A4E6-BEE2-473E-87E2-75C4F792A899}" type="pres">
      <dgm:prSet presAssocID="{68064358-3B27-4756-B4CC-424FE7E5B647}" presName="Name0" presStyleCnt="0">
        <dgm:presLayoutVars>
          <dgm:dir/>
          <dgm:resizeHandles val="exact"/>
        </dgm:presLayoutVars>
      </dgm:prSet>
      <dgm:spPr/>
    </dgm:pt>
    <dgm:pt modelId="{39A7F1A6-C37E-4113-96AF-91F7360550FF}" type="pres">
      <dgm:prSet presAssocID="{68064358-3B27-4756-B4CC-424FE7E5B647}" presName="fgShape" presStyleLbl="fgShp" presStyleIdx="0" presStyleCnt="1" custFlipVert="1" custScaleX="108696" custScaleY="6925" custLinFactY="-293538" custLinFactNeighborX="4348" custLinFactNeighborY="-300000"/>
      <dgm:spPr>
        <a:prstGeom prst="leftBracket">
          <a:avLst/>
        </a:prstGeom>
      </dgm:spPr>
    </dgm:pt>
    <dgm:pt modelId="{BEF2695C-B452-4CFF-9FA8-43544939DDD0}" type="pres">
      <dgm:prSet presAssocID="{68064358-3B27-4756-B4CC-424FE7E5B647}" presName="linComp" presStyleCnt="0"/>
      <dgm:spPr/>
    </dgm:pt>
    <dgm:pt modelId="{5A4D1E91-E0BE-4FB0-BC2C-2F326489C344}" type="pres">
      <dgm:prSet presAssocID="{BB16FAB6-561A-4F7B-B5B6-CB9B622FF81B}" presName="compNode" presStyleCnt="0"/>
      <dgm:spPr/>
    </dgm:pt>
    <dgm:pt modelId="{9684ECDA-7DD8-4CD8-AE5E-2399D82D227B}" type="pres">
      <dgm:prSet presAssocID="{BB16FAB6-561A-4F7B-B5B6-CB9B622FF81B}" presName="bkgdShape" presStyleLbl="node1" presStyleIdx="0" presStyleCnt="3"/>
      <dgm:spPr/>
    </dgm:pt>
    <dgm:pt modelId="{5090724E-88A0-480A-BB76-D4096C61E532}" type="pres">
      <dgm:prSet presAssocID="{BB16FAB6-561A-4F7B-B5B6-CB9B622FF81B}" presName="nodeTx" presStyleLbl="node1" presStyleIdx="0" presStyleCnt="3">
        <dgm:presLayoutVars>
          <dgm:bulletEnabled val="1"/>
        </dgm:presLayoutVars>
      </dgm:prSet>
      <dgm:spPr/>
    </dgm:pt>
    <dgm:pt modelId="{10881946-8A09-4F28-8BA1-95569E76A77C}" type="pres">
      <dgm:prSet presAssocID="{BB16FAB6-561A-4F7B-B5B6-CB9B622FF81B}" presName="invisiNode" presStyleLbl="node1" presStyleIdx="0" presStyleCnt="3"/>
      <dgm:spPr/>
    </dgm:pt>
    <dgm:pt modelId="{51FBBABE-DA7C-49F5-BDDC-5263DD8BB522}" type="pres">
      <dgm:prSet presAssocID="{BB16FAB6-561A-4F7B-B5B6-CB9B622FF81B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18CC0094-0E09-4B60-B363-87D347A443A5}" type="pres">
      <dgm:prSet presAssocID="{844B0599-4CE7-4398-87A8-D9CCB828383A}" presName="sibTrans" presStyleLbl="sibTrans2D1" presStyleIdx="0" presStyleCnt="0"/>
      <dgm:spPr/>
    </dgm:pt>
    <dgm:pt modelId="{237F117C-54CD-420E-9C80-81068E998DC4}" type="pres">
      <dgm:prSet presAssocID="{50A907CF-E949-4105-A72B-79BD410370F1}" presName="compNode" presStyleCnt="0"/>
      <dgm:spPr/>
    </dgm:pt>
    <dgm:pt modelId="{56753E25-8ACB-4BF5-9332-C0311FDE597A}" type="pres">
      <dgm:prSet presAssocID="{50A907CF-E949-4105-A72B-79BD410370F1}" presName="bkgdShape" presStyleLbl="node1" presStyleIdx="1" presStyleCnt="3" custLinFactNeighborX="-909"/>
      <dgm:spPr/>
    </dgm:pt>
    <dgm:pt modelId="{645BA28A-BEBE-4B79-9CC6-AA517177408C}" type="pres">
      <dgm:prSet presAssocID="{50A907CF-E949-4105-A72B-79BD410370F1}" presName="nodeTx" presStyleLbl="node1" presStyleIdx="1" presStyleCnt="3">
        <dgm:presLayoutVars>
          <dgm:bulletEnabled val="1"/>
        </dgm:presLayoutVars>
      </dgm:prSet>
      <dgm:spPr/>
    </dgm:pt>
    <dgm:pt modelId="{6D77F49F-BBBD-4510-8FFE-F42429BC9853}" type="pres">
      <dgm:prSet presAssocID="{50A907CF-E949-4105-A72B-79BD410370F1}" presName="invisiNode" presStyleLbl="node1" presStyleIdx="1" presStyleCnt="3"/>
      <dgm:spPr/>
    </dgm:pt>
    <dgm:pt modelId="{816498B1-19DC-45BA-9B73-331DA02BDDD2}" type="pres">
      <dgm:prSet presAssocID="{50A907CF-E949-4105-A72B-79BD410370F1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</dgm:pt>
    <dgm:pt modelId="{4B397AE6-4D8D-4954-A19E-9B50CFCA2E53}" type="pres">
      <dgm:prSet presAssocID="{9FED8190-0825-4253-A71A-36F4325A6585}" presName="sibTrans" presStyleLbl="sibTrans2D1" presStyleIdx="0" presStyleCnt="0"/>
      <dgm:spPr/>
    </dgm:pt>
    <dgm:pt modelId="{B0B27722-C4EA-4D2B-8E2F-A17FF69DA70A}" type="pres">
      <dgm:prSet presAssocID="{6243594D-D323-48F5-9EF6-9AD5666025B3}" presName="compNode" presStyleCnt="0"/>
      <dgm:spPr/>
    </dgm:pt>
    <dgm:pt modelId="{44594E80-1776-4999-B761-5A9A05C47800}" type="pres">
      <dgm:prSet presAssocID="{6243594D-D323-48F5-9EF6-9AD5666025B3}" presName="bkgdShape" presStyleLbl="node1" presStyleIdx="2" presStyleCnt="3" custScaleX="102829"/>
      <dgm:spPr/>
    </dgm:pt>
    <dgm:pt modelId="{2C8B3E48-63B9-4118-B9BD-968DCB5B28AD}" type="pres">
      <dgm:prSet presAssocID="{6243594D-D323-48F5-9EF6-9AD5666025B3}" presName="nodeTx" presStyleLbl="node1" presStyleIdx="2" presStyleCnt="3">
        <dgm:presLayoutVars>
          <dgm:bulletEnabled val="1"/>
        </dgm:presLayoutVars>
      </dgm:prSet>
      <dgm:spPr/>
    </dgm:pt>
    <dgm:pt modelId="{D66F0191-9407-46F2-B69F-35DC8E631E3A}" type="pres">
      <dgm:prSet presAssocID="{6243594D-D323-48F5-9EF6-9AD5666025B3}" presName="invisiNode" presStyleLbl="node1" presStyleIdx="2" presStyleCnt="3"/>
      <dgm:spPr/>
    </dgm:pt>
    <dgm:pt modelId="{FDC08EE5-538C-4361-9661-EBFADC0F6D23}" type="pres">
      <dgm:prSet presAssocID="{6243594D-D323-48F5-9EF6-9AD5666025B3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24000" r="-24000"/>
          </a:stretch>
        </a:blipFill>
      </dgm:spPr>
    </dgm:pt>
  </dgm:ptLst>
  <dgm:cxnLst>
    <dgm:cxn modelId="{1A706800-E54E-4311-855E-CBCA64C51146}" type="presOf" srcId="{447263BF-D490-4EF9-B50D-F0E9D4310716}" destId="{44594E80-1776-4999-B761-5A9A05C47800}" srcOrd="0" destOrd="1" presId="urn:microsoft.com/office/officeart/2005/8/layout/hList7"/>
    <dgm:cxn modelId="{9D4D1401-2EDB-4337-85BC-6631E2C3339E}" type="presOf" srcId="{50A907CF-E949-4105-A72B-79BD410370F1}" destId="{56753E25-8ACB-4BF5-9332-C0311FDE597A}" srcOrd="0" destOrd="0" presId="urn:microsoft.com/office/officeart/2005/8/layout/hList7"/>
    <dgm:cxn modelId="{F570B804-CE1F-4200-BF93-657BC6C2D57B}" type="presOf" srcId="{794A3CCC-8619-4E30-B449-40C89C97C185}" destId="{2C8B3E48-63B9-4118-B9BD-968DCB5B28AD}" srcOrd="1" destOrd="3" presId="urn:microsoft.com/office/officeart/2005/8/layout/hList7"/>
    <dgm:cxn modelId="{12506405-3667-4E1F-8008-AC9D7250DA1B}" srcId="{BB16FAB6-561A-4F7B-B5B6-CB9B622FF81B}" destId="{1E060423-A099-4376-99DA-0B8FB685A857}" srcOrd="0" destOrd="0" parTransId="{F587F007-E33B-4DC3-822E-DE1536D27890}" sibTransId="{DD42A536-4D2C-48CA-87F6-CC7B16143625}"/>
    <dgm:cxn modelId="{375E9A0C-791B-48D5-9971-4887FE4F0B29}" srcId="{50A907CF-E949-4105-A72B-79BD410370F1}" destId="{452CBFAE-6C2E-4152-AEFC-6716826EB67F}" srcOrd="2" destOrd="0" parTransId="{A474CE6C-F0B6-446B-9E6B-A58DAAB7868D}" sibTransId="{CB9583DF-EA30-4E78-8036-167D475A588D}"/>
    <dgm:cxn modelId="{CC3BD818-C838-4D88-8BB2-BBC5ECBDC611}" type="presOf" srcId="{40448422-E744-4F35-B338-C030F1E06EB6}" destId="{9684ECDA-7DD8-4CD8-AE5E-2399D82D227B}" srcOrd="0" destOrd="2" presId="urn:microsoft.com/office/officeart/2005/8/layout/hList7"/>
    <dgm:cxn modelId="{99651D22-7E79-4766-8AE9-79F81C3C3448}" type="presOf" srcId="{452CBFAE-6C2E-4152-AEFC-6716826EB67F}" destId="{56753E25-8ACB-4BF5-9332-C0311FDE597A}" srcOrd="0" destOrd="3" presId="urn:microsoft.com/office/officeart/2005/8/layout/hList7"/>
    <dgm:cxn modelId="{FB780723-92E6-47C0-BFC2-EB748D34E3CC}" type="presOf" srcId="{6243594D-D323-48F5-9EF6-9AD5666025B3}" destId="{44594E80-1776-4999-B761-5A9A05C47800}" srcOrd="0" destOrd="0" presId="urn:microsoft.com/office/officeart/2005/8/layout/hList7"/>
    <dgm:cxn modelId="{1A525126-5B4F-4DBD-AB85-D4B4C7CC4AE1}" type="presOf" srcId="{843D5986-1569-4EEB-9BAF-46F9BE5F2499}" destId="{645BA28A-BEBE-4B79-9CC6-AA517177408C}" srcOrd="1" destOrd="2" presId="urn:microsoft.com/office/officeart/2005/8/layout/hList7"/>
    <dgm:cxn modelId="{5C48E227-D19F-4518-B510-5BFB18634FA8}" type="presOf" srcId="{22FBC076-4BFB-4522-BD1D-8FE1BF2758AF}" destId="{2C8B3E48-63B9-4118-B9BD-968DCB5B28AD}" srcOrd="1" destOrd="2" presId="urn:microsoft.com/office/officeart/2005/8/layout/hList7"/>
    <dgm:cxn modelId="{2586F228-FDFB-4CAD-A679-A08E73B2758C}" srcId="{68064358-3B27-4756-B4CC-424FE7E5B647}" destId="{6243594D-D323-48F5-9EF6-9AD5666025B3}" srcOrd="2" destOrd="0" parTransId="{1498EA3D-F923-4439-B442-536CAB8313E2}" sibTransId="{197B4560-4457-4900-ADC0-C54B44B7776D}"/>
    <dgm:cxn modelId="{3C2FE82F-3F62-4038-9308-D0D0CA3849CF}" srcId="{50A907CF-E949-4105-A72B-79BD410370F1}" destId="{0FFFAC1F-C84C-4DF9-B320-070FA9A7D842}" srcOrd="3" destOrd="0" parTransId="{87836628-4F31-47C9-8BEC-CAAB57811680}" sibTransId="{B19CEB85-0F5D-4CBF-9EE5-B9AC6EF81CEE}"/>
    <dgm:cxn modelId="{05C91831-7F6E-4466-9891-6629497C3482}" srcId="{6243594D-D323-48F5-9EF6-9AD5666025B3}" destId="{447263BF-D490-4EF9-B50D-F0E9D4310716}" srcOrd="0" destOrd="0" parTransId="{05752131-9649-4D91-BCFD-90BF2404461F}" sibTransId="{D6AD746F-6350-4EAD-9CE8-F12B06EF1FFD}"/>
    <dgm:cxn modelId="{49949E3B-87D2-46E7-BCC0-E3E86647558B}" srcId="{50A907CF-E949-4105-A72B-79BD410370F1}" destId="{843D5986-1569-4EEB-9BAF-46F9BE5F2499}" srcOrd="1" destOrd="0" parTransId="{B22C7BBA-AC66-432D-B6AC-CA377F28BC47}" sibTransId="{ECAC19BF-41D1-43E4-992F-30D031769E52}"/>
    <dgm:cxn modelId="{0E694F5C-6C8C-4C2C-BFBB-6CB9AA95E80D}" srcId="{68064358-3B27-4756-B4CC-424FE7E5B647}" destId="{BB16FAB6-561A-4F7B-B5B6-CB9B622FF81B}" srcOrd="0" destOrd="0" parTransId="{B79E07D7-C473-42E1-A176-F8C07F546B62}" sibTransId="{844B0599-4CE7-4398-87A8-D9CCB828383A}"/>
    <dgm:cxn modelId="{C81A7160-2766-4A2B-8D04-E81C53A966ED}" srcId="{BB16FAB6-561A-4F7B-B5B6-CB9B622FF81B}" destId="{40448422-E744-4F35-B338-C030F1E06EB6}" srcOrd="1" destOrd="0" parTransId="{B52BA01F-B85F-47F8-ADD9-A326B94DF019}" sibTransId="{EF76710A-BB5F-4FD8-A31A-4A23C801D838}"/>
    <dgm:cxn modelId="{CCF47F64-B143-4293-84FC-31BEA9EDC16B}" type="presOf" srcId="{50A907CF-E949-4105-A72B-79BD410370F1}" destId="{645BA28A-BEBE-4B79-9CC6-AA517177408C}" srcOrd="1" destOrd="0" presId="urn:microsoft.com/office/officeart/2005/8/layout/hList7"/>
    <dgm:cxn modelId="{926BA764-379B-4F0C-9ED1-FB8D7F4B6EED}" type="presOf" srcId="{843D5986-1569-4EEB-9BAF-46F9BE5F2499}" destId="{56753E25-8ACB-4BF5-9332-C0311FDE597A}" srcOrd="0" destOrd="2" presId="urn:microsoft.com/office/officeart/2005/8/layout/hList7"/>
    <dgm:cxn modelId="{9E068E45-C819-4B19-8DBA-41715D8E8079}" type="presOf" srcId="{844B0599-4CE7-4398-87A8-D9CCB828383A}" destId="{18CC0094-0E09-4B60-B363-87D347A443A5}" srcOrd="0" destOrd="0" presId="urn:microsoft.com/office/officeart/2005/8/layout/hList7"/>
    <dgm:cxn modelId="{1BB83666-0F16-41E9-8DBD-BBEB11B1E058}" type="presOf" srcId="{447263BF-D490-4EF9-B50D-F0E9D4310716}" destId="{2C8B3E48-63B9-4118-B9BD-968DCB5B28AD}" srcOrd="1" destOrd="1" presId="urn:microsoft.com/office/officeart/2005/8/layout/hList7"/>
    <dgm:cxn modelId="{50DFB26D-66D3-4586-B62B-B26282E221DD}" type="presOf" srcId="{B5AA7ADD-B65A-438B-B09B-E09A19CEF1D5}" destId="{645BA28A-BEBE-4B79-9CC6-AA517177408C}" srcOrd="1" destOrd="1" presId="urn:microsoft.com/office/officeart/2005/8/layout/hList7"/>
    <dgm:cxn modelId="{8ED1806E-A2B1-4098-BA2F-734E514BD266}" type="presOf" srcId="{F4C7387C-34BC-4D2C-888B-3EC7DA68C313}" destId="{9684ECDA-7DD8-4CD8-AE5E-2399D82D227B}" srcOrd="0" destOrd="3" presId="urn:microsoft.com/office/officeart/2005/8/layout/hList7"/>
    <dgm:cxn modelId="{03285350-9179-4D9D-8AEF-9AC2BE19C1CF}" type="presOf" srcId="{BB16FAB6-561A-4F7B-B5B6-CB9B622FF81B}" destId="{5090724E-88A0-480A-BB76-D4096C61E532}" srcOrd="1" destOrd="0" presId="urn:microsoft.com/office/officeart/2005/8/layout/hList7"/>
    <dgm:cxn modelId="{07FEF45A-3DB9-439D-8B9C-064C875E0FE3}" type="presOf" srcId="{1E060423-A099-4376-99DA-0B8FB685A857}" destId="{5090724E-88A0-480A-BB76-D4096C61E532}" srcOrd="1" destOrd="1" presId="urn:microsoft.com/office/officeart/2005/8/layout/hList7"/>
    <dgm:cxn modelId="{E86DD87D-A88B-42E9-B64B-4292DA75C602}" srcId="{BB16FAB6-561A-4F7B-B5B6-CB9B622FF81B}" destId="{F4C7387C-34BC-4D2C-888B-3EC7DA68C313}" srcOrd="2" destOrd="0" parTransId="{08B2D41A-0FB5-49FB-899B-7A9DF4591F9D}" sibTransId="{A859544F-3250-42F8-9288-C99254F90253}"/>
    <dgm:cxn modelId="{95ABDC85-B638-447A-8C6D-CDB5985AA9C8}" type="presOf" srcId="{F4C7387C-34BC-4D2C-888B-3EC7DA68C313}" destId="{5090724E-88A0-480A-BB76-D4096C61E532}" srcOrd="1" destOrd="3" presId="urn:microsoft.com/office/officeart/2005/8/layout/hList7"/>
    <dgm:cxn modelId="{D4726F8B-E17F-4BBF-B00D-68FAB72DBF03}" type="presOf" srcId="{1E060423-A099-4376-99DA-0B8FB685A857}" destId="{9684ECDA-7DD8-4CD8-AE5E-2399D82D227B}" srcOrd="0" destOrd="1" presId="urn:microsoft.com/office/officeart/2005/8/layout/hList7"/>
    <dgm:cxn modelId="{10D5E592-5056-433B-B924-D8A9AA249F17}" srcId="{68064358-3B27-4756-B4CC-424FE7E5B647}" destId="{50A907CF-E949-4105-A72B-79BD410370F1}" srcOrd="1" destOrd="0" parTransId="{F32A11DF-5B4D-45E7-AD5F-4C4735FD776F}" sibTransId="{9FED8190-0825-4253-A71A-36F4325A6585}"/>
    <dgm:cxn modelId="{3756DE97-1A87-4A1B-99BA-F1CF4FA43413}" srcId="{6243594D-D323-48F5-9EF6-9AD5666025B3}" destId="{794A3CCC-8619-4E30-B449-40C89C97C185}" srcOrd="2" destOrd="0" parTransId="{B156E92F-4019-4B55-9B5F-6A7AC82AD858}" sibTransId="{A86D5F01-6E9F-4983-B298-8776482F893E}"/>
    <dgm:cxn modelId="{DAA85198-8071-4D82-B928-41752F0649DD}" type="presOf" srcId="{6243594D-D323-48F5-9EF6-9AD5666025B3}" destId="{2C8B3E48-63B9-4118-B9BD-968DCB5B28AD}" srcOrd="1" destOrd="0" presId="urn:microsoft.com/office/officeart/2005/8/layout/hList7"/>
    <dgm:cxn modelId="{2530569C-A1E5-458B-86F3-0992AD17E9FF}" type="presOf" srcId="{0FFFAC1F-C84C-4DF9-B320-070FA9A7D842}" destId="{56753E25-8ACB-4BF5-9332-C0311FDE597A}" srcOrd="0" destOrd="4" presId="urn:microsoft.com/office/officeart/2005/8/layout/hList7"/>
    <dgm:cxn modelId="{A854029E-DAC4-4148-9EEB-7E579B8ACF81}" type="presOf" srcId="{794A3CCC-8619-4E30-B449-40C89C97C185}" destId="{44594E80-1776-4999-B761-5A9A05C47800}" srcOrd="0" destOrd="3" presId="urn:microsoft.com/office/officeart/2005/8/layout/hList7"/>
    <dgm:cxn modelId="{01D1A3A2-30C3-47B9-A606-FB093E6FF75A}" type="presOf" srcId="{40448422-E744-4F35-B338-C030F1E06EB6}" destId="{5090724E-88A0-480A-BB76-D4096C61E532}" srcOrd="1" destOrd="2" presId="urn:microsoft.com/office/officeart/2005/8/layout/hList7"/>
    <dgm:cxn modelId="{D43296A9-A97A-47F7-9F4C-E124EB0BCBAA}" type="presOf" srcId="{9FED8190-0825-4253-A71A-36F4325A6585}" destId="{4B397AE6-4D8D-4954-A19E-9B50CFCA2E53}" srcOrd="0" destOrd="0" presId="urn:microsoft.com/office/officeart/2005/8/layout/hList7"/>
    <dgm:cxn modelId="{76B7FFAF-B773-4097-886B-B68A88AE3067}" type="presOf" srcId="{22FBC076-4BFB-4522-BD1D-8FE1BF2758AF}" destId="{44594E80-1776-4999-B761-5A9A05C47800}" srcOrd="0" destOrd="2" presId="urn:microsoft.com/office/officeart/2005/8/layout/hList7"/>
    <dgm:cxn modelId="{CCD6E5B2-7A48-45F8-8392-99FA2C3F9D6C}" type="presOf" srcId="{452CBFAE-6C2E-4152-AEFC-6716826EB67F}" destId="{645BA28A-BEBE-4B79-9CC6-AA517177408C}" srcOrd="1" destOrd="3" presId="urn:microsoft.com/office/officeart/2005/8/layout/hList7"/>
    <dgm:cxn modelId="{3A43ECB9-AB4E-4FAA-9FE3-E0BCEF2B449B}" type="presOf" srcId="{BB16FAB6-561A-4F7B-B5B6-CB9B622FF81B}" destId="{9684ECDA-7DD8-4CD8-AE5E-2399D82D227B}" srcOrd="0" destOrd="0" presId="urn:microsoft.com/office/officeart/2005/8/layout/hList7"/>
    <dgm:cxn modelId="{2D55A7C2-85ED-4F4E-AA5C-1C15C0DFCD7A}" srcId="{6243594D-D323-48F5-9EF6-9AD5666025B3}" destId="{22FBC076-4BFB-4522-BD1D-8FE1BF2758AF}" srcOrd="1" destOrd="0" parTransId="{5CEC8307-B9FA-4FC8-B3FA-741056924466}" sibTransId="{CEB19FAB-8ED2-40C5-B7A7-6F07B5278521}"/>
    <dgm:cxn modelId="{FCC30CDC-1AFC-42D8-A9C0-088738232904}" srcId="{50A907CF-E949-4105-A72B-79BD410370F1}" destId="{B5AA7ADD-B65A-438B-B09B-E09A19CEF1D5}" srcOrd="0" destOrd="0" parTransId="{432F421A-ABB3-4235-B78A-1ED0D6F94D80}" sibTransId="{6B57CF19-D07E-4440-9B56-741F35430441}"/>
    <dgm:cxn modelId="{A5150ADD-16A0-4ADE-99F1-959184B80AA9}" type="presOf" srcId="{B5AA7ADD-B65A-438B-B09B-E09A19CEF1D5}" destId="{56753E25-8ACB-4BF5-9332-C0311FDE597A}" srcOrd="0" destOrd="1" presId="urn:microsoft.com/office/officeart/2005/8/layout/hList7"/>
    <dgm:cxn modelId="{F90D17E5-D386-4248-A948-5B639AE9DCCA}" type="presOf" srcId="{0FFFAC1F-C84C-4DF9-B320-070FA9A7D842}" destId="{645BA28A-BEBE-4B79-9CC6-AA517177408C}" srcOrd="1" destOrd="4" presId="urn:microsoft.com/office/officeart/2005/8/layout/hList7"/>
    <dgm:cxn modelId="{E54A4BF2-DC0F-4CE0-BEF4-3329ACA0F557}" type="presOf" srcId="{68064358-3B27-4756-B4CC-424FE7E5B647}" destId="{AD12A4E6-BEE2-473E-87E2-75C4F792A899}" srcOrd="0" destOrd="0" presId="urn:microsoft.com/office/officeart/2005/8/layout/hList7"/>
    <dgm:cxn modelId="{0827BF62-BC1A-4C76-AEC1-F9EFB8D1F820}" type="presParOf" srcId="{AD12A4E6-BEE2-473E-87E2-75C4F792A899}" destId="{39A7F1A6-C37E-4113-96AF-91F7360550FF}" srcOrd="0" destOrd="0" presId="urn:microsoft.com/office/officeart/2005/8/layout/hList7"/>
    <dgm:cxn modelId="{90FF944F-8349-4165-8041-1A19FC8DE665}" type="presParOf" srcId="{AD12A4E6-BEE2-473E-87E2-75C4F792A899}" destId="{BEF2695C-B452-4CFF-9FA8-43544939DDD0}" srcOrd="1" destOrd="0" presId="urn:microsoft.com/office/officeart/2005/8/layout/hList7"/>
    <dgm:cxn modelId="{D0775069-6440-41DC-B7DE-8D041A3367DE}" type="presParOf" srcId="{BEF2695C-B452-4CFF-9FA8-43544939DDD0}" destId="{5A4D1E91-E0BE-4FB0-BC2C-2F326489C344}" srcOrd="0" destOrd="0" presId="urn:microsoft.com/office/officeart/2005/8/layout/hList7"/>
    <dgm:cxn modelId="{90CD519D-FA49-4D35-AD73-22C237786A1F}" type="presParOf" srcId="{5A4D1E91-E0BE-4FB0-BC2C-2F326489C344}" destId="{9684ECDA-7DD8-4CD8-AE5E-2399D82D227B}" srcOrd="0" destOrd="0" presId="urn:microsoft.com/office/officeart/2005/8/layout/hList7"/>
    <dgm:cxn modelId="{89F8E95D-D835-4B05-A5FD-BAF26CAC8EB2}" type="presParOf" srcId="{5A4D1E91-E0BE-4FB0-BC2C-2F326489C344}" destId="{5090724E-88A0-480A-BB76-D4096C61E532}" srcOrd="1" destOrd="0" presId="urn:microsoft.com/office/officeart/2005/8/layout/hList7"/>
    <dgm:cxn modelId="{A2CEB43D-253D-4C47-841B-94BB7FE0641F}" type="presParOf" srcId="{5A4D1E91-E0BE-4FB0-BC2C-2F326489C344}" destId="{10881946-8A09-4F28-8BA1-95569E76A77C}" srcOrd="2" destOrd="0" presId="urn:microsoft.com/office/officeart/2005/8/layout/hList7"/>
    <dgm:cxn modelId="{3D6FB3DB-6963-4990-8ED6-0205D8C62DA4}" type="presParOf" srcId="{5A4D1E91-E0BE-4FB0-BC2C-2F326489C344}" destId="{51FBBABE-DA7C-49F5-BDDC-5263DD8BB522}" srcOrd="3" destOrd="0" presId="urn:microsoft.com/office/officeart/2005/8/layout/hList7"/>
    <dgm:cxn modelId="{0591B8BF-A084-49E6-A054-37314270F06B}" type="presParOf" srcId="{BEF2695C-B452-4CFF-9FA8-43544939DDD0}" destId="{18CC0094-0E09-4B60-B363-87D347A443A5}" srcOrd="1" destOrd="0" presId="urn:microsoft.com/office/officeart/2005/8/layout/hList7"/>
    <dgm:cxn modelId="{A6C6FE55-0EAE-43B1-8F73-91A22A58982F}" type="presParOf" srcId="{BEF2695C-B452-4CFF-9FA8-43544939DDD0}" destId="{237F117C-54CD-420E-9C80-81068E998DC4}" srcOrd="2" destOrd="0" presId="urn:microsoft.com/office/officeart/2005/8/layout/hList7"/>
    <dgm:cxn modelId="{549A5E03-ACCF-41AE-AFE9-9D5961BC0CD3}" type="presParOf" srcId="{237F117C-54CD-420E-9C80-81068E998DC4}" destId="{56753E25-8ACB-4BF5-9332-C0311FDE597A}" srcOrd="0" destOrd="0" presId="urn:microsoft.com/office/officeart/2005/8/layout/hList7"/>
    <dgm:cxn modelId="{3CE1F10D-A6AC-45D1-94AF-E2DD8A4E65E8}" type="presParOf" srcId="{237F117C-54CD-420E-9C80-81068E998DC4}" destId="{645BA28A-BEBE-4B79-9CC6-AA517177408C}" srcOrd="1" destOrd="0" presId="urn:microsoft.com/office/officeart/2005/8/layout/hList7"/>
    <dgm:cxn modelId="{4D053282-1D44-4C45-B686-454707E6825D}" type="presParOf" srcId="{237F117C-54CD-420E-9C80-81068E998DC4}" destId="{6D77F49F-BBBD-4510-8FFE-F42429BC9853}" srcOrd="2" destOrd="0" presId="urn:microsoft.com/office/officeart/2005/8/layout/hList7"/>
    <dgm:cxn modelId="{8B68B9A5-B6C3-465F-8B45-67C782FA99F7}" type="presParOf" srcId="{237F117C-54CD-420E-9C80-81068E998DC4}" destId="{816498B1-19DC-45BA-9B73-331DA02BDDD2}" srcOrd="3" destOrd="0" presId="urn:microsoft.com/office/officeart/2005/8/layout/hList7"/>
    <dgm:cxn modelId="{3D3F6C0E-62F1-4822-9BAA-B0E9FA469C08}" type="presParOf" srcId="{BEF2695C-B452-4CFF-9FA8-43544939DDD0}" destId="{4B397AE6-4D8D-4954-A19E-9B50CFCA2E53}" srcOrd="3" destOrd="0" presId="urn:microsoft.com/office/officeart/2005/8/layout/hList7"/>
    <dgm:cxn modelId="{0FAA1B74-AA68-41D6-9755-EC6A1EB50E93}" type="presParOf" srcId="{BEF2695C-B452-4CFF-9FA8-43544939DDD0}" destId="{B0B27722-C4EA-4D2B-8E2F-A17FF69DA70A}" srcOrd="4" destOrd="0" presId="urn:microsoft.com/office/officeart/2005/8/layout/hList7"/>
    <dgm:cxn modelId="{FEF669A3-033D-442A-9F75-5B400B468094}" type="presParOf" srcId="{B0B27722-C4EA-4D2B-8E2F-A17FF69DA70A}" destId="{44594E80-1776-4999-B761-5A9A05C47800}" srcOrd="0" destOrd="0" presId="urn:microsoft.com/office/officeart/2005/8/layout/hList7"/>
    <dgm:cxn modelId="{6E5300ED-5C9E-4780-AE28-6CBF975720C6}" type="presParOf" srcId="{B0B27722-C4EA-4D2B-8E2F-A17FF69DA70A}" destId="{2C8B3E48-63B9-4118-B9BD-968DCB5B28AD}" srcOrd="1" destOrd="0" presId="urn:microsoft.com/office/officeart/2005/8/layout/hList7"/>
    <dgm:cxn modelId="{2166517C-7E91-482B-929E-9398E1B5F7D8}" type="presParOf" srcId="{B0B27722-C4EA-4D2B-8E2F-A17FF69DA70A}" destId="{D66F0191-9407-46F2-B69F-35DC8E631E3A}" srcOrd="2" destOrd="0" presId="urn:microsoft.com/office/officeart/2005/8/layout/hList7"/>
    <dgm:cxn modelId="{EEF446A5-A92C-483C-ADFF-91BF9613EF7B}" type="presParOf" srcId="{B0B27722-C4EA-4D2B-8E2F-A17FF69DA70A}" destId="{FDC08EE5-538C-4361-9661-EBFADC0F6D2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3F39B-45FC-44C4-B173-B71F9C863E57}">
      <dsp:nvSpPr>
        <dsp:cNvPr id="0" name=""/>
        <dsp:cNvSpPr/>
      </dsp:nvSpPr>
      <dsp:spPr>
        <a:xfrm>
          <a:off x="1568244" y="342"/>
          <a:ext cx="2352367" cy="13352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Technology stack: Flutter+ Firebase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Device Compatibility: Android 6+ Basic smartphones</a:t>
          </a:r>
        </a:p>
      </dsp:txBody>
      <dsp:txXfrm>
        <a:off x="1568244" y="167254"/>
        <a:ext cx="1851633" cy="1001469"/>
      </dsp:txXfrm>
    </dsp:sp>
    <dsp:sp modelId="{B2C69949-D88B-443E-BFBE-2E5B1E91260D}">
      <dsp:nvSpPr>
        <dsp:cNvPr id="0" name=""/>
        <dsp:cNvSpPr/>
      </dsp:nvSpPr>
      <dsp:spPr>
        <a:xfrm>
          <a:off x="0" y="342"/>
          <a:ext cx="1568244" cy="1335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Technical Feasibility</a:t>
          </a:r>
        </a:p>
      </dsp:txBody>
      <dsp:txXfrm>
        <a:off x="65184" y="65526"/>
        <a:ext cx="1437876" cy="1204924"/>
      </dsp:txXfrm>
    </dsp:sp>
    <dsp:sp modelId="{62F0714E-FEB6-4187-9EE2-AA4D85DA6815}">
      <dsp:nvSpPr>
        <dsp:cNvPr id="0" name=""/>
        <dsp:cNvSpPr/>
      </dsp:nvSpPr>
      <dsp:spPr>
        <a:xfrm>
          <a:off x="1568244" y="1469506"/>
          <a:ext cx="2352367" cy="13352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4008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40" kern="1200" baseline="0" dirty="0"/>
            <a:t>Development cost : 15- 20  lakhs</a:t>
          </a:r>
        </a:p>
        <a:p>
          <a:pPr marL="114300" lvl="1" indent="-114300" algn="l" defTabSz="64008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40" kern="1200" dirty="0"/>
            <a:t>Content Creation: ₹10 lakhs for multilingual curriculum content</a:t>
          </a:r>
          <a:endParaRPr lang="en-IN" sz="1440" kern="1200" baseline="0" dirty="0"/>
        </a:p>
        <a:p>
          <a:pPr marL="114300" lvl="1" indent="-114300" algn="l" defTabSz="64008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40" kern="1200" baseline="0" dirty="0"/>
        </a:p>
      </dsp:txBody>
      <dsp:txXfrm>
        <a:off x="1568244" y="1636418"/>
        <a:ext cx="1851633" cy="1001469"/>
      </dsp:txXfrm>
    </dsp:sp>
    <dsp:sp modelId="{A088A232-1B35-4818-8A51-AFD848E87595}">
      <dsp:nvSpPr>
        <dsp:cNvPr id="0" name=""/>
        <dsp:cNvSpPr/>
      </dsp:nvSpPr>
      <dsp:spPr>
        <a:xfrm>
          <a:off x="0" y="1469506"/>
          <a:ext cx="1568244" cy="1335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Financial Feasibility</a:t>
          </a:r>
        </a:p>
      </dsp:txBody>
      <dsp:txXfrm>
        <a:off x="65184" y="1534690"/>
        <a:ext cx="1437876" cy="1204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7A53D-B2E0-4AB8-B274-48D71C60CF00}">
      <dsp:nvSpPr>
        <dsp:cNvPr id="0" name=""/>
        <dsp:cNvSpPr/>
      </dsp:nvSpPr>
      <dsp:spPr>
        <a:xfrm>
          <a:off x="2264490" y="1004733"/>
          <a:ext cx="2210414" cy="2210414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Potential challenges</a:t>
          </a:r>
        </a:p>
      </dsp:txBody>
      <dsp:txXfrm>
        <a:off x="2708882" y="1522512"/>
        <a:ext cx="1321630" cy="1136198"/>
      </dsp:txXfrm>
    </dsp:sp>
    <dsp:sp modelId="{E87858F8-ED9A-41D4-9AF6-80DE434E58E2}">
      <dsp:nvSpPr>
        <dsp:cNvPr id="0" name=""/>
        <dsp:cNvSpPr/>
      </dsp:nvSpPr>
      <dsp:spPr>
        <a:xfrm>
          <a:off x="2063544" y="2371172"/>
          <a:ext cx="1406627" cy="84397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Infrastructure Risks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Content quality risks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Technical Risks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Adoption Risks</a:t>
          </a:r>
        </a:p>
      </dsp:txBody>
      <dsp:txXfrm>
        <a:off x="2088263" y="2395891"/>
        <a:ext cx="1357189" cy="794538"/>
      </dsp:txXfrm>
    </dsp:sp>
    <dsp:sp modelId="{06B07D99-F4D5-4D02-A467-A4CBE65FF74A}">
      <dsp:nvSpPr>
        <dsp:cNvPr id="0" name=""/>
        <dsp:cNvSpPr/>
      </dsp:nvSpPr>
      <dsp:spPr>
        <a:xfrm>
          <a:off x="2361628" y="630920"/>
          <a:ext cx="2718810" cy="2718810"/>
        </a:xfrm>
        <a:prstGeom prst="circularArrow">
          <a:avLst>
            <a:gd name="adj1" fmla="val 4878"/>
            <a:gd name="adj2" fmla="val 312630"/>
            <a:gd name="adj3" fmla="val 3129709"/>
            <a:gd name="adj4" fmla="val 15239030"/>
            <a:gd name="adj5" fmla="val 5691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CF16-2EFE-48AD-BF72-206131FA20B9}">
      <dsp:nvSpPr>
        <dsp:cNvPr id="0" name=""/>
        <dsp:cNvSpPr/>
      </dsp:nvSpPr>
      <dsp:spPr>
        <a:xfrm>
          <a:off x="0" y="4247391"/>
          <a:ext cx="6066504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AF977-C0F4-4CA5-A261-40C97FCBD071}">
      <dsp:nvSpPr>
        <dsp:cNvPr id="0" name=""/>
        <dsp:cNvSpPr/>
      </dsp:nvSpPr>
      <dsp:spPr>
        <a:xfrm>
          <a:off x="0" y="2808807"/>
          <a:ext cx="6066504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7836F-45A7-482C-9A2C-E2A2A24E0614}">
      <dsp:nvSpPr>
        <dsp:cNvPr id="0" name=""/>
        <dsp:cNvSpPr/>
      </dsp:nvSpPr>
      <dsp:spPr>
        <a:xfrm>
          <a:off x="0" y="1370223"/>
          <a:ext cx="6066504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B3A87-196C-42E3-ACD0-182B7DE13338}">
      <dsp:nvSpPr>
        <dsp:cNvPr id="0" name=""/>
        <dsp:cNvSpPr/>
      </dsp:nvSpPr>
      <dsp:spPr>
        <a:xfrm>
          <a:off x="1577291" y="143"/>
          <a:ext cx="4489212" cy="137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CCFA-1149-4839-977F-B02AE23BE825}">
      <dsp:nvSpPr>
        <dsp:cNvPr id="0" name=""/>
        <dsp:cNvSpPr/>
      </dsp:nvSpPr>
      <dsp:spPr>
        <a:xfrm>
          <a:off x="0" y="143"/>
          <a:ext cx="1577291" cy="13700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1)Infrastructure Risk(Power supply)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2)Power efficient app </a:t>
          </a:r>
          <a:r>
            <a:rPr lang="en-IN" sz="1400" kern="1200" dirty="0">
              <a:latin typeface="Calibri"/>
            </a:rPr>
            <a:t>design</a:t>
          </a:r>
        </a:p>
      </dsp:txBody>
      <dsp:txXfrm>
        <a:off x="66894" y="67037"/>
        <a:ext cx="1443503" cy="1303186"/>
      </dsp:txXfrm>
    </dsp:sp>
    <dsp:sp modelId="{402349D3-2DD5-490A-A649-CCB7F3FF286C}">
      <dsp:nvSpPr>
        <dsp:cNvPr id="0" name=""/>
        <dsp:cNvSpPr/>
      </dsp:nvSpPr>
      <dsp:spPr>
        <a:xfrm>
          <a:off x="1577291" y="1438727"/>
          <a:ext cx="4489212" cy="137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93920-7BBC-49B2-A78A-6D6645DA5FF6}">
      <dsp:nvSpPr>
        <dsp:cNvPr id="0" name=""/>
        <dsp:cNvSpPr/>
      </dsp:nvSpPr>
      <dsp:spPr>
        <a:xfrm>
          <a:off x="0" y="1438727"/>
          <a:ext cx="1577291" cy="13700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/>
            </a:rPr>
            <a:t>3</a:t>
          </a:r>
          <a:r>
            <a:rPr lang="en-IN" sz="1400" kern="1200" dirty="0"/>
            <a:t>) Adoption risk(Teacher resistance)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4)Peer mentioning system</a:t>
          </a:r>
          <a:endParaRPr lang="en-US" sz="1400" kern="1200" dirty="0"/>
        </a:p>
      </dsp:txBody>
      <dsp:txXfrm>
        <a:off x="66894" y="1505621"/>
        <a:ext cx="1443503" cy="1303186"/>
      </dsp:txXfrm>
    </dsp:sp>
    <dsp:sp modelId="{A2201B1E-BE5F-4547-82D5-DDB67515E220}">
      <dsp:nvSpPr>
        <dsp:cNvPr id="0" name=""/>
        <dsp:cNvSpPr/>
      </dsp:nvSpPr>
      <dsp:spPr>
        <a:xfrm>
          <a:off x="1577291" y="2877311"/>
          <a:ext cx="4489212" cy="137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4F5F1-6BDF-41FA-BFEC-825A599CD9CC}">
      <dsp:nvSpPr>
        <dsp:cNvPr id="0" name=""/>
        <dsp:cNvSpPr/>
      </dsp:nvSpPr>
      <dsp:spPr>
        <a:xfrm>
          <a:off x="0" y="2877311"/>
          <a:ext cx="1577291" cy="13700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5)Technical risk(Data sync Failures)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6)Content  quality risk(Language and curriculum)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66894" y="2944205"/>
        <a:ext cx="1443503" cy="1303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CDA-7DD8-4CD8-AE5E-2399D82D227B}">
      <dsp:nvSpPr>
        <dsp:cNvPr id="0" name=""/>
        <dsp:cNvSpPr/>
      </dsp:nvSpPr>
      <dsp:spPr>
        <a:xfrm>
          <a:off x="749" y="0"/>
          <a:ext cx="2142160" cy="47941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RESEARCH FOUNDATION &amp; ACADEMIC SUPPORT GOVERNMENT POLICY ALIGNMENT 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NEP 2020: technology integration mandate in education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Digital India initiative : Rural digitization  and skill development focus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PM Kaushal Vikas Yojana : Youth employment through digital literacy</a:t>
          </a:r>
        </a:p>
      </dsp:txBody>
      <dsp:txXfrm>
        <a:off x="749" y="1917659"/>
        <a:ext cx="2142160" cy="1917659"/>
      </dsp:txXfrm>
    </dsp:sp>
    <dsp:sp modelId="{51FBBABE-DA7C-49F5-BDDC-5263DD8BB522}">
      <dsp:nvSpPr>
        <dsp:cNvPr id="0" name=""/>
        <dsp:cNvSpPr/>
      </dsp:nvSpPr>
      <dsp:spPr>
        <a:xfrm>
          <a:off x="273603" y="287648"/>
          <a:ext cx="1596451" cy="159645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53E25-8ACB-4BF5-9332-C0311FDE597A}">
      <dsp:nvSpPr>
        <dsp:cNvPr id="0" name=""/>
        <dsp:cNvSpPr/>
      </dsp:nvSpPr>
      <dsp:spPr>
        <a:xfrm>
          <a:off x="2187701" y="0"/>
          <a:ext cx="2142160" cy="47941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Education Technology Research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UNESCO reports: Digital learning bridging rural-urban education gaps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World Bank Studies: EdTech impact on rural community development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MIT Research: Gamification increasing learning engagement by 60%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700" kern="1200" dirty="0"/>
        </a:p>
      </dsp:txBody>
      <dsp:txXfrm>
        <a:off x="2187701" y="1917659"/>
        <a:ext cx="2142160" cy="1917659"/>
      </dsp:txXfrm>
    </dsp:sp>
    <dsp:sp modelId="{816498B1-19DC-45BA-9B73-331DA02BDDD2}">
      <dsp:nvSpPr>
        <dsp:cNvPr id="0" name=""/>
        <dsp:cNvSpPr/>
      </dsp:nvSpPr>
      <dsp:spPr>
        <a:xfrm>
          <a:off x="2480028" y="287648"/>
          <a:ext cx="1596451" cy="159645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94E80-1776-4999-B761-5A9A05C47800}">
      <dsp:nvSpPr>
        <dsp:cNvPr id="0" name=""/>
        <dsp:cNvSpPr/>
      </dsp:nvSpPr>
      <dsp:spPr>
        <a:xfrm>
          <a:off x="4413599" y="0"/>
          <a:ext cx="2202761" cy="47941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Case study Evidence: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/>
            <a:t>EkStep</a:t>
          </a:r>
          <a:r>
            <a:rPr lang="en-IN" sz="1400" kern="1200" dirty="0"/>
            <a:t> Initiative: Digital platform delivering  multilingual rural education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Khan Academy Lite: Proven offline learning model success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Mobile Learning India: 47% rural students accessing smartphone-based education.</a:t>
          </a:r>
        </a:p>
      </dsp:txBody>
      <dsp:txXfrm>
        <a:off x="4413599" y="1917659"/>
        <a:ext cx="2202761" cy="1917659"/>
      </dsp:txXfrm>
    </dsp:sp>
    <dsp:sp modelId="{FDC08EE5-538C-4361-9661-EBFADC0F6D23}">
      <dsp:nvSpPr>
        <dsp:cNvPr id="0" name=""/>
        <dsp:cNvSpPr/>
      </dsp:nvSpPr>
      <dsp:spPr>
        <a:xfrm>
          <a:off x="4716754" y="287648"/>
          <a:ext cx="1596451" cy="1596451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4000" r="-24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7F1A6-C37E-4113-96AF-91F7360550FF}">
      <dsp:nvSpPr>
        <dsp:cNvPr id="0" name=""/>
        <dsp:cNvSpPr/>
      </dsp:nvSpPr>
      <dsp:spPr>
        <a:xfrm flipV="1">
          <a:off x="-10" y="0"/>
          <a:ext cx="6617131" cy="49799"/>
        </a:xfrm>
        <a:prstGeom prst="leftBracke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24033"/>
            <a:ext cx="8163786" cy="5425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ID –</a:t>
            </a:r>
            <a:r>
              <a:rPr lang="en-US" sz="2400" b="1" dirty="0">
                <a:solidFill>
                  <a:schemeClr val="accent5">
                    <a:lumMod val="49000"/>
                  </a:schemeClr>
                </a:solidFill>
                <a:latin typeface="Arial"/>
                <a:ea typeface="ＭＳ Ｐゴシック"/>
                <a:cs typeface="Arial"/>
              </a:rPr>
              <a:t>25019.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Title- </a:t>
            </a:r>
            <a:r>
              <a:rPr lang="en-US" sz="2400" b="1" dirty="0">
                <a:solidFill>
                  <a:schemeClr val="accent5">
                    <a:lumMod val="49000"/>
                  </a:schemeClr>
                </a:solidFill>
                <a:latin typeface="Arial"/>
                <a:ea typeface="ＭＳ Ｐゴシック"/>
                <a:cs typeface="Arial"/>
              </a:rPr>
              <a:t>Digital Learning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49000"/>
                  </a:schemeClr>
                </a:solidFill>
                <a:latin typeface="Arial"/>
                <a:ea typeface="ＭＳ Ｐゴシック"/>
                <a:cs typeface="Arial"/>
              </a:rPr>
              <a:t>  Platform for Rural School Students in Nabha.</a:t>
            </a:r>
            <a:endParaRPr lang="en-US" sz="2400" b="1" dirty="0">
              <a:solidFill>
                <a:schemeClr val="accent5">
                  <a:lumMod val="49000"/>
                </a:schemeClr>
              </a:solidFill>
              <a:latin typeface="Arial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Theme- </a:t>
            </a:r>
            <a:r>
              <a:rPr lang="en-IN" sz="2400" b="1" dirty="0">
                <a:solidFill>
                  <a:schemeClr val="accent5">
                    <a:lumMod val="49000"/>
                  </a:schemeClr>
                </a:solidFill>
                <a:latin typeface="Calibri"/>
                <a:ea typeface="ＭＳ Ｐゴシック"/>
                <a:cs typeface="Calibri"/>
              </a:rPr>
              <a:t>Smart Education.</a:t>
            </a:r>
            <a:endParaRPr lang="en-US" sz="2400" b="1" dirty="0">
              <a:solidFill>
                <a:schemeClr val="accent5">
                  <a:lumMod val="49000"/>
                </a:schemeClr>
              </a:solidFill>
              <a:latin typeface="Calibri"/>
              <a:ea typeface="ＭＳ Ｐゴシック"/>
              <a:cs typeface="Calibri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PS Category-  </a:t>
            </a:r>
            <a:r>
              <a:rPr lang="en-US" sz="2400" b="1" dirty="0">
                <a:solidFill>
                  <a:schemeClr val="accent5">
                    <a:lumMod val="49000"/>
                  </a:schemeClr>
                </a:solidFill>
                <a:latin typeface="Arial"/>
                <a:ea typeface="ＭＳ Ｐゴシック"/>
                <a:cs typeface="Arial"/>
              </a:rPr>
              <a:t>Software.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ID- </a:t>
            </a:r>
            <a:r>
              <a:rPr lang="en-US" sz="2400" b="1" dirty="0">
                <a:solidFill>
                  <a:schemeClr val="accent5">
                    <a:lumMod val="49000"/>
                  </a:schemeClr>
                </a:solidFill>
                <a:latin typeface="Arial"/>
                <a:ea typeface="ＭＳ Ｐゴシック"/>
                <a:cs typeface="Arial"/>
              </a:rPr>
              <a:t>AIDS-SIH25-039-F.</a:t>
            </a:r>
            <a:endParaRPr lang="en-US" sz="2400" b="1" dirty="0">
              <a:solidFill>
                <a:schemeClr val="accent5">
                  <a:lumMod val="4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Name (Registered on portal)-</a:t>
            </a:r>
            <a:r>
              <a:rPr lang="en-US" sz="2400" b="1" dirty="0">
                <a:solidFill>
                  <a:schemeClr val="accent5">
                    <a:lumMod val="49000"/>
                  </a:schemeClr>
                </a:solidFill>
                <a:latin typeface="Arial"/>
                <a:ea typeface="ＭＳ Ｐゴシック"/>
                <a:cs typeface="Arial"/>
              </a:rPr>
              <a:t> Alchemy.</a:t>
            </a:r>
            <a:endParaRPr lang="en-IN" sz="2400" b="1" dirty="0">
              <a:solidFill>
                <a:schemeClr val="accent5">
                  <a:lumMod val="49000"/>
                </a:schemeClr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-121093" y="9859"/>
            <a:ext cx="12314977" cy="116824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IN" sz="2400" err="1"/>
              <a:t>NabhaEduApp</a:t>
            </a:r>
            <a:r>
              <a:rPr lang="en-IN" sz="2400"/>
              <a:t> - Comprehensive Digital Learning Platform</a:t>
            </a:r>
            <a:br>
              <a:rPr lang="en-IN"/>
            </a:b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712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alchemy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7D08B556-DE5F-AF06-5CB8-445D467804C4}"/>
              </a:ext>
            </a:extLst>
          </p:cNvPr>
          <p:cNvSpPr/>
          <p:nvPr/>
        </p:nvSpPr>
        <p:spPr>
          <a:xfrm>
            <a:off x="336550" y="1391203"/>
            <a:ext cx="3156222" cy="4658137"/>
          </a:xfrm>
          <a:prstGeom prst="foldedCorne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0EDDB0-7A6A-4991-7D6B-417FFB43D8DC}"/>
              </a:ext>
            </a:extLst>
          </p:cNvPr>
          <p:cNvSpPr txBox="1"/>
          <p:nvPr/>
        </p:nvSpPr>
        <p:spPr>
          <a:xfrm>
            <a:off x="394016" y="1413564"/>
            <a:ext cx="3044842" cy="4337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00"/>
              </a:lnSpc>
            </a:pPr>
            <a:r>
              <a:rPr lang="en-IN" b="1">
                <a:latin typeface="Calibri"/>
                <a:ea typeface="Calibri"/>
                <a:cs typeface="Calibri"/>
              </a:rPr>
              <a:t>Core Solution:</a:t>
            </a:r>
            <a:endParaRPr lang="en-US"/>
          </a:p>
          <a:p>
            <a:pPr>
              <a:lnSpc>
                <a:spcPts val="1500"/>
              </a:lnSpc>
            </a:pPr>
            <a:endParaRPr lang="en-US"/>
          </a:p>
          <a:p>
            <a:pPr>
              <a:lnSpc>
                <a:spcPts val="1500"/>
              </a:lnSpc>
            </a:pPr>
            <a:r>
              <a:rPr lang="en-IN">
                <a:latin typeface="Calibri"/>
                <a:ea typeface="Calibri"/>
                <a:cs typeface="Calibri"/>
              </a:rPr>
              <a:t>• Offline-First Architecture: Completelearning ecosystem functioning withoutinternet dependency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500"/>
              </a:lnSpc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lnSpc>
                <a:spcPts val="1500"/>
              </a:lnSpc>
            </a:pPr>
            <a:r>
              <a:rPr lang="en-IN">
                <a:latin typeface="Calibri"/>
                <a:ea typeface="Calibri"/>
                <a:cs typeface="Calibri"/>
              </a:rPr>
              <a:t>• Multi-Language Support: Contentdelivery in Hindi, Punjabi, andEnglish for enhanced accessibility</a:t>
            </a:r>
          </a:p>
          <a:p>
            <a:pPr>
              <a:lnSpc>
                <a:spcPts val="1500"/>
              </a:lnSpc>
            </a:pPr>
            <a:endParaRPr lang="en-US"/>
          </a:p>
          <a:p>
            <a:pPr>
              <a:lnSpc>
                <a:spcPts val="1500"/>
              </a:lnSpc>
            </a:pPr>
            <a:r>
              <a:rPr lang="en-IN">
                <a:latin typeface="Calibri"/>
                <a:ea typeface="Calibri"/>
                <a:cs typeface="Calibri"/>
              </a:rPr>
              <a:t>• Cross-Platform Compatibility: Fluttermobile app + Webdashboard optimized for low-enddevices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500"/>
              </a:lnSpc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lnSpc>
                <a:spcPts val="1500"/>
              </a:lnSpc>
            </a:pPr>
            <a:r>
              <a:rPr lang="en-IN">
                <a:ea typeface="Calibri"/>
                <a:cs typeface="Calibri"/>
              </a:rPr>
              <a:t>• Gamified Learning Experience: Points,badges, leaderboards driving 80%higher engagement rates</a:t>
            </a:r>
            <a:endParaRPr lang="en-US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490959AA-5002-610E-6D0B-CB5B9E660742}"/>
              </a:ext>
            </a:extLst>
          </p:cNvPr>
          <p:cNvSpPr/>
          <p:nvPr/>
        </p:nvSpPr>
        <p:spPr>
          <a:xfrm>
            <a:off x="3846305" y="1411217"/>
            <a:ext cx="3642136" cy="465813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61326-0422-1AD5-D80D-1C38E453848E}"/>
              </a:ext>
            </a:extLst>
          </p:cNvPr>
          <p:cNvSpPr txBox="1"/>
          <p:nvPr/>
        </p:nvSpPr>
        <p:spPr>
          <a:xfrm>
            <a:off x="3984488" y="1411356"/>
            <a:ext cx="350519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Segoe UI"/>
              </a:rPr>
              <a:t>Innovation &amp; Uniqueness:</a:t>
            </a:r>
            <a:r>
              <a:rPr lang="en-US">
                <a:cs typeface="Segoe UI"/>
              </a:rPr>
              <a:t>​</a:t>
            </a:r>
          </a:p>
          <a:p>
            <a:r>
              <a:rPr lang="en-IN">
                <a:cs typeface="Segoe UI"/>
              </a:rPr>
              <a:t>• </a:t>
            </a:r>
            <a:r>
              <a:rPr lang="en-US">
                <a:cs typeface="Segoe UI"/>
              </a:rPr>
              <a:t>True Offline Learning: First platformenabling complete educationalexperience without internet​</a:t>
            </a:r>
          </a:p>
          <a:p>
            <a:r>
              <a:rPr lang="en-IN">
                <a:cs typeface="Segoe UI"/>
              </a:rPr>
              <a:t>• </a:t>
            </a:r>
            <a:r>
              <a:rPr lang="en-US">
                <a:cs typeface="Segoe UI"/>
              </a:rPr>
              <a:t>Cultural Integration: Punjab-specificcontent with local context and examples​</a:t>
            </a:r>
          </a:p>
          <a:p>
            <a:r>
              <a:rPr lang="en-IN">
                <a:cs typeface="Segoe UI"/>
              </a:rPr>
              <a:t>• </a:t>
            </a:r>
            <a:r>
              <a:rPr lang="en-US">
                <a:cs typeface="Segoe UI"/>
              </a:rPr>
              <a:t>Smart Compression Technology: 70%reduction in content size without qualityloss​</a:t>
            </a:r>
          </a:p>
          <a:p>
            <a:r>
              <a:rPr lang="en-IN">
                <a:latin typeface="Calibri"/>
                <a:ea typeface="ＭＳ Ｐゴシック"/>
                <a:cs typeface="Segoe UI"/>
              </a:rPr>
              <a:t>• </a:t>
            </a:r>
            <a:r>
              <a:rPr lang="en-US">
                <a:latin typeface="Calibri"/>
                <a:ea typeface="ＭＳ Ｐゴシック"/>
                <a:cs typeface="Segoe UI"/>
              </a:rPr>
              <a:t>AI-Powered Chatbots: This AI feature responds to each and every question we ask.</a:t>
            </a:r>
          </a:p>
          <a:p>
            <a:r>
              <a:rPr lang="en-IN">
                <a:latin typeface="Calibri"/>
                <a:ea typeface="ＭＳ Ｐゴシック"/>
                <a:cs typeface="Segoe UI"/>
              </a:rPr>
              <a:t>• </a:t>
            </a:r>
            <a:r>
              <a:rPr lang="en-US">
                <a:latin typeface="Calibri"/>
                <a:ea typeface="ＭＳ Ｐゴシック"/>
                <a:cs typeface="Segoe UI"/>
              </a:rPr>
              <a:t>Voice Navigation Support: Audioguidance for low-literacy users​</a:t>
            </a:r>
            <a:endParaRPr lang="en-US">
              <a:cs typeface="Segoe UI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BDEBF289-8D16-6057-3BF3-84173FCCB723}"/>
              </a:ext>
            </a:extLst>
          </p:cNvPr>
          <p:cNvSpPr/>
          <p:nvPr/>
        </p:nvSpPr>
        <p:spPr>
          <a:xfrm>
            <a:off x="7968974" y="1414669"/>
            <a:ext cx="3454398" cy="4658138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584BD-0BD3-BF4D-4C49-FD574803A5F5}"/>
              </a:ext>
            </a:extLst>
          </p:cNvPr>
          <p:cNvSpPr txBox="1"/>
          <p:nvPr/>
        </p:nvSpPr>
        <p:spPr>
          <a:xfrm>
            <a:off x="8101377" y="1534255"/>
            <a:ext cx="3047999" cy="4381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>
                <a:ea typeface="Calibri"/>
                <a:cs typeface="Calibri"/>
              </a:rPr>
              <a:t>Problem-Solution Alignment:</a:t>
            </a:r>
            <a:endParaRPr lang="en-US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• Addresses Digital Divide: 96% ruralhouseholds lack computers vs 23%urban households</a:t>
            </a:r>
            <a:endParaRPr lang="en-US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• Overcomes Infrastructure Barriers:Reliable electricity affects only 40%rural schools</a:t>
            </a:r>
            <a:endParaRPr lang="en-US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• Bridges Language Gap: 90%educational content not available inlocal languages</a:t>
            </a:r>
            <a:endParaRPr lang="en-US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Enables Teacher </a:t>
            </a:r>
            <a:endParaRPr lang="en-US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• Empowerment: 60% reduction inlesson preparation time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06477" y="1179965"/>
            <a:ext cx="5073446" cy="5047536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1" u="sng" dirty="0"/>
              <a:t>Technology Stack</a:t>
            </a:r>
          </a:p>
          <a:p>
            <a:r>
              <a:rPr lang="en-IN" sz="1600" dirty="0"/>
              <a:t>➝ </a:t>
            </a:r>
            <a:r>
              <a:rPr lang="en-IN" sz="1600" b="1" dirty="0"/>
              <a:t>Frontend Development:</a:t>
            </a:r>
          </a:p>
          <a:p>
            <a:r>
              <a:rPr lang="en-IN" sz="1600" dirty="0"/>
              <a:t>• Flutter 3.19+: Cross-platform mobile development (Android/iOS)</a:t>
            </a:r>
          </a:p>
          <a:p>
            <a:r>
              <a:rPr lang="en-IN" sz="1600" dirty="0"/>
              <a:t>• React.js: Web-based teacher dashboard and admin panel</a:t>
            </a:r>
          </a:p>
          <a:p>
            <a:r>
              <a:rPr lang="en-IN" sz="1600" dirty="0"/>
              <a:t>• HTML5/CSS3: Responsive design for various device compatibility</a:t>
            </a:r>
          </a:p>
          <a:p>
            <a:r>
              <a:rPr lang="en-IN" sz="1600" dirty="0"/>
              <a:t>➝ </a:t>
            </a:r>
            <a:r>
              <a:rPr lang="en-IN" sz="1600" b="1" dirty="0"/>
              <a:t>Backend &amp; Database:</a:t>
            </a:r>
          </a:p>
          <a:p>
            <a:r>
              <a:rPr lang="en-IN" sz="1600" dirty="0"/>
              <a:t>• Firebase Suite: Authentication, Cloud </a:t>
            </a:r>
            <a:r>
              <a:rPr lang="en-IN" sz="1600" dirty="0" err="1"/>
              <a:t>Firestore</a:t>
            </a:r>
            <a:r>
              <a:rPr lang="en-IN" sz="1600" dirty="0"/>
              <a:t>, Storage, Real-time Analytics</a:t>
            </a:r>
          </a:p>
          <a:p>
            <a:r>
              <a:rPr lang="en-IN" sz="1600" dirty="0"/>
              <a:t>• Node.js: Custom API development for complex educational operations</a:t>
            </a:r>
          </a:p>
          <a:p>
            <a:r>
              <a:rPr lang="en-IN" sz="1600" dirty="0"/>
              <a:t>• SQLite: Local offline data storage and synchronization</a:t>
            </a:r>
          </a:p>
          <a:p>
            <a:r>
              <a:rPr lang="en-IN" sz="1600" dirty="0"/>
              <a:t>➝ </a:t>
            </a:r>
            <a:r>
              <a:rPr lang="en-IN" sz="1600" b="1" dirty="0"/>
              <a:t>Content Management:</a:t>
            </a:r>
          </a:p>
          <a:p>
            <a:r>
              <a:rPr lang="en-IN" sz="1600" dirty="0"/>
              <a:t>• </a:t>
            </a:r>
            <a:r>
              <a:rPr lang="en-IN" sz="1600" dirty="0" err="1"/>
              <a:t>FFmpeg</a:t>
            </a:r>
            <a:r>
              <a:rPr lang="en-IN" sz="1600" dirty="0"/>
              <a:t>: Video compression and multi-format optimization</a:t>
            </a:r>
          </a:p>
          <a:p>
            <a:r>
              <a:rPr lang="en-IN" sz="1600" dirty="0"/>
              <a:t>• Firebase Storage: Secure cloud storage with CDN  capabilities</a:t>
            </a:r>
          </a:p>
          <a:p>
            <a:r>
              <a:rPr lang="en-IN" sz="1600" dirty="0"/>
              <a:t>• Progressive Web App: Fallback solution for older devices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712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alchemy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gital learning platform methodology and implementation process flowchart for rural students">
            <a:extLst>
              <a:ext uri="{FF2B5EF4-FFF2-40B4-BE49-F238E27FC236}">
                <a16:creationId xmlns:a16="http://schemas.microsoft.com/office/drawing/2014/main" id="{90CBEC4F-7D74-7EF8-6349-A20CC061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02" y="1179966"/>
            <a:ext cx="3743398" cy="37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7B340F-74CC-275C-A715-437812AC5487}"/>
              </a:ext>
            </a:extLst>
          </p:cNvPr>
          <p:cNvSpPr txBox="1"/>
          <p:nvPr/>
        </p:nvSpPr>
        <p:spPr>
          <a:xfrm>
            <a:off x="5466737" y="1179966"/>
            <a:ext cx="3129349" cy="483209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u="sng" dirty="0"/>
              <a:t>Methodology &amp; Process</a:t>
            </a:r>
          </a:p>
          <a:p>
            <a:r>
              <a:rPr lang="en-IN" sz="1400" b="1" u="sng" dirty="0"/>
              <a:t>Implementation</a:t>
            </a:r>
          </a:p>
          <a:p>
            <a:r>
              <a:rPr lang="en-IN" sz="1400" dirty="0"/>
              <a:t>➝ </a:t>
            </a:r>
            <a:r>
              <a:rPr lang="en-IN" sz="1400" b="1" dirty="0"/>
              <a:t>Development Phases:</a:t>
            </a:r>
          </a:p>
          <a:p>
            <a:r>
              <a:rPr lang="en-IN" sz="1400" dirty="0"/>
              <a:t>• Phase 1 (Months 1-3): MVP development with core offline functionality</a:t>
            </a:r>
          </a:p>
          <a:p>
            <a:r>
              <a:rPr lang="en-IN" sz="1400" dirty="0"/>
              <a:t>• Phase 2 (Months 4-6): Content creation and extensive testing</a:t>
            </a:r>
          </a:p>
          <a:p>
            <a:r>
              <a:rPr lang="en-IN" sz="1400" dirty="0"/>
              <a:t>• Phase 3 (Months 7-9): Government integration and large-scale deployment</a:t>
            </a:r>
          </a:p>
          <a:p>
            <a:r>
              <a:rPr lang="en-IN" sz="1400" dirty="0"/>
              <a:t>➝ </a:t>
            </a:r>
            <a:r>
              <a:rPr lang="en-IN" sz="1400" b="1" dirty="0"/>
              <a:t>User Journey Workflow:</a:t>
            </a:r>
          </a:p>
          <a:p>
            <a:r>
              <a:rPr lang="en-IN" sz="1400" dirty="0"/>
              <a:t>• Student Path: App Launch → Content Selection → Interactive Learning → Assessment → Progress Sync</a:t>
            </a:r>
          </a:p>
          <a:p>
            <a:r>
              <a:rPr lang="en-IN" sz="1400" dirty="0"/>
              <a:t>• Teacher Path: Dashboard Login → Class Management → Content Upload → Analytics Review</a:t>
            </a:r>
          </a:p>
          <a:p>
            <a:r>
              <a:rPr lang="en-IN" sz="1400" dirty="0"/>
              <a:t>• Technical Flow: Offline storage → Local processing → Periodic synchronization → Cloud backup</a:t>
            </a:r>
          </a:p>
          <a:p>
            <a:br>
              <a:rPr lang="en-IN" sz="1400" dirty="0"/>
            </a:br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0369" cy="70871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alchemy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7561B9EA-4C4B-18DB-1A59-B737ACF70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44793"/>
              </p:ext>
            </p:extLst>
          </p:nvPr>
        </p:nvGraphicFramePr>
        <p:xfrm>
          <a:off x="727588" y="960957"/>
          <a:ext cx="3920612" cy="280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86E2EC37-46C3-44B2-B3F0-51191FE95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375076"/>
              </p:ext>
            </p:extLst>
          </p:nvPr>
        </p:nvGraphicFramePr>
        <p:xfrm>
          <a:off x="-835740" y="3050791"/>
          <a:ext cx="6538450" cy="40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131198A3-D4C0-C9CF-AA78-95292C7E8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766209"/>
              </p:ext>
            </p:extLst>
          </p:nvPr>
        </p:nvGraphicFramePr>
        <p:xfrm>
          <a:off x="5279922" y="1789471"/>
          <a:ext cx="6066504" cy="424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2685F6D4-A3AF-B44C-3C4E-1207891D62C9}"/>
              </a:ext>
            </a:extLst>
          </p:cNvPr>
          <p:cNvSpPr/>
          <p:nvPr/>
        </p:nvSpPr>
        <p:spPr>
          <a:xfrm>
            <a:off x="5889523" y="960957"/>
            <a:ext cx="4837471" cy="69199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IMPLEMENTATION STRATEGY- KEY CHALLENGES</a:t>
            </a:r>
          </a:p>
        </p:txBody>
      </p:sp>
      <p:sp>
        <p:nvSpPr>
          <p:cNvPr id="17408" name="TextBox 17407">
            <a:extLst>
              <a:ext uri="{FF2B5EF4-FFF2-40B4-BE49-F238E27FC236}">
                <a16:creationId xmlns:a16="http://schemas.microsoft.com/office/drawing/2014/main" id="{F88E6573-C920-BA03-8009-4B08094D7467}"/>
              </a:ext>
            </a:extLst>
          </p:cNvPr>
          <p:cNvSpPr txBox="1"/>
          <p:nvPr/>
        </p:nvSpPr>
        <p:spPr>
          <a:xfrm>
            <a:off x="6912077" y="1874061"/>
            <a:ext cx="443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Solar charging stations and panels for reliable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Power-efficient app design to minimize battery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Backup systems and modular solar solutions</a:t>
            </a:r>
          </a:p>
        </p:txBody>
      </p:sp>
      <p:sp>
        <p:nvSpPr>
          <p:cNvPr id="17411" name="TextBox 17410">
            <a:extLst>
              <a:ext uri="{FF2B5EF4-FFF2-40B4-BE49-F238E27FC236}">
                <a16:creationId xmlns:a16="http://schemas.microsoft.com/office/drawing/2014/main" id="{D75B0205-690E-D6F0-7EDC-20849D985978}"/>
              </a:ext>
            </a:extLst>
          </p:cNvPr>
          <p:cNvSpPr txBox="1"/>
          <p:nvPr/>
        </p:nvSpPr>
        <p:spPr>
          <a:xfrm>
            <a:off x="6912077" y="3429000"/>
            <a:ext cx="42180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Multi-level digital training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Peer mentioning system with skilled teachers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Change management workshop highlighting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Offline-first design with local SQLite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Smart sync algorithms(only changed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Validation by native language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Academic review committee for quality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8104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alchemy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DE138-2C8B-8DEE-E1F0-BF4E80EE61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8" t="18968" r="53265" b="16813"/>
          <a:stretch>
            <a:fillRect/>
          </a:stretch>
        </p:blipFill>
        <p:spPr>
          <a:xfrm>
            <a:off x="183870" y="1435598"/>
            <a:ext cx="5726284" cy="4609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1BAAF-F9A3-B79A-21CD-50D03329CC03}"/>
              </a:ext>
            </a:extLst>
          </p:cNvPr>
          <p:cNvSpPr/>
          <p:nvPr/>
        </p:nvSpPr>
        <p:spPr>
          <a:xfrm>
            <a:off x="6256873" y="1063762"/>
            <a:ext cx="5763510" cy="16707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E9F6C9-E578-1368-F696-17D1E29AD84A}"/>
              </a:ext>
            </a:extLst>
          </p:cNvPr>
          <p:cNvSpPr/>
          <p:nvPr/>
        </p:nvSpPr>
        <p:spPr>
          <a:xfrm>
            <a:off x="6241221" y="2918481"/>
            <a:ext cx="5763510" cy="16707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9368BE-625F-D58A-14EC-B48B94EDE9B3}"/>
              </a:ext>
            </a:extLst>
          </p:cNvPr>
          <p:cNvSpPr/>
          <p:nvPr/>
        </p:nvSpPr>
        <p:spPr>
          <a:xfrm>
            <a:off x="6281862" y="4711999"/>
            <a:ext cx="5754438" cy="14983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FDFC3-860C-9277-71CA-EB22821EEA56}"/>
              </a:ext>
            </a:extLst>
          </p:cNvPr>
          <p:cNvSpPr txBox="1"/>
          <p:nvPr/>
        </p:nvSpPr>
        <p:spPr>
          <a:xfrm>
            <a:off x="6248242" y="1183231"/>
            <a:ext cx="575838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ea typeface="ＭＳ Ｐゴシック"/>
                <a:cs typeface="Calibri"/>
              </a:rPr>
              <a:t>EDUCATIONAL EMPACT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Learning outcome improvement-We have quiz to test the knowledge and given voice explanation if the answer is wrong.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Engagement-Gamified learning experience with badges ,leaderboard, points driving 80% higher engagement rates.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D082A-94E8-7465-65C8-1B37D0B42257}"/>
              </a:ext>
            </a:extLst>
          </p:cNvPr>
          <p:cNvSpPr txBox="1"/>
          <p:nvPr/>
        </p:nvSpPr>
        <p:spPr>
          <a:xfrm>
            <a:off x="6473526" y="3027025"/>
            <a:ext cx="53738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ea typeface="ＭＳ Ｐゴシック"/>
                <a:cs typeface="Calibri"/>
              </a:rPr>
              <a:t>SOCIAL IMPACT</a:t>
            </a:r>
          </a:p>
          <a:p>
            <a:r>
              <a:rPr lang="en-US" sz="1400" b="1">
                <a:latin typeface="Calibri"/>
                <a:ea typeface="ＭＳ Ｐゴシック"/>
                <a:cs typeface="Calibri"/>
              </a:rPr>
              <a:t>REACH/ACCESS: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Since it is associated with the government ,everyone will have equal access to digital learning sources.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 It is accessible in both online and offline.</a:t>
            </a:r>
            <a:endParaRPr lang="en-US" sz="16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25CFA-A0C7-C12C-BE93-3A22169F2BD2}"/>
              </a:ext>
            </a:extLst>
          </p:cNvPr>
          <p:cNvSpPr txBox="1"/>
          <p:nvPr/>
        </p:nvSpPr>
        <p:spPr>
          <a:xfrm>
            <a:off x="6364669" y="4709434"/>
            <a:ext cx="56482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ea typeface="ＭＳ Ｐゴシック"/>
                <a:cs typeface="Calibri"/>
              </a:rPr>
              <a:t>ECONOMIC BENEFITS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Data cost saved-We nearly reduce 75%-85% data per lectures (EXAMPLE: 200MB      30-60MB) using optimized codes.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Device compatibility-The very basic phone models can run this even 2 GB (But 4GB is adviced).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1167DE-ABB7-98D0-8D8F-437DBE4F3A4B}"/>
              </a:ext>
            </a:extLst>
          </p:cNvPr>
          <p:cNvCxnSpPr/>
          <p:nvPr/>
        </p:nvCxnSpPr>
        <p:spPr>
          <a:xfrm flipV="1">
            <a:off x="8292194" y="5369378"/>
            <a:ext cx="197756" cy="10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59698" cy="70148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alchemy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B6D4AC-E32F-D460-C63A-33A778678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883161"/>
              </p:ext>
            </p:extLst>
          </p:nvPr>
        </p:nvGraphicFramePr>
        <p:xfrm>
          <a:off x="540774" y="1095375"/>
          <a:ext cx="6617110" cy="479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6017ED5-B1F9-40C4-7E60-93E72B0D3804}"/>
              </a:ext>
            </a:extLst>
          </p:cNvPr>
          <p:cNvSpPr/>
          <p:nvPr/>
        </p:nvSpPr>
        <p:spPr>
          <a:xfrm>
            <a:off x="7437711" y="953729"/>
            <a:ext cx="4612775" cy="5264511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Technical Implementation Studies:</a:t>
            </a:r>
          </a:p>
          <a:p>
            <a:r>
              <a:rPr lang="en-IN" sz="1400" dirty="0"/>
              <a:t>• Flutter Cross-Platform: Successful deployment in millions of educational apps</a:t>
            </a:r>
          </a:p>
          <a:p>
            <a:r>
              <a:rPr lang="en-IN" sz="1400" dirty="0"/>
              <a:t>• Firebase Scalability: Supporting educational platforms from 1K to 1M users</a:t>
            </a:r>
          </a:p>
          <a:p>
            <a:r>
              <a:rPr lang="en-IN" sz="1400" dirty="0"/>
              <a:t>• Content Compression: </a:t>
            </a:r>
            <a:r>
              <a:rPr lang="en-IN" sz="1400" dirty="0" err="1"/>
              <a:t>FFmpeg</a:t>
            </a:r>
            <a:r>
              <a:rPr lang="en-IN" sz="1400" dirty="0"/>
              <a:t> achieving 70% size reduction maintaining quality</a:t>
            </a:r>
          </a:p>
          <a:p>
            <a:r>
              <a:rPr lang="en-IN" sz="1400" b="1" dirty="0"/>
              <a:t>Market Research &amp; Validation:</a:t>
            </a:r>
          </a:p>
          <a:p>
            <a:r>
              <a:rPr lang="en-IN" sz="1400" dirty="0"/>
              <a:t>• Rural Internet Penetration: Only 47% high-speed access creating offline necessity</a:t>
            </a:r>
          </a:p>
          <a:p>
            <a:r>
              <a:rPr lang="en-IN" sz="1400" dirty="0"/>
              <a:t>• Digital Literacy Gap: 80% rural students lacking basic computer skills</a:t>
            </a:r>
          </a:p>
          <a:p>
            <a:r>
              <a:rPr lang="en-IN" sz="1400" dirty="0"/>
              <a:t>• Teacher Training Need: 70% educators requiring digital teaching capabilities</a:t>
            </a:r>
          </a:p>
          <a:p>
            <a:r>
              <a:rPr lang="en-IN" sz="1400" dirty="0"/>
              <a:t>• Language Barrier: 90% educational content unavailable in regional languages</a:t>
            </a:r>
          </a:p>
          <a:p>
            <a:r>
              <a:rPr lang="en-IN" sz="1400" b="1" dirty="0"/>
              <a:t>Implementation Success Metrics:</a:t>
            </a:r>
          </a:p>
          <a:p>
            <a:r>
              <a:rPr lang="en-IN" sz="1400" dirty="0"/>
              <a:t>• Pilot Testing Results: 50+ students, 10+ teachers feedback integration</a:t>
            </a:r>
          </a:p>
          <a:p>
            <a:r>
              <a:rPr lang="en-IN" sz="1400" dirty="0"/>
              <a:t>• Engagement Analytics: 80% lesson completion vs 20% traditional methods</a:t>
            </a:r>
          </a:p>
          <a:p>
            <a:r>
              <a:rPr lang="en-IN" sz="1400" dirty="0"/>
              <a:t>• Performance Improvement: 40% test score enhancement documented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1142</Words>
  <Application>Microsoft Office PowerPoint</Application>
  <PresentationFormat>Widescreen</PresentationFormat>
  <Paragraphs>159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Segoe UI</vt:lpstr>
      <vt:lpstr>Times New Roman</vt:lpstr>
      <vt:lpstr>TradeGothic</vt:lpstr>
      <vt:lpstr>Office Theme</vt:lpstr>
      <vt:lpstr>SMART INDIA HACKATHON 2025</vt:lpstr>
      <vt:lpstr> NabhaEduApp - Comprehensive Digital Learning Platform 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kalaiselvi saravanan</cp:lastModifiedBy>
  <cp:revision>157</cp:revision>
  <dcterms:created xsi:type="dcterms:W3CDTF">2013-12-12T18:46:50Z</dcterms:created>
  <dcterms:modified xsi:type="dcterms:W3CDTF">2025-09-19T03:38:26Z</dcterms:modified>
  <cp:category/>
</cp:coreProperties>
</file>