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6DDF92-5FA5-4F3B-B547-BE9A114EE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05" y="3516738"/>
            <a:ext cx="6559023" cy="3695224"/>
          </a:xfrm>
          <a:prstGeom prst="rect">
            <a:avLst/>
          </a:prstGeom>
          <a:effectLst>
            <a:softEdge rad="10414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CB917C-BE2A-41FB-A007-578E15696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61265"/>
            <a:ext cx="7766936" cy="1646302"/>
          </a:xfrm>
        </p:spPr>
        <p:txBody>
          <a:bodyPr/>
          <a:lstStyle/>
          <a:p>
            <a:r>
              <a:rPr lang="en-US" sz="7200" dirty="0"/>
              <a:t>Better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9C2BE-55A4-45F9-83F9-C1623E801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332101"/>
            <a:ext cx="7766936" cy="10968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Microloan by Kiva Analysis</a:t>
            </a:r>
          </a:p>
          <a:p>
            <a:r>
              <a:rPr lang="en-US" sz="2800" dirty="0">
                <a:solidFill>
                  <a:srgbClr val="92D050"/>
                </a:solidFill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DF3C6-0BF0-4D13-A39C-EB0AF047C04B}"/>
              </a:ext>
            </a:extLst>
          </p:cNvPr>
          <p:cNvSpPr txBox="1"/>
          <p:nvPr/>
        </p:nvSpPr>
        <p:spPr>
          <a:xfrm>
            <a:off x="7156173" y="5496570"/>
            <a:ext cx="1276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Kim</a:t>
            </a:r>
          </a:p>
          <a:p>
            <a:r>
              <a:rPr lang="en-US" dirty="0"/>
              <a:t>Subhashini</a:t>
            </a:r>
          </a:p>
          <a:p>
            <a:r>
              <a:rPr lang="en-US" dirty="0"/>
              <a:t>Tania </a:t>
            </a:r>
          </a:p>
          <a:p>
            <a:r>
              <a:rPr lang="en-US" dirty="0"/>
              <a:t>Sadhana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09F9F-CE15-4CC2-99C3-DB69AD174C35}"/>
              </a:ext>
            </a:extLst>
          </p:cNvPr>
          <p:cNvSpPr txBox="1"/>
          <p:nvPr/>
        </p:nvSpPr>
        <p:spPr>
          <a:xfrm>
            <a:off x="3781454" y="3516738"/>
            <a:ext cx="4915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UT Data analytics Bootcamp, 2018</a:t>
            </a:r>
          </a:p>
        </p:txBody>
      </p:sp>
    </p:spTree>
    <p:extLst>
      <p:ext uri="{BB962C8B-B14F-4D97-AF65-F5344CB8AC3E}">
        <p14:creationId xmlns:p14="http://schemas.microsoft.com/office/powerpoint/2010/main" val="147310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412B-453D-4222-BD7B-1B4696AE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0D426-F986-4107-8E39-D00A0BA61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15" y="1270000"/>
            <a:ext cx="8596668" cy="3880773"/>
          </a:xfrm>
        </p:spPr>
        <p:txBody>
          <a:bodyPr/>
          <a:lstStyle/>
          <a:p>
            <a:r>
              <a:rPr lang="en-US" dirty="0"/>
              <a:t>Kiva is an international nonprofit, founded in 2005 and based in San Francisco,</a:t>
            </a:r>
          </a:p>
          <a:p>
            <a:r>
              <a:rPr lang="en-US" dirty="0"/>
              <a:t>By lending as little as $25 on Kiva, anyone can help a borrower start or grow a business, go to school, access clean energy or realize their potential</a:t>
            </a:r>
          </a:p>
          <a:p>
            <a:r>
              <a:rPr lang="en-US" dirty="0"/>
              <a:t>Total donation goes to the borrower </a:t>
            </a:r>
          </a:p>
          <a:p>
            <a:r>
              <a:rPr lang="en-US" dirty="0"/>
              <a:t>Data is public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70338-0E77-4939-98C9-7C075A275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3" t="17216" r="16692" b="28137"/>
          <a:stretch/>
        </p:blipFill>
        <p:spPr>
          <a:xfrm>
            <a:off x="3362178" y="3054643"/>
            <a:ext cx="8060788" cy="374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0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F62D-7355-4FE3-8F14-32DD9CC2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60947-5D86-44D4-BCDD-E2B92A851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00" y="1270000"/>
            <a:ext cx="8596668" cy="3880773"/>
          </a:xfrm>
        </p:spPr>
        <p:txBody>
          <a:bodyPr/>
          <a:lstStyle/>
          <a:p>
            <a:r>
              <a:rPr lang="en-US" dirty="0"/>
              <a:t>Used Kiva public data from Builtkiva.com</a:t>
            </a:r>
          </a:p>
          <a:p>
            <a:r>
              <a:rPr lang="en-US" dirty="0"/>
              <a:t>Kaggle.com</a:t>
            </a:r>
          </a:p>
          <a:p>
            <a:r>
              <a:rPr lang="en-US" dirty="0"/>
              <a:t>MPI data from </a:t>
            </a:r>
            <a:r>
              <a:rPr lang="en-US" dirty="0" err="1"/>
              <a:t>Worldbank</a:t>
            </a:r>
            <a:endParaRPr lang="en-US" dirty="0"/>
          </a:p>
          <a:p>
            <a:r>
              <a:rPr lang="en-US" dirty="0"/>
              <a:t>Data cleaning challenge 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DFE7C-E2A4-409D-9D1C-3F90F2C4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178" y="1649959"/>
            <a:ext cx="7816948" cy="5208041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75328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5CF8-28E0-459E-9DCD-C8D5C955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ABA43-EA08-4609-8A16-A60680953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33" y="1488613"/>
            <a:ext cx="8596668" cy="3880773"/>
          </a:xfrm>
        </p:spPr>
        <p:txBody>
          <a:bodyPr/>
          <a:lstStyle/>
          <a:p>
            <a:r>
              <a:rPr lang="en-US" dirty="0"/>
              <a:t>Created interactive maps for loan summary , sector information by country</a:t>
            </a:r>
          </a:p>
          <a:p>
            <a:r>
              <a:rPr lang="en-US" dirty="0"/>
              <a:t>Gender distribution</a:t>
            </a:r>
          </a:p>
          <a:p>
            <a:r>
              <a:rPr lang="en-US" dirty="0"/>
              <a:t>Sectors of loan funded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CFC1B-D8E9-4048-897F-AB899C46F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32" y="2090757"/>
            <a:ext cx="8596668" cy="4767243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76590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9B69-F23C-4DF2-8A85-B3C7AF95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2D5FE-4115-4F1C-90DE-44D8D8C60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45" y="1488613"/>
            <a:ext cx="8596668" cy="3880773"/>
          </a:xfrm>
        </p:spPr>
        <p:txBody>
          <a:bodyPr/>
          <a:lstStyle/>
          <a:p>
            <a:r>
              <a:rPr lang="en-US" dirty="0"/>
              <a:t>Looked deeper into top three most funded country (Philippines, Peru, )</a:t>
            </a:r>
          </a:p>
          <a:p>
            <a:r>
              <a:rPr lang="en-US" dirty="0"/>
              <a:t>Three most poorest country in three continent ( Mongolia, Honduras, DRC), what kiva can do to help them better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51DAF-548D-4E59-89FB-16E2A329B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845" y="2976437"/>
            <a:ext cx="4994031" cy="2497016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8091E-79EC-4AB3-BF9A-0F0D96CD2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01" y="3048729"/>
            <a:ext cx="5715000" cy="238125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7162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B1E2-5883-44EB-95EC-AF40A4FE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3117-2DE5-4513-9D85-944327843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K means cluster method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56E32-D8C4-4A57-85A3-0FCC7F806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234" y="2928233"/>
            <a:ext cx="3684278" cy="3880773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7045734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157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Better world</vt:lpstr>
      <vt:lpstr>Why Kiva</vt:lpstr>
      <vt:lpstr>Data</vt:lpstr>
      <vt:lpstr>Visualization</vt:lpstr>
      <vt:lpstr>Storytelling</vt:lpstr>
      <vt:lpstr>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Betterworld</dc:title>
  <dc:creator>tania</dc:creator>
  <cp:lastModifiedBy>tania</cp:lastModifiedBy>
  <cp:revision>6</cp:revision>
  <dcterms:created xsi:type="dcterms:W3CDTF">2018-04-05T16:25:57Z</dcterms:created>
  <dcterms:modified xsi:type="dcterms:W3CDTF">2018-04-05T17:13:35Z</dcterms:modified>
</cp:coreProperties>
</file>