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65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830CC7-8040-4162-8342-BB180D82127D}" v="17" dt="2024-08-20T06:41:39.573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5" d="100"/>
          <a:sy n="65" d="100"/>
        </p:scale>
        <p:origin x="-672" y="-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02-09-2025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D55ADE35-C35B-07C1-F5AA-C33B3DDB802E}"/>
              </a:ext>
            </a:extLst>
          </p:cNvPr>
          <p:cNvSpPr txBox="1"/>
          <p:nvPr/>
        </p:nvSpPr>
        <p:spPr>
          <a:xfrm>
            <a:off x="1295400" y="3113188"/>
            <a:ext cx="8610600" cy="156966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dirty="0"/>
              <a:t>STUDENT NAME: </a:t>
            </a:r>
            <a:r>
              <a:rPr lang="en-US" dirty="0" smtClean="0"/>
              <a:t>SADHANA C</a:t>
            </a:r>
            <a:endParaRPr lang="en-US" dirty="0"/>
          </a:p>
          <a:p>
            <a:r>
              <a:rPr lang="en-US" dirty="0"/>
              <a:t>REGISTER NO AND NMID: </a:t>
            </a:r>
            <a:r>
              <a:rPr lang="en-US" dirty="0" smtClean="0"/>
              <a:t>2426J1556/0FBACA1EE58A53CB8214A374E0467341</a:t>
            </a:r>
            <a:endParaRPr lang="en-US" dirty="0">
              <a:cs typeface="Calibri"/>
            </a:endParaRPr>
          </a:p>
          <a:p>
            <a:r>
              <a:rPr lang="en-US" dirty="0"/>
              <a:t>DEPARTMENT: </a:t>
            </a:r>
            <a:r>
              <a:rPr lang="en-US" dirty="0" smtClean="0"/>
              <a:t>BSC INFORMATION TECHNOLOGY</a:t>
            </a:r>
            <a:endParaRPr lang="en-US" dirty="0"/>
          </a:p>
          <a:p>
            <a:r>
              <a:rPr lang="en-US" dirty="0"/>
              <a:t>COLLEGE</a:t>
            </a:r>
            <a:r>
              <a:rPr lang="en-US" dirty="0" smtClean="0"/>
              <a:t>: KPR COLLEGE OF ARTS SCIENCE AND RESEARCH/BHARATHIAR </a:t>
            </a:r>
            <a:r>
              <a:rPr lang="en-US" dirty="0"/>
              <a:t>UNIVERSITY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FAD9CEB2-36E1-0550-426B-2FAF97882044}"/>
              </a:ext>
            </a:extLst>
          </p:cNvPr>
          <p:cNvSpPr txBox="1"/>
          <p:nvPr/>
        </p:nvSpPr>
        <p:spPr>
          <a:xfrm>
            <a:off x="3810000" y="3048000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2495" y="1467654"/>
            <a:ext cx="2929505" cy="191372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3974" y="1371600"/>
            <a:ext cx="3233035" cy="200977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618"/>
          <a:stretch/>
        </p:blipFill>
        <p:spPr>
          <a:xfrm>
            <a:off x="3200400" y="3644602"/>
            <a:ext cx="3944409" cy="292462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09600" y="2133600"/>
            <a:ext cx="85344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A learning portfolio helps in </a:t>
            </a:r>
            <a:r>
              <a:rPr lang="en-US" sz="2800" b="1" dirty="0"/>
              <a:t>self-assessment</a:t>
            </a:r>
            <a:r>
              <a:rPr lang="en-US" sz="2800" dirty="0"/>
              <a:t> and </a:t>
            </a:r>
            <a:r>
              <a:rPr lang="en-US" sz="2800" b="1" dirty="0"/>
              <a:t>presentation of skills</a:t>
            </a:r>
            <a:r>
              <a:rPr lang="en-US" sz="28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It is useful for </a:t>
            </a:r>
            <a:r>
              <a:rPr lang="en-US" sz="2800" b="1" dirty="0"/>
              <a:t>academic growth, placements, and personal branding</a:t>
            </a:r>
            <a:r>
              <a:rPr lang="en-US" sz="28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Future improvements: add interactivity, more projects, and multimedia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467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r>
              <a:rPr lang="en-IN" dirty="0" smtClean="0"/>
              <a:t>                                                                                  </a:t>
            </a:r>
          </a:p>
          <a:p>
            <a:r>
              <a:rPr lang="en-IN" b="1" dirty="0"/>
              <a:t> </a:t>
            </a:r>
            <a:r>
              <a:rPr lang="en-IN" b="1" dirty="0" smtClean="0"/>
              <a:t>                                                               </a:t>
            </a:r>
            <a:r>
              <a:rPr lang="en-IN" sz="3600" b="1" dirty="0" smtClean="0"/>
              <a:t>Learning </a:t>
            </a:r>
            <a:r>
              <a:rPr lang="en-IN" sz="3600" b="1" dirty="0"/>
              <a:t>Portfolio</a:t>
            </a:r>
            <a:endParaRPr lang="en-IN" sz="3600" b="1" dirty="0" smtClean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Rectangle 8"/>
          <p:cNvSpPr/>
          <p:nvPr/>
        </p:nvSpPr>
        <p:spPr>
          <a:xfrm>
            <a:off x="676275" y="2333535"/>
            <a:ext cx="8467725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 Students </a:t>
            </a:r>
            <a:r>
              <a:rPr lang="en-US" sz="2800" dirty="0"/>
              <a:t>often complete assignments and projects, but their learning progress is scattered.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 There </a:t>
            </a:r>
            <a:r>
              <a:rPr lang="en-US" sz="2800" dirty="0"/>
              <a:t>is no single platform to showcase growth, skills, and achievements.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 A digital learning portfolio solves this by collecting evidence of learning in one place.</a:t>
            </a:r>
            <a:endParaRPr lang="en-US" sz="2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9" name="Rectangle 8"/>
          <p:cNvSpPr/>
          <p:nvPr/>
        </p:nvSpPr>
        <p:spPr>
          <a:xfrm>
            <a:off x="1295400" y="2233315"/>
            <a:ext cx="6096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A </a:t>
            </a:r>
            <a:r>
              <a:rPr lang="en-US" sz="2800" b="1" dirty="0"/>
              <a:t>Learning Portfolio</a:t>
            </a:r>
            <a:r>
              <a:rPr lang="en-US" sz="2800" dirty="0"/>
              <a:t> is a structured collection of learning experiences.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It documents </a:t>
            </a:r>
            <a:r>
              <a:rPr lang="en-US" sz="2800" b="1" dirty="0"/>
              <a:t>what was learned</a:t>
            </a:r>
            <a:r>
              <a:rPr lang="en-US" sz="2800" dirty="0"/>
              <a:t>, </a:t>
            </a:r>
            <a:r>
              <a:rPr lang="en-US" sz="2800" b="1" dirty="0"/>
              <a:t>how it was learned</a:t>
            </a:r>
            <a:r>
              <a:rPr lang="en-US" sz="2800" dirty="0"/>
              <a:t>, and </a:t>
            </a:r>
            <a:r>
              <a:rPr lang="en-US" sz="2800" b="1" dirty="0"/>
              <a:t>reflections</a:t>
            </a:r>
            <a:r>
              <a:rPr lang="en-US" sz="28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The project demonstrates personal growth in both knowledge and skills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Rectangle 6"/>
          <p:cNvSpPr/>
          <p:nvPr/>
        </p:nvSpPr>
        <p:spPr>
          <a:xfrm>
            <a:off x="914400" y="1678088"/>
            <a:ext cx="6096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Students</a:t>
            </a:r>
            <a:r>
              <a:rPr lang="en-US" sz="2800" dirty="0"/>
              <a:t> – to track learning and present achievements.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Teachers</a:t>
            </a:r>
            <a:r>
              <a:rPr lang="en-US" sz="2800" dirty="0"/>
              <a:t> – to evaluate student progress more effectively.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Recruiters/Employers</a:t>
            </a:r>
            <a:r>
              <a:rPr lang="en-US" sz="2800" dirty="0"/>
              <a:t> – to see skills and practical work of students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Rectangle 7"/>
          <p:cNvSpPr/>
          <p:nvPr/>
        </p:nvSpPr>
        <p:spPr>
          <a:xfrm>
            <a:off x="3048000" y="2638722"/>
            <a:ext cx="6096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Website builder / PowerPoint / </a:t>
            </a:r>
            <a:r>
              <a:rPr lang="en-US" sz="2800" dirty="0" err="1"/>
              <a:t>Canva</a:t>
            </a:r>
            <a:r>
              <a:rPr lang="en-US" sz="2800" dirty="0"/>
              <a:t> (for design).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GitHub (for project hosting, if coding included).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Simple coding (HTML, CSS) or documentation tools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728486" y="2493490"/>
            <a:ext cx="6096000" cy="310854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Sections: </a:t>
            </a:r>
            <a:r>
              <a:rPr lang="en-US" sz="2800" b="1" dirty="0"/>
              <a:t>Introduction, Goals, Learning Process, Reflections, Achievements, Future Plans</a:t>
            </a:r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Clean, minimal design for easy navigation.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Visuals like screenshots, charts, and images.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3" name="Rectangle 2"/>
          <p:cNvSpPr/>
          <p:nvPr/>
        </p:nvSpPr>
        <p:spPr>
          <a:xfrm>
            <a:off x="609600" y="2057400"/>
            <a:ext cx="6096000" cy="304698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Displays learning goals and achievements.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Showcases evidence: assignments, projects, screenshots.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Reflective writing to show growth.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Easy to update and share digitally.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361</TotalTime>
  <Words>335</Words>
  <Application>Microsoft Office PowerPoint</Application>
  <PresentationFormat>Custom</PresentationFormat>
  <Paragraphs>70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Digital Portfolio  </vt:lpstr>
      <vt:lpstr>PROJECT TITLE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WELCOME</cp:lastModifiedBy>
  <cp:revision>27</cp:revision>
  <dcterms:created xsi:type="dcterms:W3CDTF">2024-03-29T15:07:22Z</dcterms:created>
  <dcterms:modified xsi:type="dcterms:W3CDTF">2025-09-02T13:39:00Z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