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93" d="100"/>
          <a:sy n="93" d="100"/>
        </p:scale>
        <p:origin x="65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27.04.2025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27.04.2025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a:t>Ali Ahmad</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a:t>ShopEasy,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ShopEasy.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ShopEasy,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a:t>ShopEasy</a:t>
            </a:r>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456</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Sadhana Dubey</cp:lastModifiedBy>
  <cp:revision>2</cp:revision>
  <dcterms:created xsi:type="dcterms:W3CDTF">2024-07-20T13:50:58Z</dcterms:created>
  <dcterms:modified xsi:type="dcterms:W3CDTF">2025-04-27T07:42:35Z</dcterms:modified>
</cp:coreProperties>
</file>