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86" r:id="rId2"/>
    <p:sldId id="257" r:id="rId3"/>
    <p:sldId id="259" r:id="rId4"/>
    <p:sldId id="258" r:id="rId5"/>
    <p:sldId id="260" r:id="rId6"/>
    <p:sldId id="262" r:id="rId7"/>
    <p:sldId id="263" r:id="rId8"/>
    <p:sldId id="265" r:id="rId9"/>
    <p:sldId id="268" r:id="rId10"/>
    <p:sldId id="301" r:id="rId11"/>
    <p:sldId id="270" r:id="rId12"/>
    <p:sldId id="267" r:id="rId13"/>
    <p:sldId id="271" r:id="rId14"/>
    <p:sldId id="272" r:id="rId15"/>
    <p:sldId id="273" r:id="rId16"/>
    <p:sldId id="274" r:id="rId17"/>
    <p:sldId id="275" r:id="rId18"/>
    <p:sldId id="276" r:id="rId19"/>
    <p:sldId id="277" r:id="rId20"/>
    <p:sldId id="278" r:id="rId21"/>
    <p:sldId id="279" r:id="rId22"/>
    <p:sldId id="269" r:id="rId23"/>
    <p:sldId id="280" r:id="rId24"/>
    <p:sldId id="281" r:id="rId25"/>
    <p:sldId id="282" r:id="rId26"/>
    <p:sldId id="283" r:id="rId27"/>
    <p:sldId id="284" r:id="rId28"/>
    <p:sldId id="285" r:id="rId29"/>
    <p:sldId id="287" r:id="rId30"/>
    <p:sldId id="288" r:id="rId31"/>
    <p:sldId id="289" r:id="rId32"/>
    <p:sldId id="292" r:id="rId33"/>
    <p:sldId id="291"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621BE-8345-4205-99A1-1F47C8741539}" v="24" dt="2023-05-02T02:55:46.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hana Jarag" userId="61a66d57a95566b3" providerId="LiveId" clId="{3E6621BE-8345-4205-99A1-1F47C8741539}"/>
    <pc:docChg chg="undo custSel addSld delSld modSld sldOrd">
      <pc:chgData name="Sadhana Jarag" userId="61a66d57a95566b3" providerId="LiveId" clId="{3E6621BE-8345-4205-99A1-1F47C8741539}" dt="2023-05-02T03:04:43.654" v="6329" actId="20577"/>
      <pc:docMkLst>
        <pc:docMk/>
      </pc:docMkLst>
      <pc:sldChg chg="addSp delSp modSp del mod ord delDesignElem">
        <pc:chgData name="Sadhana Jarag" userId="61a66d57a95566b3" providerId="LiveId" clId="{3E6621BE-8345-4205-99A1-1F47C8741539}" dt="2023-05-02T02:53:08.011" v="6224" actId="47"/>
        <pc:sldMkLst>
          <pc:docMk/>
          <pc:sldMk cId="4229505201" sldId="256"/>
        </pc:sldMkLst>
        <pc:spChg chg="mod">
          <ac:chgData name="Sadhana Jarag" userId="61a66d57a95566b3" providerId="LiveId" clId="{3E6621BE-8345-4205-99A1-1F47C8741539}" dt="2023-05-02T00:04:07.594" v="3023" actId="27636"/>
          <ac:spMkLst>
            <pc:docMk/>
            <pc:sldMk cId="4229505201" sldId="256"/>
            <ac:spMk id="2" creationId="{64E60696-1027-35BC-E7C7-1E0CA6A5290F}"/>
          </ac:spMkLst>
        </pc:spChg>
        <pc:spChg chg="add del">
          <ac:chgData name="Sadhana Jarag" userId="61a66d57a95566b3" providerId="LiveId" clId="{3E6621BE-8345-4205-99A1-1F47C8741539}" dt="2023-05-02T00:03:40.599" v="2984"/>
          <ac:spMkLst>
            <pc:docMk/>
            <pc:sldMk cId="4229505201" sldId="256"/>
            <ac:spMk id="34" creationId="{B6D694DB-A3FC-4F14-A225-17BEBA4416DA}"/>
          </ac:spMkLst>
        </pc:spChg>
        <pc:grpChg chg="add del">
          <ac:chgData name="Sadhana Jarag" userId="61a66d57a95566b3" providerId="LiveId" clId="{3E6621BE-8345-4205-99A1-1F47C8741539}" dt="2023-05-02T00:03:40.599" v="2984"/>
          <ac:grpSpMkLst>
            <pc:docMk/>
            <pc:sldMk cId="4229505201" sldId="256"/>
            <ac:grpSpMk id="35" creationId="{D4433877-8295-4A0D-94F7-BFD8A63360E4}"/>
          </ac:grpSpMkLst>
        </pc:grpChg>
        <pc:picChg chg="mod">
          <ac:chgData name="Sadhana Jarag" userId="61a66d57a95566b3" providerId="LiveId" clId="{3E6621BE-8345-4205-99A1-1F47C8741539}" dt="2023-05-02T00:06:58.414" v="3073" actId="1076"/>
          <ac:picMkLst>
            <pc:docMk/>
            <pc:sldMk cId="4229505201" sldId="256"/>
            <ac:picMk id="20" creationId="{D70222F1-ED2D-D1EB-EBE7-EC959A1F4D43}"/>
          </ac:picMkLst>
        </pc:picChg>
      </pc:sldChg>
      <pc:sldChg chg="modSp mod">
        <pc:chgData name="Sadhana Jarag" userId="61a66d57a95566b3" providerId="LiveId" clId="{3E6621BE-8345-4205-99A1-1F47C8741539}" dt="2023-05-02T02:46:11.198" v="6167" actId="113"/>
        <pc:sldMkLst>
          <pc:docMk/>
          <pc:sldMk cId="3388313356" sldId="257"/>
        </pc:sldMkLst>
        <pc:spChg chg="mod">
          <ac:chgData name="Sadhana Jarag" userId="61a66d57a95566b3" providerId="LiveId" clId="{3E6621BE-8345-4205-99A1-1F47C8741539}" dt="2023-05-02T02:46:11.198" v="6167" actId="113"/>
          <ac:spMkLst>
            <pc:docMk/>
            <pc:sldMk cId="3388313356" sldId="257"/>
            <ac:spMk id="2" creationId="{560FBD19-C654-23CF-B7E6-8F3FFB956DCE}"/>
          </ac:spMkLst>
        </pc:spChg>
        <pc:spChg chg="mod">
          <ac:chgData name="Sadhana Jarag" userId="61a66d57a95566b3" providerId="LiveId" clId="{3E6621BE-8345-4205-99A1-1F47C8741539}" dt="2023-05-02T02:19:45.305" v="5826" actId="255"/>
          <ac:spMkLst>
            <pc:docMk/>
            <pc:sldMk cId="3388313356" sldId="257"/>
            <ac:spMk id="3" creationId="{C59B1D7C-38AE-47A7-DEED-8722EDC5D3C2}"/>
          </ac:spMkLst>
        </pc:spChg>
      </pc:sldChg>
      <pc:sldChg chg="modSp mod">
        <pc:chgData name="Sadhana Jarag" userId="61a66d57a95566b3" providerId="LiveId" clId="{3E6621BE-8345-4205-99A1-1F47C8741539}" dt="2023-05-02T02:54:06.992" v="6226" actId="255"/>
        <pc:sldMkLst>
          <pc:docMk/>
          <pc:sldMk cId="3185715087" sldId="258"/>
        </pc:sldMkLst>
        <pc:spChg chg="mod">
          <ac:chgData name="Sadhana Jarag" userId="61a66d57a95566b3" providerId="LiveId" clId="{3E6621BE-8345-4205-99A1-1F47C8741539}" dt="2023-05-02T02:54:06.992" v="6226" actId="255"/>
          <ac:spMkLst>
            <pc:docMk/>
            <pc:sldMk cId="3185715087" sldId="258"/>
            <ac:spMk id="2" creationId="{20CBB8A8-AAC3-7034-9CD2-AA948A78D681}"/>
          </ac:spMkLst>
        </pc:spChg>
        <pc:spChg chg="mod">
          <ac:chgData name="Sadhana Jarag" userId="61a66d57a95566b3" providerId="LiveId" clId="{3E6621BE-8345-4205-99A1-1F47C8741539}" dt="2023-05-02T01:23:56.580" v="3442" actId="14100"/>
          <ac:spMkLst>
            <pc:docMk/>
            <pc:sldMk cId="3185715087" sldId="258"/>
            <ac:spMk id="3" creationId="{31365EA5-3D14-E6B0-3A62-95E8805E76B8}"/>
          </ac:spMkLst>
        </pc:spChg>
      </pc:sldChg>
      <pc:sldChg chg="modSp mod">
        <pc:chgData name="Sadhana Jarag" userId="61a66d57a95566b3" providerId="LiveId" clId="{3E6621BE-8345-4205-99A1-1F47C8741539}" dt="2023-05-02T02:54:21.232" v="6228" actId="115"/>
        <pc:sldMkLst>
          <pc:docMk/>
          <pc:sldMk cId="104357510" sldId="259"/>
        </pc:sldMkLst>
        <pc:spChg chg="mod">
          <ac:chgData name="Sadhana Jarag" userId="61a66d57a95566b3" providerId="LiveId" clId="{3E6621BE-8345-4205-99A1-1F47C8741539}" dt="2023-05-02T02:54:21.232" v="6228" actId="115"/>
          <ac:spMkLst>
            <pc:docMk/>
            <pc:sldMk cId="104357510" sldId="259"/>
            <ac:spMk id="2" creationId="{E06E1EFB-0272-A0E3-2101-C1896C2382E2}"/>
          </ac:spMkLst>
        </pc:spChg>
      </pc:sldChg>
      <pc:sldChg chg="modSp mod">
        <pc:chgData name="Sadhana Jarag" userId="61a66d57a95566b3" providerId="LiveId" clId="{3E6621BE-8345-4205-99A1-1F47C8741539}" dt="2023-05-02T02:46:26.628" v="6170" actId="113"/>
        <pc:sldMkLst>
          <pc:docMk/>
          <pc:sldMk cId="2762940545" sldId="260"/>
        </pc:sldMkLst>
        <pc:spChg chg="mod">
          <ac:chgData name="Sadhana Jarag" userId="61a66d57a95566b3" providerId="LiveId" clId="{3E6621BE-8345-4205-99A1-1F47C8741539}" dt="2023-05-02T02:46:26.628" v="6170" actId="113"/>
          <ac:spMkLst>
            <pc:docMk/>
            <pc:sldMk cId="2762940545" sldId="260"/>
            <ac:spMk id="2" creationId="{C609267B-C4E3-CC46-FE5D-B359B30AE5D5}"/>
          </ac:spMkLst>
        </pc:spChg>
        <pc:spChg chg="mod">
          <ac:chgData name="Sadhana Jarag" userId="61a66d57a95566b3" providerId="LiveId" clId="{3E6621BE-8345-4205-99A1-1F47C8741539}" dt="2023-05-02T02:20:20.656" v="5829" actId="1076"/>
          <ac:spMkLst>
            <pc:docMk/>
            <pc:sldMk cId="2762940545" sldId="260"/>
            <ac:spMk id="3" creationId="{6A5A3E1C-C3A2-75D3-AC2E-84825C46B429}"/>
          </ac:spMkLst>
        </pc:spChg>
      </pc:sldChg>
      <pc:sldChg chg="modSp mod">
        <pc:chgData name="Sadhana Jarag" userId="61a66d57a95566b3" providerId="LiveId" clId="{3E6621BE-8345-4205-99A1-1F47C8741539}" dt="2023-05-02T02:46:44.760" v="6176" actId="1076"/>
        <pc:sldMkLst>
          <pc:docMk/>
          <pc:sldMk cId="4072725481" sldId="262"/>
        </pc:sldMkLst>
        <pc:spChg chg="mod">
          <ac:chgData name="Sadhana Jarag" userId="61a66d57a95566b3" providerId="LiveId" clId="{3E6621BE-8345-4205-99A1-1F47C8741539}" dt="2023-05-02T02:46:33.867" v="6171" actId="113"/>
          <ac:spMkLst>
            <pc:docMk/>
            <pc:sldMk cId="4072725481" sldId="262"/>
            <ac:spMk id="2" creationId="{6A4DC5E2-477E-50D5-C2C1-13C0B6DD725C}"/>
          </ac:spMkLst>
        </pc:spChg>
        <pc:picChg chg="mod">
          <ac:chgData name="Sadhana Jarag" userId="61a66d57a95566b3" providerId="LiveId" clId="{3E6621BE-8345-4205-99A1-1F47C8741539}" dt="2023-05-02T02:46:44.760" v="6176" actId="1076"/>
          <ac:picMkLst>
            <pc:docMk/>
            <pc:sldMk cId="4072725481" sldId="262"/>
            <ac:picMk id="5" creationId="{CD20CC0B-5753-72F6-7186-260830D67112}"/>
          </ac:picMkLst>
        </pc:picChg>
      </pc:sldChg>
      <pc:sldChg chg="modSp mod">
        <pc:chgData name="Sadhana Jarag" userId="61a66d57a95566b3" providerId="LiveId" clId="{3E6621BE-8345-4205-99A1-1F47C8741539}" dt="2023-05-02T02:46:55.536" v="6178" actId="1076"/>
        <pc:sldMkLst>
          <pc:docMk/>
          <pc:sldMk cId="2850513667" sldId="263"/>
        </pc:sldMkLst>
        <pc:spChg chg="mod">
          <ac:chgData name="Sadhana Jarag" userId="61a66d57a95566b3" providerId="LiveId" clId="{3E6621BE-8345-4205-99A1-1F47C8741539}" dt="2023-05-02T02:46:48.372" v="6177" actId="113"/>
          <ac:spMkLst>
            <pc:docMk/>
            <pc:sldMk cId="2850513667" sldId="263"/>
            <ac:spMk id="2" creationId="{CF4BAFCD-9760-6FBB-B02C-534D6977987A}"/>
          </ac:spMkLst>
        </pc:spChg>
        <pc:spChg chg="mod">
          <ac:chgData name="Sadhana Jarag" userId="61a66d57a95566b3" providerId="LiveId" clId="{3E6621BE-8345-4205-99A1-1F47C8741539}" dt="2023-05-02T02:46:55.536" v="6178" actId="1076"/>
          <ac:spMkLst>
            <pc:docMk/>
            <pc:sldMk cId="2850513667" sldId="263"/>
            <ac:spMk id="3" creationId="{54CCE4D3-26BE-ED07-5540-81B2836DED7E}"/>
          </ac:spMkLst>
        </pc:spChg>
      </pc:sldChg>
      <pc:sldChg chg="del">
        <pc:chgData name="Sadhana Jarag" userId="61a66d57a95566b3" providerId="LiveId" clId="{3E6621BE-8345-4205-99A1-1F47C8741539}" dt="2023-05-01T21:28:18.365" v="1" actId="47"/>
        <pc:sldMkLst>
          <pc:docMk/>
          <pc:sldMk cId="1733461157" sldId="264"/>
        </pc:sldMkLst>
      </pc:sldChg>
      <pc:sldChg chg="addSp delSp modSp new mod">
        <pc:chgData name="Sadhana Jarag" userId="61a66d57a95566b3" providerId="LiveId" clId="{3E6621BE-8345-4205-99A1-1F47C8741539}" dt="2023-05-02T02:47:01.721" v="6179" actId="113"/>
        <pc:sldMkLst>
          <pc:docMk/>
          <pc:sldMk cId="3487278776" sldId="265"/>
        </pc:sldMkLst>
        <pc:spChg chg="mod">
          <ac:chgData name="Sadhana Jarag" userId="61a66d57a95566b3" providerId="LiveId" clId="{3E6621BE-8345-4205-99A1-1F47C8741539}" dt="2023-05-02T02:47:01.721" v="6179" actId="113"/>
          <ac:spMkLst>
            <pc:docMk/>
            <pc:sldMk cId="3487278776" sldId="265"/>
            <ac:spMk id="2" creationId="{E03D6D03-8E7A-88D8-612A-78A5B3B14155}"/>
          </ac:spMkLst>
        </pc:spChg>
        <pc:spChg chg="del">
          <ac:chgData name="Sadhana Jarag" userId="61a66d57a95566b3" providerId="LiveId" clId="{3E6621BE-8345-4205-99A1-1F47C8741539}" dt="2023-05-01T21:29:15.955" v="21" actId="22"/>
          <ac:spMkLst>
            <pc:docMk/>
            <pc:sldMk cId="3487278776" sldId="265"/>
            <ac:spMk id="3" creationId="{0B941C3A-A70B-03DE-1694-CFEABEFF8213}"/>
          </ac:spMkLst>
        </pc:spChg>
        <pc:picChg chg="add mod ord">
          <ac:chgData name="Sadhana Jarag" userId="61a66d57a95566b3" providerId="LiveId" clId="{3E6621BE-8345-4205-99A1-1F47C8741539}" dt="2023-05-02T02:22:35.315" v="5854" actId="1076"/>
          <ac:picMkLst>
            <pc:docMk/>
            <pc:sldMk cId="3487278776" sldId="265"/>
            <ac:picMk id="5" creationId="{DEFD23EA-F9D0-4D90-C42E-4A51EEFB63E3}"/>
          </ac:picMkLst>
        </pc:picChg>
      </pc:sldChg>
      <pc:sldChg chg="new add del">
        <pc:chgData name="Sadhana Jarag" userId="61a66d57a95566b3" providerId="LiveId" clId="{3E6621BE-8345-4205-99A1-1F47C8741539}" dt="2023-05-01T21:31:09.981" v="101" actId="47"/>
        <pc:sldMkLst>
          <pc:docMk/>
          <pc:sldMk cId="2206768816" sldId="266"/>
        </pc:sldMkLst>
      </pc:sldChg>
      <pc:sldChg chg="addSp delSp modSp new mod">
        <pc:chgData name="Sadhana Jarag" userId="61a66d57a95566b3" providerId="LiveId" clId="{3E6621BE-8345-4205-99A1-1F47C8741539}" dt="2023-05-02T02:52:01.297" v="6202" actId="27636"/>
        <pc:sldMkLst>
          <pc:docMk/>
          <pc:sldMk cId="1675677720" sldId="267"/>
        </pc:sldMkLst>
        <pc:spChg chg="mod">
          <ac:chgData name="Sadhana Jarag" userId="61a66d57a95566b3" providerId="LiveId" clId="{3E6621BE-8345-4205-99A1-1F47C8741539}" dt="2023-05-02T02:52:01.297" v="6202" actId="27636"/>
          <ac:spMkLst>
            <pc:docMk/>
            <pc:sldMk cId="1675677720" sldId="267"/>
            <ac:spMk id="2" creationId="{E49587B1-1C95-748A-DC9E-45E0A3B46D88}"/>
          </ac:spMkLst>
        </pc:spChg>
        <pc:spChg chg="mod">
          <ac:chgData name="Sadhana Jarag" userId="61a66d57a95566b3" providerId="LiveId" clId="{3E6621BE-8345-4205-99A1-1F47C8741539}" dt="2023-05-02T00:04:48.475" v="3053" actId="27636"/>
          <ac:spMkLst>
            <pc:docMk/>
            <pc:sldMk cId="1675677720" sldId="267"/>
            <ac:spMk id="3" creationId="{B004D7C4-873C-1082-AABC-F864E27820E3}"/>
          </ac:spMkLst>
        </pc:spChg>
        <pc:spChg chg="del mod">
          <ac:chgData name="Sadhana Jarag" userId="61a66d57a95566b3" providerId="LiveId" clId="{3E6621BE-8345-4205-99A1-1F47C8741539}" dt="2023-05-01T21:37:30.754" v="712" actId="21"/>
          <ac:spMkLst>
            <pc:docMk/>
            <pc:sldMk cId="1675677720" sldId="267"/>
            <ac:spMk id="4" creationId="{2CE38D78-95F7-68F2-3A9E-E48646DBDEF9}"/>
          </ac:spMkLst>
        </pc:spChg>
        <pc:picChg chg="add mod">
          <ac:chgData name="Sadhana Jarag" userId="61a66d57a95566b3" providerId="LiveId" clId="{3E6621BE-8345-4205-99A1-1F47C8741539}" dt="2023-05-01T21:37:34.672" v="714" actId="14100"/>
          <ac:picMkLst>
            <pc:docMk/>
            <pc:sldMk cId="1675677720" sldId="267"/>
            <ac:picMk id="6" creationId="{F1EC80A7-20E9-8BB1-F202-B75E0E8E52EF}"/>
          </ac:picMkLst>
        </pc:picChg>
      </pc:sldChg>
      <pc:sldChg chg="addSp delSp modSp new mod">
        <pc:chgData name="Sadhana Jarag" userId="61a66d57a95566b3" providerId="LiveId" clId="{3E6621BE-8345-4205-99A1-1F47C8741539}" dt="2023-05-02T02:47:08.151" v="6180" actId="113"/>
        <pc:sldMkLst>
          <pc:docMk/>
          <pc:sldMk cId="1562884149" sldId="268"/>
        </pc:sldMkLst>
        <pc:spChg chg="mod">
          <ac:chgData name="Sadhana Jarag" userId="61a66d57a95566b3" providerId="LiveId" clId="{3E6621BE-8345-4205-99A1-1F47C8741539}" dt="2023-05-02T02:47:08.151" v="6180" actId="113"/>
          <ac:spMkLst>
            <pc:docMk/>
            <pc:sldMk cId="1562884149" sldId="268"/>
            <ac:spMk id="2" creationId="{A8B1CA2E-44C9-4505-C5FC-9DEB9EA11173}"/>
          </ac:spMkLst>
        </pc:spChg>
        <pc:spChg chg="mod">
          <ac:chgData name="Sadhana Jarag" userId="61a66d57a95566b3" providerId="LiveId" clId="{3E6621BE-8345-4205-99A1-1F47C8741539}" dt="2023-05-02T02:22:50.431" v="5857" actId="2711"/>
          <ac:spMkLst>
            <pc:docMk/>
            <pc:sldMk cId="1562884149" sldId="268"/>
            <ac:spMk id="3" creationId="{10AF7AFC-BEA2-7E38-3629-10380EA6E4F0}"/>
          </ac:spMkLst>
        </pc:spChg>
        <pc:spChg chg="del">
          <ac:chgData name="Sadhana Jarag" userId="61a66d57a95566b3" providerId="LiveId" clId="{3E6621BE-8345-4205-99A1-1F47C8741539}" dt="2023-05-01T21:30:58.656" v="98" actId="22"/>
          <ac:spMkLst>
            <pc:docMk/>
            <pc:sldMk cId="1562884149" sldId="268"/>
            <ac:spMk id="4" creationId="{330B1D2F-8648-9AE5-D0CF-FCA05D18AB54}"/>
          </ac:spMkLst>
        </pc:spChg>
        <pc:spChg chg="mod">
          <ac:chgData name="Sadhana Jarag" userId="61a66d57a95566b3" providerId="LiveId" clId="{3E6621BE-8345-4205-99A1-1F47C8741539}" dt="2023-05-02T02:23:16.215" v="5860" actId="20577"/>
          <ac:spMkLst>
            <pc:docMk/>
            <pc:sldMk cId="1562884149" sldId="268"/>
            <ac:spMk id="5" creationId="{28A25E02-6620-07B5-0489-7948EA5E6875}"/>
          </ac:spMkLst>
        </pc:spChg>
        <pc:spChg chg="del">
          <ac:chgData name="Sadhana Jarag" userId="61a66d57a95566b3" providerId="LiveId" clId="{3E6621BE-8345-4205-99A1-1F47C8741539}" dt="2023-05-01T21:32:06.098" v="129" actId="22"/>
          <ac:spMkLst>
            <pc:docMk/>
            <pc:sldMk cId="1562884149" sldId="268"/>
            <ac:spMk id="6" creationId="{01E33E14-66C4-3E50-A05F-57031A701DEC}"/>
          </ac:spMkLst>
        </pc:spChg>
        <pc:picChg chg="add mod ord">
          <ac:chgData name="Sadhana Jarag" userId="61a66d57a95566b3" providerId="LiveId" clId="{3E6621BE-8345-4205-99A1-1F47C8741539}" dt="2023-05-02T00:04:48.057" v="3050"/>
          <ac:picMkLst>
            <pc:docMk/>
            <pc:sldMk cId="1562884149" sldId="268"/>
            <ac:picMk id="8" creationId="{0D31D290-22D2-42AD-7E18-9C3D1B023B6B}"/>
          </ac:picMkLst>
        </pc:picChg>
        <pc:picChg chg="add mod ord">
          <ac:chgData name="Sadhana Jarag" userId="61a66d57a95566b3" providerId="LiveId" clId="{3E6621BE-8345-4205-99A1-1F47C8741539}" dt="2023-05-02T00:04:48.057" v="3050"/>
          <ac:picMkLst>
            <pc:docMk/>
            <pc:sldMk cId="1562884149" sldId="268"/>
            <ac:picMk id="10" creationId="{8A5E6BFD-1FC5-7473-F75E-3484C7AF80BF}"/>
          </ac:picMkLst>
        </pc:picChg>
      </pc:sldChg>
      <pc:sldChg chg="modSp add mod">
        <pc:chgData name="Sadhana Jarag" userId="61a66d57a95566b3" providerId="LiveId" clId="{3E6621BE-8345-4205-99A1-1F47C8741539}" dt="2023-05-02T02:56:27.053" v="6271" actId="14100"/>
        <pc:sldMkLst>
          <pc:docMk/>
          <pc:sldMk cId="696875619" sldId="269"/>
        </pc:sldMkLst>
        <pc:spChg chg="mod">
          <ac:chgData name="Sadhana Jarag" userId="61a66d57a95566b3" providerId="LiveId" clId="{3E6621BE-8345-4205-99A1-1F47C8741539}" dt="2023-05-02T02:56:27.053" v="6271" actId="14100"/>
          <ac:spMkLst>
            <pc:docMk/>
            <pc:sldMk cId="696875619" sldId="269"/>
            <ac:spMk id="2" creationId="{F79CB9D0-96F3-977C-0995-A5AED14A0BA2}"/>
          </ac:spMkLst>
        </pc:spChg>
      </pc:sldChg>
      <pc:sldChg chg="modSp new del mod">
        <pc:chgData name="Sadhana Jarag" userId="61a66d57a95566b3" providerId="LiveId" clId="{3E6621BE-8345-4205-99A1-1F47C8741539}" dt="2023-05-02T02:55:38.788" v="6234" actId="2696"/>
        <pc:sldMkLst>
          <pc:docMk/>
          <pc:sldMk cId="2834038722" sldId="269"/>
        </pc:sldMkLst>
        <pc:spChg chg="mod">
          <ac:chgData name="Sadhana Jarag" userId="61a66d57a95566b3" providerId="LiveId" clId="{3E6621BE-8345-4205-99A1-1F47C8741539}" dt="2023-05-02T02:54:40.380" v="6230" actId="115"/>
          <ac:spMkLst>
            <pc:docMk/>
            <pc:sldMk cId="2834038722" sldId="269"/>
            <ac:spMk id="2" creationId="{F79CB9D0-96F3-977C-0995-A5AED14A0BA2}"/>
          </ac:spMkLst>
        </pc:spChg>
      </pc:sldChg>
      <pc:sldChg chg="modSp new mod">
        <pc:chgData name="Sadhana Jarag" userId="61a66d57a95566b3" providerId="LiveId" clId="{3E6621BE-8345-4205-99A1-1F47C8741539}" dt="2023-05-02T02:47:22.102" v="6184" actId="113"/>
        <pc:sldMkLst>
          <pc:docMk/>
          <pc:sldMk cId="624433827" sldId="270"/>
        </pc:sldMkLst>
        <pc:spChg chg="mod">
          <ac:chgData name="Sadhana Jarag" userId="61a66d57a95566b3" providerId="LiveId" clId="{3E6621BE-8345-4205-99A1-1F47C8741539}" dt="2023-05-02T02:47:22.102" v="6184" actId="113"/>
          <ac:spMkLst>
            <pc:docMk/>
            <pc:sldMk cId="624433827" sldId="270"/>
            <ac:spMk id="2" creationId="{787DEBA0-82E4-EE5A-7939-66A45D0238A6}"/>
          </ac:spMkLst>
        </pc:spChg>
        <pc:spChg chg="mod">
          <ac:chgData name="Sadhana Jarag" userId="61a66d57a95566b3" providerId="LiveId" clId="{3E6621BE-8345-4205-99A1-1F47C8741539}" dt="2023-05-02T02:24:16.558" v="5867" actId="1076"/>
          <ac:spMkLst>
            <pc:docMk/>
            <pc:sldMk cId="624433827" sldId="270"/>
            <ac:spMk id="3" creationId="{3265B0AC-6D83-63CF-8825-151DB2F485DB}"/>
          </ac:spMkLst>
        </pc:spChg>
      </pc:sldChg>
      <pc:sldChg chg="addSp delSp modSp new mod">
        <pc:chgData name="Sadhana Jarag" userId="61a66d57a95566b3" providerId="LiveId" clId="{3E6621BE-8345-4205-99A1-1F47C8741539}" dt="2023-05-02T02:52:08.459" v="6204" actId="27636"/>
        <pc:sldMkLst>
          <pc:docMk/>
          <pc:sldMk cId="3975448707" sldId="271"/>
        </pc:sldMkLst>
        <pc:spChg chg="mod">
          <ac:chgData name="Sadhana Jarag" userId="61a66d57a95566b3" providerId="LiveId" clId="{3E6621BE-8345-4205-99A1-1F47C8741539}" dt="2023-05-02T02:52:08.459" v="6204" actId="27636"/>
          <ac:spMkLst>
            <pc:docMk/>
            <pc:sldMk cId="3975448707" sldId="271"/>
            <ac:spMk id="2" creationId="{48C21A72-E846-E7EA-512E-77E743503DB6}"/>
          </ac:spMkLst>
        </pc:spChg>
        <pc:spChg chg="mod">
          <ac:chgData name="Sadhana Jarag" userId="61a66d57a95566b3" providerId="LiveId" clId="{3E6621BE-8345-4205-99A1-1F47C8741539}" dt="2023-05-02T02:25:34.024" v="5880" actId="14100"/>
          <ac:spMkLst>
            <pc:docMk/>
            <pc:sldMk cId="3975448707" sldId="271"/>
            <ac:spMk id="3" creationId="{BBC328A2-870C-6751-C2A6-C344796A69E2}"/>
          </ac:spMkLst>
        </pc:spChg>
        <pc:spChg chg="del">
          <ac:chgData name="Sadhana Jarag" userId="61a66d57a95566b3" providerId="LiveId" clId="{3E6621BE-8345-4205-99A1-1F47C8741539}" dt="2023-05-01T21:43:07.190" v="921" actId="21"/>
          <ac:spMkLst>
            <pc:docMk/>
            <pc:sldMk cId="3975448707" sldId="271"/>
            <ac:spMk id="4" creationId="{682A339E-B336-9C27-D4D2-639D339CE679}"/>
          </ac:spMkLst>
        </pc:spChg>
        <pc:picChg chg="add del">
          <ac:chgData name="Sadhana Jarag" userId="61a66d57a95566b3" providerId="LiveId" clId="{3E6621BE-8345-4205-99A1-1F47C8741539}" dt="2023-05-01T21:43:03.780" v="920" actId="21"/>
          <ac:picMkLst>
            <pc:docMk/>
            <pc:sldMk cId="3975448707" sldId="271"/>
            <ac:picMk id="6" creationId="{BF5AFE21-0FCC-C0A5-E602-7D72FF984F37}"/>
          </ac:picMkLst>
        </pc:picChg>
        <pc:picChg chg="add del mod">
          <ac:chgData name="Sadhana Jarag" userId="61a66d57a95566b3" providerId="LiveId" clId="{3E6621BE-8345-4205-99A1-1F47C8741539}" dt="2023-05-01T21:44:09.769" v="930" actId="478"/>
          <ac:picMkLst>
            <pc:docMk/>
            <pc:sldMk cId="3975448707" sldId="271"/>
            <ac:picMk id="8" creationId="{3EC02E66-1B88-5461-3CF4-195B6AE0E018}"/>
          </ac:picMkLst>
        </pc:picChg>
        <pc:picChg chg="add del mod">
          <ac:chgData name="Sadhana Jarag" userId="61a66d57a95566b3" providerId="LiveId" clId="{3E6621BE-8345-4205-99A1-1F47C8741539}" dt="2023-05-01T21:45:09.446" v="934" actId="478"/>
          <ac:picMkLst>
            <pc:docMk/>
            <pc:sldMk cId="3975448707" sldId="271"/>
            <ac:picMk id="10" creationId="{7A9A625F-6A32-81D7-218E-82E5781BC19F}"/>
          </ac:picMkLst>
        </pc:picChg>
        <pc:picChg chg="add mod">
          <ac:chgData name="Sadhana Jarag" userId="61a66d57a95566b3" providerId="LiveId" clId="{3E6621BE-8345-4205-99A1-1F47C8741539}" dt="2023-05-02T02:47:36.926" v="6186" actId="1076"/>
          <ac:picMkLst>
            <pc:docMk/>
            <pc:sldMk cId="3975448707" sldId="271"/>
            <ac:picMk id="12" creationId="{ACE22C84-C2E7-C20A-6C4C-7D762C75839D}"/>
          </ac:picMkLst>
        </pc:picChg>
      </pc:sldChg>
      <pc:sldChg chg="addSp delSp modSp new mod">
        <pc:chgData name="Sadhana Jarag" userId="61a66d57a95566b3" providerId="LiveId" clId="{3E6621BE-8345-4205-99A1-1F47C8741539}" dt="2023-05-02T02:59:25.858" v="6280" actId="2"/>
        <pc:sldMkLst>
          <pc:docMk/>
          <pc:sldMk cId="1552422150" sldId="272"/>
        </pc:sldMkLst>
        <pc:spChg chg="mod">
          <ac:chgData name="Sadhana Jarag" userId="61a66d57a95566b3" providerId="LiveId" clId="{3E6621BE-8345-4205-99A1-1F47C8741539}" dt="2023-05-02T02:52:13.266" v="6206" actId="27636"/>
          <ac:spMkLst>
            <pc:docMk/>
            <pc:sldMk cId="1552422150" sldId="272"/>
            <ac:spMk id="2" creationId="{ABB3D401-8190-C2D6-C2C1-76DDE3276878}"/>
          </ac:spMkLst>
        </pc:spChg>
        <pc:spChg chg="mod">
          <ac:chgData name="Sadhana Jarag" userId="61a66d57a95566b3" providerId="LiveId" clId="{3E6621BE-8345-4205-99A1-1F47C8741539}" dt="2023-05-02T02:59:25.858" v="6280" actId="2"/>
          <ac:spMkLst>
            <pc:docMk/>
            <pc:sldMk cId="1552422150" sldId="272"/>
            <ac:spMk id="3" creationId="{1A5E83B3-4D5D-611C-252A-E4ECE26A5857}"/>
          </ac:spMkLst>
        </pc:spChg>
        <pc:spChg chg="del mod">
          <ac:chgData name="Sadhana Jarag" userId="61a66d57a95566b3" providerId="LiveId" clId="{3E6621BE-8345-4205-99A1-1F47C8741539}" dt="2023-05-01T21:46:49.314" v="1097" actId="21"/>
          <ac:spMkLst>
            <pc:docMk/>
            <pc:sldMk cId="1552422150" sldId="272"/>
            <ac:spMk id="4" creationId="{F283A8DD-063F-1A9C-09D4-16988B4963E9}"/>
          </ac:spMkLst>
        </pc:spChg>
        <pc:spChg chg="add del mod">
          <ac:chgData name="Sadhana Jarag" userId="61a66d57a95566b3" providerId="LiveId" clId="{3E6621BE-8345-4205-99A1-1F47C8741539}" dt="2023-05-01T21:47:01.962" v="1101" actId="21"/>
          <ac:spMkLst>
            <pc:docMk/>
            <pc:sldMk cId="1552422150" sldId="272"/>
            <ac:spMk id="5" creationId="{A06D961B-7455-D6FB-1C2D-9C8A13A2BC13}"/>
          </ac:spMkLst>
        </pc:spChg>
        <pc:picChg chg="add mod">
          <ac:chgData name="Sadhana Jarag" userId="61a66d57a95566b3" providerId="LiveId" clId="{3E6621BE-8345-4205-99A1-1F47C8741539}" dt="2023-05-02T02:25:42.993" v="5881" actId="14100"/>
          <ac:picMkLst>
            <pc:docMk/>
            <pc:sldMk cId="1552422150" sldId="272"/>
            <ac:picMk id="7" creationId="{B40C04DD-ED5E-55E1-300B-0129FD9B59B3}"/>
          </ac:picMkLst>
        </pc:picChg>
      </pc:sldChg>
      <pc:sldChg chg="addSp delSp modSp new mod">
        <pc:chgData name="Sadhana Jarag" userId="61a66d57a95566b3" providerId="LiveId" clId="{3E6621BE-8345-4205-99A1-1F47C8741539}" dt="2023-05-02T02:59:27.476" v="6281" actId="2"/>
        <pc:sldMkLst>
          <pc:docMk/>
          <pc:sldMk cId="3482365744" sldId="273"/>
        </pc:sldMkLst>
        <pc:spChg chg="mod">
          <ac:chgData name="Sadhana Jarag" userId="61a66d57a95566b3" providerId="LiveId" clId="{3E6621BE-8345-4205-99A1-1F47C8741539}" dt="2023-05-02T02:52:18.067" v="6208" actId="27636"/>
          <ac:spMkLst>
            <pc:docMk/>
            <pc:sldMk cId="3482365744" sldId="273"/>
            <ac:spMk id="2" creationId="{3CF194CE-13A7-E7E8-09EF-EF116CFBE6DB}"/>
          </ac:spMkLst>
        </pc:spChg>
        <pc:spChg chg="mod">
          <ac:chgData name="Sadhana Jarag" userId="61a66d57a95566b3" providerId="LiveId" clId="{3E6621BE-8345-4205-99A1-1F47C8741539}" dt="2023-05-02T02:59:27.476" v="6281" actId="2"/>
          <ac:spMkLst>
            <pc:docMk/>
            <pc:sldMk cId="3482365744" sldId="273"/>
            <ac:spMk id="3" creationId="{7389BFF5-5476-23FD-4C92-72D90A7A6670}"/>
          </ac:spMkLst>
        </pc:spChg>
        <pc:spChg chg="del">
          <ac:chgData name="Sadhana Jarag" userId="61a66d57a95566b3" providerId="LiveId" clId="{3E6621BE-8345-4205-99A1-1F47C8741539}" dt="2023-05-01T21:48:29.296" v="1176" actId="21"/>
          <ac:spMkLst>
            <pc:docMk/>
            <pc:sldMk cId="3482365744" sldId="273"/>
            <ac:spMk id="4" creationId="{9AD60B54-10AF-F858-97A6-87552E4CAD8B}"/>
          </ac:spMkLst>
        </pc:spChg>
        <pc:picChg chg="add mod">
          <ac:chgData name="Sadhana Jarag" userId="61a66d57a95566b3" providerId="LiveId" clId="{3E6621BE-8345-4205-99A1-1F47C8741539}" dt="2023-05-02T02:26:18.007" v="5890" actId="1076"/>
          <ac:picMkLst>
            <pc:docMk/>
            <pc:sldMk cId="3482365744" sldId="273"/>
            <ac:picMk id="6" creationId="{DE489C82-E0DD-A73C-AF54-3ABE329B827D}"/>
          </ac:picMkLst>
        </pc:picChg>
      </pc:sldChg>
      <pc:sldChg chg="addSp delSp modSp new mod">
        <pc:chgData name="Sadhana Jarag" userId="61a66d57a95566b3" providerId="LiveId" clId="{3E6621BE-8345-4205-99A1-1F47C8741539}" dt="2023-05-02T02:59:28.305" v="6282" actId="2"/>
        <pc:sldMkLst>
          <pc:docMk/>
          <pc:sldMk cId="1817933676" sldId="274"/>
        </pc:sldMkLst>
        <pc:spChg chg="mod">
          <ac:chgData name="Sadhana Jarag" userId="61a66d57a95566b3" providerId="LiveId" clId="{3E6621BE-8345-4205-99A1-1F47C8741539}" dt="2023-05-02T02:52:22.100" v="6210" actId="27636"/>
          <ac:spMkLst>
            <pc:docMk/>
            <pc:sldMk cId="1817933676" sldId="274"/>
            <ac:spMk id="2" creationId="{42522CED-A2E0-E847-4220-E5746F25F2FD}"/>
          </ac:spMkLst>
        </pc:spChg>
        <pc:spChg chg="mod">
          <ac:chgData name="Sadhana Jarag" userId="61a66d57a95566b3" providerId="LiveId" clId="{3E6621BE-8345-4205-99A1-1F47C8741539}" dt="2023-05-02T02:59:28.305" v="6282" actId="2"/>
          <ac:spMkLst>
            <pc:docMk/>
            <pc:sldMk cId="1817933676" sldId="274"/>
            <ac:spMk id="3" creationId="{1307D0A8-92DD-29BC-213A-6316655983E5}"/>
          </ac:spMkLst>
        </pc:spChg>
        <pc:spChg chg="del">
          <ac:chgData name="Sadhana Jarag" userId="61a66d57a95566b3" providerId="LiveId" clId="{3E6621BE-8345-4205-99A1-1F47C8741539}" dt="2023-05-01T21:50:21.454" v="1275" actId="21"/>
          <ac:spMkLst>
            <pc:docMk/>
            <pc:sldMk cId="1817933676" sldId="274"/>
            <ac:spMk id="4" creationId="{1721903E-7427-5DEA-869F-4AC60B4556DF}"/>
          </ac:spMkLst>
        </pc:spChg>
        <pc:picChg chg="add mod">
          <ac:chgData name="Sadhana Jarag" userId="61a66d57a95566b3" providerId="LiveId" clId="{3E6621BE-8345-4205-99A1-1F47C8741539}" dt="2023-05-01T21:50:38.587" v="1282" actId="1076"/>
          <ac:picMkLst>
            <pc:docMk/>
            <pc:sldMk cId="1817933676" sldId="274"/>
            <ac:picMk id="6" creationId="{6006E3FA-C5D7-BEA1-F4FB-1AB6E330F5AD}"/>
          </ac:picMkLst>
        </pc:picChg>
      </pc:sldChg>
      <pc:sldChg chg="addSp delSp modSp new mod">
        <pc:chgData name="Sadhana Jarag" userId="61a66d57a95566b3" providerId="LiveId" clId="{3E6621BE-8345-4205-99A1-1F47C8741539}" dt="2023-05-02T02:52:26.079" v="6212" actId="27636"/>
        <pc:sldMkLst>
          <pc:docMk/>
          <pc:sldMk cId="3420591829" sldId="275"/>
        </pc:sldMkLst>
        <pc:spChg chg="mod">
          <ac:chgData name="Sadhana Jarag" userId="61a66d57a95566b3" providerId="LiveId" clId="{3E6621BE-8345-4205-99A1-1F47C8741539}" dt="2023-05-02T02:52:26.079" v="6212" actId="27636"/>
          <ac:spMkLst>
            <pc:docMk/>
            <pc:sldMk cId="3420591829" sldId="275"/>
            <ac:spMk id="2" creationId="{2570B8B1-3D01-31A7-F0CF-29EBFF93CD34}"/>
          </ac:spMkLst>
        </pc:spChg>
        <pc:spChg chg="mod">
          <ac:chgData name="Sadhana Jarag" userId="61a66d57a95566b3" providerId="LiveId" clId="{3E6621BE-8345-4205-99A1-1F47C8741539}" dt="2023-05-02T02:28:02.036" v="5915" actId="2711"/>
          <ac:spMkLst>
            <pc:docMk/>
            <pc:sldMk cId="3420591829" sldId="275"/>
            <ac:spMk id="3" creationId="{382E4198-97FF-6C19-F13D-D40B7F63891B}"/>
          </ac:spMkLst>
        </pc:spChg>
        <pc:spChg chg="del">
          <ac:chgData name="Sadhana Jarag" userId="61a66d57a95566b3" providerId="LiveId" clId="{3E6621BE-8345-4205-99A1-1F47C8741539}" dt="2023-05-01T21:51:53.823" v="1387" actId="21"/>
          <ac:spMkLst>
            <pc:docMk/>
            <pc:sldMk cId="3420591829" sldId="275"/>
            <ac:spMk id="4" creationId="{FA4D9E10-1B8C-D5F2-F983-792A9531DF53}"/>
          </ac:spMkLst>
        </pc:spChg>
        <pc:picChg chg="add mod">
          <ac:chgData name="Sadhana Jarag" userId="61a66d57a95566b3" providerId="LiveId" clId="{3E6621BE-8345-4205-99A1-1F47C8741539}" dt="2023-05-02T02:28:17.881" v="5920" actId="14100"/>
          <ac:picMkLst>
            <pc:docMk/>
            <pc:sldMk cId="3420591829" sldId="275"/>
            <ac:picMk id="6" creationId="{4FF3B359-9BF8-61B9-BBFF-7174CAE2AE8F}"/>
          </ac:picMkLst>
        </pc:picChg>
      </pc:sldChg>
      <pc:sldChg chg="addSp delSp modSp new mod">
        <pc:chgData name="Sadhana Jarag" userId="61a66d57a95566b3" providerId="LiveId" clId="{3E6621BE-8345-4205-99A1-1F47C8741539}" dt="2023-05-02T02:52:29.293" v="6214" actId="27636"/>
        <pc:sldMkLst>
          <pc:docMk/>
          <pc:sldMk cId="1280312555" sldId="276"/>
        </pc:sldMkLst>
        <pc:spChg chg="mod">
          <ac:chgData name="Sadhana Jarag" userId="61a66d57a95566b3" providerId="LiveId" clId="{3E6621BE-8345-4205-99A1-1F47C8741539}" dt="2023-05-02T02:52:29.293" v="6214" actId="27636"/>
          <ac:spMkLst>
            <pc:docMk/>
            <pc:sldMk cId="1280312555" sldId="276"/>
            <ac:spMk id="2" creationId="{C6AC952E-E2C8-A46D-6EC4-B22797F6CADF}"/>
          </ac:spMkLst>
        </pc:spChg>
        <pc:spChg chg="mod">
          <ac:chgData name="Sadhana Jarag" userId="61a66d57a95566b3" providerId="LiveId" clId="{3E6621BE-8345-4205-99A1-1F47C8741539}" dt="2023-05-02T02:29:00.150" v="5933" actId="1076"/>
          <ac:spMkLst>
            <pc:docMk/>
            <pc:sldMk cId="1280312555" sldId="276"/>
            <ac:spMk id="3" creationId="{47A7892B-1DA0-35AA-8344-4371F6E90B39}"/>
          </ac:spMkLst>
        </pc:spChg>
        <pc:spChg chg="del">
          <ac:chgData name="Sadhana Jarag" userId="61a66d57a95566b3" providerId="LiveId" clId="{3E6621BE-8345-4205-99A1-1F47C8741539}" dt="2023-05-01T21:54:23.822" v="1509" actId="21"/>
          <ac:spMkLst>
            <pc:docMk/>
            <pc:sldMk cId="1280312555" sldId="276"/>
            <ac:spMk id="4" creationId="{41F7B172-D755-C041-0B00-FEC3F158436D}"/>
          </ac:spMkLst>
        </pc:spChg>
        <pc:picChg chg="add mod">
          <ac:chgData name="Sadhana Jarag" userId="61a66d57a95566b3" providerId="LiveId" clId="{3E6621BE-8345-4205-99A1-1F47C8741539}" dt="2023-05-02T02:29:05.507" v="5935" actId="1076"/>
          <ac:picMkLst>
            <pc:docMk/>
            <pc:sldMk cId="1280312555" sldId="276"/>
            <ac:picMk id="6" creationId="{39A8F1C4-8B5F-FC30-F64E-B36B7ACB016C}"/>
          </ac:picMkLst>
        </pc:picChg>
      </pc:sldChg>
      <pc:sldChg chg="addSp delSp modSp new mod">
        <pc:chgData name="Sadhana Jarag" userId="61a66d57a95566b3" providerId="LiveId" clId="{3E6621BE-8345-4205-99A1-1F47C8741539}" dt="2023-05-02T02:59:30.723" v="6283" actId="2"/>
        <pc:sldMkLst>
          <pc:docMk/>
          <pc:sldMk cId="3059817666" sldId="277"/>
        </pc:sldMkLst>
        <pc:spChg chg="mod">
          <ac:chgData name="Sadhana Jarag" userId="61a66d57a95566b3" providerId="LiveId" clId="{3E6621BE-8345-4205-99A1-1F47C8741539}" dt="2023-05-02T02:52:33.258" v="6216" actId="27636"/>
          <ac:spMkLst>
            <pc:docMk/>
            <pc:sldMk cId="3059817666" sldId="277"/>
            <ac:spMk id="2" creationId="{60C6E270-8D0D-8C86-ADDA-27C5BB743D61}"/>
          </ac:spMkLst>
        </pc:spChg>
        <pc:spChg chg="del">
          <ac:chgData name="Sadhana Jarag" userId="61a66d57a95566b3" providerId="LiveId" clId="{3E6621BE-8345-4205-99A1-1F47C8741539}" dt="2023-05-01T23:28:23.784" v="1611" actId="21"/>
          <ac:spMkLst>
            <pc:docMk/>
            <pc:sldMk cId="3059817666" sldId="277"/>
            <ac:spMk id="3" creationId="{B61BC8E6-F258-A03A-E56E-1F2C6C5F7BEA}"/>
          </ac:spMkLst>
        </pc:spChg>
        <pc:spChg chg="add del mod">
          <ac:chgData name="Sadhana Jarag" userId="61a66d57a95566b3" providerId="LiveId" clId="{3E6621BE-8345-4205-99A1-1F47C8741539}" dt="2023-05-02T02:59:30.723" v="6283" actId="2"/>
          <ac:spMkLst>
            <pc:docMk/>
            <pc:sldMk cId="3059817666" sldId="277"/>
            <ac:spMk id="4" creationId="{D2E1C820-0978-3BC6-DACE-0185F790F509}"/>
          </ac:spMkLst>
        </pc:spChg>
        <pc:picChg chg="add mod">
          <ac:chgData name="Sadhana Jarag" userId="61a66d57a95566b3" providerId="LiveId" clId="{3E6621BE-8345-4205-99A1-1F47C8741539}" dt="2023-05-01T23:29:14.043" v="1633" actId="1076"/>
          <ac:picMkLst>
            <pc:docMk/>
            <pc:sldMk cId="3059817666" sldId="277"/>
            <ac:picMk id="6" creationId="{A2DA7531-DF24-CD54-E898-49F4BF778F40}"/>
          </ac:picMkLst>
        </pc:picChg>
        <pc:picChg chg="add del mod">
          <ac:chgData name="Sadhana Jarag" userId="61a66d57a95566b3" providerId="LiveId" clId="{3E6621BE-8345-4205-99A1-1F47C8741539}" dt="2023-05-01T23:29:06.463" v="1629" actId="22"/>
          <ac:picMkLst>
            <pc:docMk/>
            <pc:sldMk cId="3059817666" sldId="277"/>
            <ac:picMk id="8" creationId="{F3FD3FC5-B1BE-4240-F701-FDF77AC25987}"/>
          </ac:picMkLst>
        </pc:picChg>
        <pc:picChg chg="add mod">
          <ac:chgData name="Sadhana Jarag" userId="61a66d57a95566b3" providerId="LiveId" clId="{3E6621BE-8345-4205-99A1-1F47C8741539}" dt="2023-05-01T23:29:17.050" v="1635" actId="1076"/>
          <ac:picMkLst>
            <pc:docMk/>
            <pc:sldMk cId="3059817666" sldId="277"/>
            <ac:picMk id="10" creationId="{66553D76-A759-1E82-0D61-B1B9EDC5E38F}"/>
          </ac:picMkLst>
        </pc:picChg>
      </pc:sldChg>
      <pc:sldChg chg="addSp delSp modSp new mod">
        <pc:chgData name="Sadhana Jarag" userId="61a66d57a95566b3" providerId="LiveId" clId="{3E6621BE-8345-4205-99A1-1F47C8741539}" dt="2023-05-02T02:52:37.152" v="6218" actId="27636"/>
        <pc:sldMkLst>
          <pc:docMk/>
          <pc:sldMk cId="3656001644" sldId="278"/>
        </pc:sldMkLst>
        <pc:spChg chg="mod">
          <ac:chgData name="Sadhana Jarag" userId="61a66d57a95566b3" providerId="LiveId" clId="{3E6621BE-8345-4205-99A1-1F47C8741539}" dt="2023-05-02T02:52:37.152" v="6218" actId="27636"/>
          <ac:spMkLst>
            <pc:docMk/>
            <pc:sldMk cId="3656001644" sldId="278"/>
            <ac:spMk id="2" creationId="{D532796B-8AC1-FF8B-35E7-28D81B269424}"/>
          </ac:spMkLst>
        </pc:spChg>
        <pc:spChg chg="del">
          <ac:chgData name="Sadhana Jarag" userId="61a66d57a95566b3" providerId="LiveId" clId="{3E6621BE-8345-4205-99A1-1F47C8741539}" dt="2023-05-01T23:31:52.126" v="1796" actId="21"/>
          <ac:spMkLst>
            <pc:docMk/>
            <pc:sldMk cId="3656001644" sldId="278"/>
            <ac:spMk id="3" creationId="{E47E0C6B-384B-00AE-BBE6-5EE76B8E1DD4}"/>
          </ac:spMkLst>
        </pc:spChg>
        <pc:spChg chg="del">
          <ac:chgData name="Sadhana Jarag" userId="61a66d57a95566b3" providerId="LiveId" clId="{3E6621BE-8345-4205-99A1-1F47C8741539}" dt="2023-05-01T23:32:00.180" v="1797" actId="21"/>
          <ac:spMkLst>
            <pc:docMk/>
            <pc:sldMk cId="3656001644" sldId="278"/>
            <ac:spMk id="4" creationId="{02F28285-595A-1F63-7C75-294A8DA512D0}"/>
          </ac:spMkLst>
        </pc:spChg>
        <pc:spChg chg="add del mod">
          <ac:chgData name="Sadhana Jarag" userId="61a66d57a95566b3" providerId="LiveId" clId="{3E6621BE-8345-4205-99A1-1F47C8741539}" dt="2023-05-01T23:32:18.079" v="1803" actId="21"/>
          <ac:spMkLst>
            <pc:docMk/>
            <pc:sldMk cId="3656001644" sldId="278"/>
            <ac:spMk id="5" creationId="{FD232228-B9E0-1732-4678-19257FED124F}"/>
          </ac:spMkLst>
        </pc:spChg>
        <pc:picChg chg="add mod">
          <ac:chgData name="Sadhana Jarag" userId="61a66d57a95566b3" providerId="LiveId" clId="{3E6621BE-8345-4205-99A1-1F47C8741539}" dt="2023-05-01T23:32:24.261" v="1806" actId="1076"/>
          <ac:picMkLst>
            <pc:docMk/>
            <pc:sldMk cId="3656001644" sldId="278"/>
            <ac:picMk id="7" creationId="{80EC450A-1693-2251-7873-0160206AE219}"/>
          </ac:picMkLst>
        </pc:picChg>
      </pc:sldChg>
      <pc:sldChg chg="addSp delSp modSp new mod">
        <pc:chgData name="Sadhana Jarag" userId="61a66d57a95566b3" providerId="LiveId" clId="{3E6621BE-8345-4205-99A1-1F47C8741539}" dt="2023-05-02T02:52:53.479" v="6223" actId="1076"/>
        <pc:sldMkLst>
          <pc:docMk/>
          <pc:sldMk cId="3154809352" sldId="279"/>
        </pc:sldMkLst>
        <pc:spChg chg="mod">
          <ac:chgData name="Sadhana Jarag" userId="61a66d57a95566b3" providerId="LiveId" clId="{3E6621BE-8345-4205-99A1-1F47C8741539}" dt="2023-05-02T02:52:53.479" v="6223" actId="1076"/>
          <ac:spMkLst>
            <pc:docMk/>
            <pc:sldMk cId="3154809352" sldId="279"/>
            <ac:spMk id="2" creationId="{4044BA31-5BE6-77D4-4030-FC2B539760B1}"/>
          </ac:spMkLst>
        </pc:spChg>
        <pc:spChg chg="del">
          <ac:chgData name="Sadhana Jarag" userId="61a66d57a95566b3" providerId="LiveId" clId="{3E6621BE-8345-4205-99A1-1F47C8741539}" dt="2023-05-01T23:32:50.095" v="1808" actId="21"/>
          <ac:spMkLst>
            <pc:docMk/>
            <pc:sldMk cId="3154809352" sldId="279"/>
            <ac:spMk id="3" creationId="{926F2A9E-3588-6E22-A415-289BC2E80552}"/>
          </ac:spMkLst>
        </pc:spChg>
        <pc:spChg chg="del">
          <ac:chgData name="Sadhana Jarag" userId="61a66d57a95566b3" providerId="LiveId" clId="{3E6621BE-8345-4205-99A1-1F47C8741539}" dt="2023-05-01T23:32:53.940" v="1809" actId="21"/>
          <ac:spMkLst>
            <pc:docMk/>
            <pc:sldMk cId="3154809352" sldId="279"/>
            <ac:spMk id="4" creationId="{046A4725-E70F-A0E4-EB61-911977DB7534}"/>
          </ac:spMkLst>
        </pc:spChg>
        <pc:spChg chg="add del mod">
          <ac:chgData name="Sadhana Jarag" userId="61a66d57a95566b3" providerId="LiveId" clId="{3E6621BE-8345-4205-99A1-1F47C8741539}" dt="2023-05-01T23:33:13.018" v="1815" actId="21"/>
          <ac:spMkLst>
            <pc:docMk/>
            <pc:sldMk cId="3154809352" sldId="279"/>
            <ac:spMk id="5" creationId="{9D873959-7404-23A8-041D-D77D4C144D6A}"/>
          </ac:spMkLst>
        </pc:spChg>
        <pc:spChg chg="add del mod">
          <ac:chgData name="Sadhana Jarag" userId="61a66d57a95566b3" providerId="LiveId" clId="{3E6621BE-8345-4205-99A1-1F47C8741539}" dt="2023-05-01T23:33:15.959" v="1817" actId="21"/>
          <ac:spMkLst>
            <pc:docMk/>
            <pc:sldMk cId="3154809352" sldId="279"/>
            <ac:spMk id="6" creationId="{6A7A67F8-5C63-6CCC-41E7-EF31595392BF}"/>
          </ac:spMkLst>
        </pc:spChg>
        <pc:spChg chg="add del mod">
          <ac:chgData name="Sadhana Jarag" userId="61a66d57a95566b3" providerId="LiveId" clId="{3E6621BE-8345-4205-99A1-1F47C8741539}" dt="2023-05-01T23:33:22.416" v="1819"/>
          <ac:spMkLst>
            <pc:docMk/>
            <pc:sldMk cId="3154809352" sldId="279"/>
            <ac:spMk id="7" creationId="{729D263A-B65A-2C99-E37E-771423EDDDCF}"/>
          </ac:spMkLst>
        </pc:spChg>
        <pc:spChg chg="add mod">
          <ac:chgData name="Sadhana Jarag" userId="61a66d57a95566b3" providerId="LiveId" clId="{3E6621BE-8345-4205-99A1-1F47C8741539}" dt="2023-05-02T02:31:12.335" v="5964" actId="6549"/>
          <ac:spMkLst>
            <pc:docMk/>
            <pc:sldMk cId="3154809352" sldId="279"/>
            <ac:spMk id="10" creationId="{60F80F3E-8A19-E64D-70E5-24A9098A8219}"/>
          </ac:spMkLst>
        </pc:spChg>
        <pc:picChg chg="add mod">
          <ac:chgData name="Sadhana Jarag" userId="61a66d57a95566b3" providerId="LiveId" clId="{3E6621BE-8345-4205-99A1-1F47C8741539}" dt="2023-05-02T02:52:44.865" v="6220" actId="14100"/>
          <ac:picMkLst>
            <pc:docMk/>
            <pc:sldMk cId="3154809352" sldId="279"/>
            <ac:picMk id="9" creationId="{3A03AFC8-BC0D-B11E-4860-5D0656AF675E}"/>
          </ac:picMkLst>
        </pc:picChg>
      </pc:sldChg>
      <pc:sldChg chg="addSp delSp modSp new mod ord">
        <pc:chgData name="Sadhana Jarag" userId="61a66d57a95566b3" providerId="LiveId" clId="{3E6621BE-8345-4205-99A1-1F47C8741539}" dt="2023-05-02T02:55:49.905" v="6237"/>
        <pc:sldMkLst>
          <pc:docMk/>
          <pc:sldMk cId="760831761" sldId="280"/>
        </pc:sldMkLst>
        <pc:spChg chg="mod">
          <ac:chgData name="Sadhana Jarag" userId="61a66d57a95566b3" providerId="LiveId" clId="{3E6621BE-8345-4205-99A1-1F47C8741539}" dt="2023-05-02T02:31:30.896" v="5968" actId="2711"/>
          <ac:spMkLst>
            <pc:docMk/>
            <pc:sldMk cId="760831761" sldId="280"/>
            <ac:spMk id="2" creationId="{E6664E98-A213-A78D-741C-5D9BE626F319}"/>
          </ac:spMkLst>
        </pc:spChg>
        <pc:spChg chg="mod">
          <ac:chgData name="Sadhana Jarag" userId="61a66d57a95566b3" providerId="LiveId" clId="{3E6621BE-8345-4205-99A1-1F47C8741539}" dt="2023-05-02T02:31:51.984" v="5972" actId="2711"/>
          <ac:spMkLst>
            <pc:docMk/>
            <pc:sldMk cId="760831761" sldId="280"/>
            <ac:spMk id="3" creationId="{8A735E6F-E8CA-A658-1905-C1484B7C4C88}"/>
          </ac:spMkLst>
        </pc:spChg>
        <pc:spChg chg="del">
          <ac:chgData name="Sadhana Jarag" userId="61a66d57a95566b3" providerId="LiveId" clId="{3E6621BE-8345-4205-99A1-1F47C8741539}" dt="2023-05-01T23:36:39.010" v="1984" actId="21"/>
          <ac:spMkLst>
            <pc:docMk/>
            <pc:sldMk cId="760831761" sldId="280"/>
            <ac:spMk id="4" creationId="{1DF56A64-FA09-531D-B559-54928A716746}"/>
          </ac:spMkLst>
        </pc:spChg>
        <pc:picChg chg="add del mod">
          <ac:chgData name="Sadhana Jarag" userId="61a66d57a95566b3" providerId="LiveId" clId="{3E6621BE-8345-4205-99A1-1F47C8741539}" dt="2023-05-01T23:43:17.009" v="2031" actId="478"/>
          <ac:picMkLst>
            <pc:docMk/>
            <pc:sldMk cId="760831761" sldId="280"/>
            <ac:picMk id="6" creationId="{3E6015D9-6B64-D698-B80E-279795F06E77}"/>
          </ac:picMkLst>
        </pc:picChg>
        <pc:picChg chg="add mod">
          <ac:chgData name="Sadhana Jarag" userId="61a66d57a95566b3" providerId="LiveId" clId="{3E6621BE-8345-4205-99A1-1F47C8741539}" dt="2023-05-02T02:31:34.717" v="5969" actId="1076"/>
          <ac:picMkLst>
            <pc:docMk/>
            <pc:sldMk cId="760831761" sldId="280"/>
            <ac:picMk id="8" creationId="{32900420-1117-3BB3-7C87-0BEC899F07B6}"/>
          </ac:picMkLst>
        </pc:picChg>
      </pc:sldChg>
      <pc:sldChg chg="addSp delSp modSp new mod">
        <pc:chgData name="Sadhana Jarag" userId="61a66d57a95566b3" providerId="LiveId" clId="{3E6621BE-8345-4205-99A1-1F47C8741539}" dt="2023-05-02T02:48:27.685" v="6192" actId="113"/>
        <pc:sldMkLst>
          <pc:docMk/>
          <pc:sldMk cId="160427358" sldId="281"/>
        </pc:sldMkLst>
        <pc:spChg chg="mod">
          <ac:chgData name="Sadhana Jarag" userId="61a66d57a95566b3" providerId="LiveId" clId="{3E6621BE-8345-4205-99A1-1F47C8741539}" dt="2023-05-02T02:48:27.685" v="6192" actId="113"/>
          <ac:spMkLst>
            <pc:docMk/>
            <pc:sldMk cId="160427358" sldId="281"/>
            <ac:spMk id="2" creationId="{C7E590DE-1C48-A5EE-3B62-7102011CB82B}"/>
          </ac:spMkLst>
        </pc:spChg>
        <pc:spChg chg="mod">
          <ac:chgData name="Sadhana Jarag" userId="61a66d57a95566b3" providerId="LiveId" clId="{3E6621BE-8345-4205-99A1-1F47C8741539}" dt="2023-05-02T02:32:28.347" v="5979" actId="14100"/>
          <ac:spMkLst>
            <pc:docMk/>
            <pc:sldMk cId="160427358" sldId="281"/>
            <ac:spMk id="3" creationId="{E988FA45-738B-373A-6C9F-C06012624159}"/>
          </ac:spMkLst>
        </pc:spChg>
        <pc:spChg chg="del">
          <ac:chgData name="Sadhana Jarag" userId="61a66d57a95566b3" providerId="LiveId" clId="{3E6621BE-8345-4205-99A1-1F47C8741539}" dt="2023-05-01T23:44:15.279" v="2064" actId="21"/>
          <ac:spMkLst>
            <pc:docMk/>
            <pc:sldMk cId="160427358" sldId="281"/>
            <ac:spMk id="4" creationId="{DD9A7C98-2FB4-6BF0-5623-3448972409AB}"/>
          </ac:spMkLst>
        </pc:spChg>
        <pc:picChg chg="add mod">
          <ac:chgData name="Sadhana Jarag" userId="61a66d57a95566b3" providerId="LiveId" clId="{3E6621BE-8345-4205-99A1-1F47C8741539}" dt="2023-05-01T23:44:23.942" v="2071" actId="1076"/>
          <ac:picMkLst>
            <pc:docMk/>
            <pc:sldMk cId="160427358" sldId="281"/>
            <ac:picMk id="6" creationId="{B02D2A35-80CE-127C-C99E-5D8BD4FFB41F}"/>
          </ac:picMkLst>
        </pc:picChg>
      </pc:sldChg>
      <pc:sldChg chg="addSp delSp modSp new mod">
        <pc:chgData name="Sadhana Jarag" userId="61a66d57a95566b3" providerId="LiveId" clId="{3E6621BE-8345-4205-99A1-1F47C8741539}" dt="2023-05-02T02:33:17.713" v="5990" actId="14100"/>
        <pc:sldMkLst>
          <pc:docMk/>
          <pc:sldMk cId="3090557745" sldId="282"/>
        </pc:sldMkLst>
        <pc:spChg chg="mod">
          <ac:chgData name="Sadhana Jarag" userId="61a66d57a95566b3" providerId="LiveId" clId="{3E6621BE-8345-4205-99A1-1F47C8741539}" dt="2023-05-02T02:32:57.487" v="5986" actId="2711"/>
          <ac:spMkLst>
            <pc:docMk/>
            <pc:sldMk cId="3090557745" sldId="282"/>
            <ac:spMk id="2" creationId="{9EC77548-52FC-3C94-A1D0-C49E0BDDB50C}"/>
          </ac:spMkLst>
        </pc:spChg>
        <pc:spChg chg="del">
          <ac:chgData name="Sadhana Jarag" userId="61a66d57a95566b3" providerId="LiveId" clId="{3E6621BE-8345-4205-99A1-1F47C8741539}" dt="2023-05-01T23:46:10.861" v="2243" actId="21"/>
          <ac:spMkLst>
            <pc:docMk/>
            <pc:sldMk cId="3090557745" sldId="282"/>
            <ac:spMk id="3" creationId="{86462190-F698-A5C8-0DA4-4F0DC08B76FD}"/>
          </ac:spMkLst>
        </pc:spChg>
        <pc:spChg chg="mod">
          <ac:chgData name="Sadhana Jarag" userId="61a66d57a95566b3" providerId="LiveId" clId="{3E6621BE-8345-4205-99A1-1F47C8741539}" dt="2023-05-02T02:33:17.713" v="5990" actId="14100"/>
          <ac:spMkLst>
            <pc:docMk/>
            <pc:sldMk cId="3090557745" sldId="282"/>
            <ac:spMk id="4" creationId="{B9919179-3647-37DB-17A2-702B270D754B}"/>
          </ac:spMkLst>
        </pc:spChg>
        <pc:picChg chg="add mod">
          <ac:chgData name="Sadhana Jarag" userId="61a66d57a95566b3" providerId="LiveId" clId="{3E6621BE-8345-4205-99A1-1F47C8741539}" dt="2023-05-02T02:32:44.016" v="5982" actId="14100"/>
          <ac:picMkLst>
            <pc:docMk/>
            <pc:sldMk cId="3090557745" sldId="282"/>
            <ac:picMk id="6" creationId="{1F761B34-7A17-0179-DEFE-8D5325AF056A}"/>
          </ac:picMkLst>
        </pc:picChg>
      </pc:sldChg>
      <pc:sldChg chg="delSp modSp new mod">
        <pc:chgData name="Sadhana Jarag" userId="61a66d57a95566b3" providerId="LiveId" clId="{3E6621BE-8345-4205-99A1-1F47C8741539}" dt="2023-05-02T02:59:35.488" v="6285" actId="2"/>
        <pc:sldMkLst>
          <pc:docMk/>
          <pc:sldMk cId="3252069927" sldId="283"/>
        </pc:sldMkLst>
        <pc:spChg chg="mod">
          <ac:chgData name="Sadhana Jarag" userId="61a66d57a95566b3" providerId="LiveId" clId="{3E6621BE-8345-4205-99A1-1F47C8741539}" dt="2023-05-02T02:35:11.125" v="6012" actId="1076"/>
          <ac:spMkLst>
            <pc:docMk/>
            <pc:sldMk cId="3252069927" sldId="283"/>
            <ac:spMk id="2" creationId="{4C4A4FF2-1DE7-D214-ED3A-6AE284A1C1DB}"/>
          </ac:spMkLst>
        </pc:spChg>
        <pc:spChg chg="mod">
          <ac:chgData name="Sadhana Jarag" userId="61a66d57a95566b3" providerId="LiveId" clId="{3E6621BE-8345-4205-99A1-1F47C8741539}" dt="2023-05-02T02:59:35.488" v="6285" actId="2"/>
          <ac:spMkLst>
            <pc:docMk/>
            <pc:sldMk cId="3252069927" sldId="283"/>
            <ac:spMk id="3" creationId="{04DB397C-B51E-8155-5726-36B3163A2628}"/>
          </ac:spMkLst>
        </pc:spChg>
        <pc:spChg chg="del">
          <ac:chgData name="Sadhana Jarag" userId="61a66d57a95566b3" providerId="LiveId" clId="{3E6621BE-8345-4205-99A1-1F47C8741539}" dt="2023-05-01T23:48:12.402" v="2397" actId="21"/>
          <ac:spMkLst>
            <pc:docMk/>
            <pc:sldMk cId="3252069927" sldId="283"/>
            <ac:spMk id="4" creationId="{623629FA-CDA8-4CAD-7AE3-139758D4F9CA}"/>
          </ac:spMkLst>
        </pc:spChg>
      </pc:sldChg>
      <pc:sldChg chg="addSp delSp modSp new mod">
        <pc:chgData name="Sadhana Jarag" userId="61a66d57a95566b3" providerId="LiveId" clId="{3E6621BE-8345-4205-99A1-1F47C8741539}" dt="2023-05-02T02:48:38.939" v="6193" actId="2711"/>
        <pc:sldMkLst>
          <pc:docMk/>
          <pc:sldMk cId="4004885892" sldId="284"/>
        </pc:sldMkLst>
        <pc:spChg chg="mod">
          <ac:chgData name="Sadhana Jarag" userId="61a66d57a95566b3" providerId="LiveId" clId="{3E6621BE-8345-4205-99A1-1F47C8741539}" dt="2023-05-02T02:48:38.939" v="6193" actId="2711"/>
          <ac:spMkLst>
            <pc:docMk/>
            <pc:sldMk cId="4004885892" sldId="284"/>
            <ac:spMk id="2" creationId="{0A200704-8E25-D430-6D9C-166745E88B4A}"/>
          </ac:spMkLst>
        </pc:spChg>
        <pc:spChg chg="del">
          <ac:chgData name="Sadhana Jarag" userId="61a66d57a95566b3" providerId="LiveId" clId="{3E6621BE-8345-4205-99A1-1F47C8741539}" dt="2023-05-01T23:50:04.987" v="2470" actId="22"/>
          <ac:spMkLst>
            <pc:docMk/>
            <pc:sldMk cId="4004885892" sldId="284"/>
            <ac:spMk id="3" creationId="{EF207934-8DE6-3B0D-B292-FCFE5B324B45}"/>
          </ac:spMkLst>
        </pc:spChg>
        <pc:spChg chg="del">
          <ac:chgData name="Sadhana Jarag" userId="61a66d57a95566b3" providerId="LiveId" clId="{3E6621BE-8345-4205-99A1-1F47C8741539}" dt="2023-05-01T23:50:18.724" v="2475" actId="21"/>
          <ac:spMkLst>
            <pc:docMk/>
            <pc:sldMk cId="4004885892" sldId="284"/>
            <ac:spMk id="4" creationId="{1AD1BEF0-4B6E-BB47-B53F-2295DDA257BB}"/>
          </ac:spMkLst>
        </pc:spChg>
        <pc:picChg chg="add mod ord">
          <ac:chgData name="Sadhana Jarag" userId="61a66d57a95566b3" providerId="LiveId" clId="{3E6621BE-8345-4205-99A1-1F47C8741539}" dt="2023-05-02T02:36:06.355" v="6027" actId="14100"/>
          <ac:picMkLst>
            <pc:docMk/>
            <pc:sldMk cId="4004885892" sldId="284"/>
            <ac:picMk id="6" creationId="{704C148F-2BA5-EEE6-AEF6-3F3D1E7B4D63}"/>
          </ac:picMkLst>
        </pc:picChg>
      </pc:sldChg>
      <pc:sldChg chg="delSp modSp new mod">
        <pc:chgData name="Sadhana Jarag" userId="61a66d57a95566b3" providerId="LiveId" clId="{3E6621BE-8345-4205-99A1-1F47C8741539}" dt="2023-05-02T03:00:05.102" v="6290" actId="2"/>
        <pc:sldMkLst>
          <pc:docMk/>
          <pc:sldMk cId="383935500" sldId="285"/>
        </pc:sldMkLst>
        <pc:spChg chg="mod">
          <ac:chgData name="Sadhana Jarag" userId="61a66d57a95566b3" providerId="LiveId" clId="{3E6621BE-8345-4205-99A1-1F47C8741539}" dt="2023-05-02T02:58:32.242" v="6279" actId="255"/>
          <ac:spMkLst>
            <pc:docMk/>
            <pc:sldMk cId="383935500" sldId="285"/>
            <ac:spMk id="2" creationId="{5D9C7E9B-FBE1-FA76-E206-8B27FEDF604D}"/>
          </ac:spMkLst>
        </pc:spChg>
        <pc:spChg chg="mod">
          <ac:chgData name="Sadhana Jarag" userId="61a66d57a95566b3" providerId="LiveId" clId="{3E6621BE-8345-4205-99A1-1F47C8741539}" dt="2023-05-02T03:00:05.102" v="6290" actId="2"/>
          <ac:spMkLst>
            <pc:docMk/>
            <pc:sldMk cId="383935500" sldId="285"/>
            <ac:spMk id="3" creationId="{34CB4400-2CC5-009D-A43A-42814FA4C366}"/>
          </ac:spMkLst>
        </pc:spChg>
        <pc:spChg chg="del">
          <ac:chgData name="Sadhana Jarag" userId="61a66d57a95566b3" providerId="LiveId" clId="{3E6621BE-8345-4205-99A1-1F47C8741539}" dt="2023-05-01T23:51:09.305" v="2512" actId="21"/>
          <ac:spMkLst>
            <pc:docMk/>
            <pc:sldMk cId="383935500" sldId="285"/>
            <ac:spMk id="4" creationId="{CDA15375-6B10-1E5F-BF7C-38A8C33FE3CA}"/>
          </ac:spMkLst>
        </pc:spChg>
      </pc:sldChg>
      <pc:sldChg chg="modSp new mod">
        <pc:chgData name="Sadhana Jarag" userId="61a66d57a95566b3" providerId="LiveId" clId="{3E6621BE-8345-4205-99A1-1F47C8741539}" dt="2023-05-02T02:57:01.297" v="6278" actId="27636"/>
        <pc:sldMkLst>
          <pc:docMk/>
          <pc:sldMk cId="1212101789" sldId="286"/>
        </pc:sldMkLst>
        <pc:spChg chg="mod">
          <ac:chgData name="Sadhana Jarag" userId="61a66d57a95566b3" providerId="LiveId" clId="{3E6621BE-8345-4205-99A1-1F47C8741539}" dt="2023-05-02T02:57:01.297" v="6278" actId="27636"/>
          <ac:spMkLst>
            <pc:docMk/>
            <pc:sldMk cId="1212101789" sldId="286"/>
            <ac:spMk id="2" creationId="{1D1071CA-AC95-3D9A-BDBF-BB73AF3BF060}"/>
          </ac:spMkLst>
        </pc:spChg>
        <pc:spChg chg="mod">
          <ac:chgData name="Sadhana Jarag" userId="61a66d57a95566b3" providerId="LiveId" clId="{3E6621BE-8345-4205-99A1-1F47C8741539}" dt="2023-05-02T02:44:34.452" v="6158" actId="14100"/>
          <ac:spMkLst>
            <pc:docMk/>
            <pc:sldMk cId="1212101789" sldId="286"/>
            <ac:spMk id="3" creationId="{3FFFD3A7-CF00-323C-4573-4241E5A35EB3}"/>
          </ac:spMkLst>
        </pc:spChg>
      </pc:sldChg>
      <pc:sldChg chg="addSp delSp modSp new mod">
        <pc:chgData name="Sadhana Jarag" userId="61a66d57a95566b3" providerId="LiveId" clId="{3E6621BE-8345-4205-99A1-1F47C8741539}" dt="2023-05-02T02:37:18.405" v="6039" actId="113"/>
        <pc:sldMkLst>
          <pc:docMk/>
          <pc:sldMk cId="2353374762" sldId="287"/>
        </pc:sldMkLst>
        <pc:spChg chg="mod">
          <ac:chgData name="Sadhana Jarag" userId="61a66d57a95566b3" providerId="LiveId" clId="{3E6621BE-8345-4205-99A1-1F47C8741539}" dt="2023-05-02T02:37:18.405" v="6039" actId="113"/>
          <ac:spMkLst>
            <pc:docMk/>
            <pc:sldMk cId="2353374762" sldId="287"/>
            <ac:spMk id="2" creationId="{18AF2343-D019-F8DA-74D7-3A1F3787E552}"/>
          </ac:spMkLst>
        </pc:spChg>
        <pc:spChg chg="del mod">
          <ac:chgData name="Sadhana Jarag" userId="61a66d57a95566b3" providerId="LiveId" clId="{3E6621BE-8345-4205-99A1-1F47C8741539}" dt="2023-05-02T01:28:04.088" v="3602" actId="22"/>
          <ac:spMkLst>
            <pc:docMk/>
            <pc:sldMk cId="2353374762" sldId="287"/>
            <ac:spMk id="3" creationId="{55D2916C-DC28-26C6-324B-65969BE6F764}"/>
          </ac:spMkLst>
        </pc:spChg>
        <pc:spChg chg="del">
          <ac:chgData name="Sadhana Jarag" userId="61a66d57a95566b3" providerId="LiveId" clId="{3E6621BE-8345-4205-99A1-1F47C8741539}" dt="2023-05-02T01:26:10.652" v="3458" actId="21"/>
          <ac:spMkLst>
            <pc:docMk/>
            <pc:sldMk cId="2353374762" sldId="287"/>
            <ac:spMk id="4" creationId="{0EABB692-12C2-D086-204C-53A79DEBEDDE}"/>
          </ac:spMkLst>
        </pc:spChg>
        <pc:picChg chg="add mod ord">
          <ac:chgData name="Sadhana Jarag" userId="61a66d57a95566b3" providerId="LiveId" clId="{3E6621BE-8345-4205-99A1-1F47C8741539}" dt="2023-05-02T01:28:07.200" v="3604" actId="1076"/>
          <ac:picMkLst>
            <pc:docMk/>
            <pc:sldMk cId="2353374762" sldId="287"/>
            <ac:picMk id="6" creationId="{8A19ED4F-164A-197E-5502-AE88C95B2F93}"/>
          </ac:picMkLst>
        </pc:picChg>
        <pc:picChg chg="add del mod">
          <ac:chgData name="Sadhana Jarag" userId="61a66d57a95566b3" providerId="LiveId" clId="{3E6621BE-8345-4205-99A1-1F47C8741539}" dt="2023-05-02T01:41:12.816" v="3608" actId="22"/>
          <ac:picMkLst>
            <pc:docMk/>
            <pc:sldMk cId="2353374762" sldId="287"/>
            <ac:picMk id="8" creationId="{9F3D4C02-484D-6B33-4837-16A30030F86A}"/>
          </ac:picMkLst>
        </pc:picChg>
        <pc:picChg chg="add mod">
          <ac:chgData name="Sadhana Jarag" userId="61a66d57a95566b3" providerId="LiveId" clId="{3E6621BE-8345-4205-99A1-1F47C8741539}" dt="2023-05-02T01:41:40.180" v="3611" actId="1076"/>
          <ac:picMkLst>
            <pc:docMk/>
            <pc:sldMk cId="2353374762" sldId="287"/>
            <ac:picMk id="10" creationId="{3700BE84-A92B-0F83-8574-E612C5426FD5}"/>
          </ac:picMkLst>
        </pc:picChg>
      </pc:sldChg>
      <pc:sldChg chg="addSp delSp modSp new mod">
        <pc:chgData name="Sadhana Jarag" userId="61a66d57a95566b3" providerId="LiveId" clId="{3E6621BE-8345-4205-99A1-1F47C8741539}" dt="2023-05-02T02:37:45.790" v="6046" actId="1076"/>
        <pc:sldMkLst>
          <pc:docMk/>
          <pc:sldMk cId="3438653269" sldId="288"/>
        </pc:sldMkLst>
        <pc:spChg chg="mod">
          <ac:chgData name="Sadhana Jarag" userId="61a66d57a95566b3" providerId="LiveId" clId="{3E6621BE-8345-4205-99A1-1F47C8741539}" dt="2023-05-02T02:37:41.809" v="6045" actId="255"/>
          <ac:spMkLst>
            <pc:docMk/>
            <pc:sldMk cId="3438653269" sldId="288"/>
            <ac:spMk id="2" creationId="{66154628-473B-CEAB-F280-492446B3B1A5}"/>
          </ac:spMkLst>
        </pc:spChg>
        <pc:spChg chg="del">
          <ac:chgData name="Sadhana Jarag" userId="61a66d57a95566b3" providerId="LiveId" clId="{3E6621BE-8345-4205-99A1-1F47C8741539}" dt="2023-05-02T01:44:09.649" v="3613" actId="22"/>
          <ac:spMkLst>
            <pc:docMk/>
            <pc:sldMk cId="3438653269" sldId="288"/>
            <ac:spMk id="3" creationId="{5C27B511-47A7-4255-4D38-9BD9FF8DA19E}"/>
          </ac:spMkLst>
        </pc:spChg>
        <pc:spChg chg="del">
          <ac:chgData name="Sadhana Jarag" userId="61a66d57a95566b3" providerId="LiveId" clId="{3E6621BE-8345-4205-99A1-1F47C8741539}" dt="2023-05-02T01:44:13.517" v="3614" actId="21"/>
          <ac:spMkLst>
            <pc:docMk/>
            <pc:sldMk cId="3438653269" sldId="288"/>
            <ac:spMk id="4" creationId="{28EABFBD-0073-BFD8-7CBA-493CF540F357}"/>
          </ac:spMkLst>
        </pc:spChg>
        <pc:picChg chg="add mod ord">
          <ac:chgData name="Sadhana Jarag" userId="61a66d57a95566b3" providerId="LiveId" clId="{3E6621BE-8345-4205-99A1-1F47C8741539}" dt="2023-05-02T02:37:45.790" v="6046" actId="1076"/>
          <ac:picMkLst>
            <pc:docMk/>
            <pc:sldMk cId="3438653269" sldId="288"/>
            <ac:picMk id="6" creationId="{EE6F5576-CD4F-CD66-CFD3-4771E9C22CE3}"/>
          </ac:picMkLst>
        </pc:picChg>
      </pc:sldChg>
      <pc:sldChg chg="addSp delSp modSp new mod">
        <pc:chgData name="Sadhana Jarag" userId="61a66d57a95566b3" providerId="LiveId" clId="{3E6621BE-8345-4205-99A1-1F47C8741539}" dt="2023-05-02T02:38:11.552" v="6052" actId="1076"/>
        <pc:sldMkLst>
          <pc:docMk/>
          <pc:sldMk cId="3087326840" sldId="289"/>
        </pc:sldMkLst>
        <pc:spChg chg="mod">
          <ac:chgData name="Sadhana Jarag" userId="61a66d57a95566b3" providerId="LiveId" clId="{3E6621BE-8345-4205-99A1-1F47C8741539}" dt="2023-05-02T02:38:05.689" v="6051" actId="113"/>
          <ac:spMkLst>
            <pc:docMk/>
            <pc:sldMk cId="3087326840" sldId="289"/>
            <ac:spMk id="2" creationId="{AE83E484-21DA-28F4-464A-5DE465125457}"/>
          </ac:spMkLst>
        </pc:spChg>
        <pc:spChg chg="del">
          <ac:chgData name="Sadhana Jarag" userId="61a66d57a95566b3" providerId="LiveId" clId="{3E6621BE-8345-4205-99A1-1F47C8741539}" dt="2023-05-02T01:46:23.397" v="3776" actId="22"/>
          <ac:spMkLst>
            <pc:docMk/>
            <pc:sldMk cId="3087326840" sldId="289"/>
            <ac:spMk id="3" creationId="{C6509122-9347-02E6-DD43-6ACFE94A7BC9}"/>
          </ac:spMkLst>
        </pc:spChg>
        <pc:spChg chg="del">
          <ac:chgData name="Sadhana Jarag" userId="61a66d57a95566b3" providerId="LiveId" clId="{3E6621BE-8345-4205-99A1-1F47C8741539}" dt="2023-05-02T01:46:26.244" v="3777" actId="21"/>
          <ac:spMkLst>
            <pc:docMk/>
            <pc:sldMk cId="3087326840" sldId="289"/>
            <ac:spMk id="4" creationId="{7A0030FC-ECAB-0258-A6ED-2A90E15DD946}"/>
          </ac:spMkLst>
        </pc:spChg>
        <pc:picChg chg="add mod ord">
          <ac:chgData name="Sadhana Jarag" userId="61a66d57a95566b3" providerId="LiveId" clId="{3E6621BE-8345-4205-99A1-1F47C8741539}" dt="2023-05-02T01:46:42.064" v="3787" actId="14100"/>
          <ac:picMkLst>
            <pc:docMk/>
            <pc:sldMk cId="3087326840" sldId="289"/>
            <ac:picMk id="6" creationId="{A4994080-8C09-C414-D793-3D30B342BF68}"/>
          </ac:picMkLst>
        </pc:picChg>
        <pc:picChg chg="add mod">
          <ac:chgData name="Sadhana Jarag" userId="61a66d57a95566b3" providerId="LiveId" clId="{3E6621BE-8345-4205-99A1-1F47C8741539}" dt="2023-05-02T02:38:11.552" v="6052" actId="1076"/>
          <ac:picMkLst>
            <pc:docMk/>
            <pc:sldMk cId="3087326840" sldId="289"/>
            <ac:picMk id="8" creationId="{0B616C5F-9A03-58FA-DF84-2A1BB3CC43E3}"/>
          </ac:picMkLst>
        </pc:picChg>
      </pc:sldChg>
      <pc:sldChg chg="new del">
        <pc:chgData name="Sadhana Jarag" userId="61a66d57a95566b3" providerId="LiveId" clId="{3E6621BE-8345-4205-99A1-1F47C8741539}" dt="2023-05-02T01:47:36.422" v="3796" actId="47"/>
        <pc:sldMkLst>
          <pc:docMk/>
          <pc:sldMk cId="4101671156" sldId="290"/>
        </pc:sldMkLst>
      </pc:sldChg>
      <pc:sldChg chg="addSp delSp modSp new mod">
        <pc:chgData name="Sadhana Jarag" userId="61a66d57a95566b3" providerId="LiveId" clId="{3E6621BE-8345-4205-99A1-1F47C8741539}" dt="2023-05-02T02:38:55.907" v="6064" actId="1076"/>
        <pc:sldMkLst>
          <pc:docMk/>
          <pc:sldMk cId="393604411" sldId="291"/>
        </pc:sldMkLst>
        <pc:spChg chg="mod">
          <ac:chgData name="Sadhana Jarag" userId="61a66d57a95566b3" providerId="LiveId" clId="{3E6621BE-8345-4205-99A1-1F47C8741539}" dt="2023-05-02T02:38:50.048" v="6063" actId="113"/>
          <ac:spMkLst>
            <pc:docMk/>
            <pc:sldMk cId="393604411" sldId="291"/>
            <ac:spMk id="2" creationId="{134BAD7C-0EFB-6E1A-763D-CB00DDE29E91}"/>
          </ac:spMkLst>
        </pc:spChg>
        <pc:spChg chg="del">
          <ac:chgData name="Sadhana Jarag" userId="61a66d57a95566b3" providerId="LiveId" clId="{3E6621BE-8345-4205-99A1-1F47C8741539}" dt="2023-05-02T01:49:33.109" v="3827" actId="21"/>
          <ac:spMkLst>
            <pc:docMk/>
            <pc:sldMk cId="393604411" sldId="291"/>
            <ac:spMk id="3" creationId="{26FFD61E-5351-EE2D-2F88-69B3DEB90ECA}"/>
          </ac:spMkLst>
        </pc:spChg>
        <pc:spChg chg="del">
          <ac:chgData name="Sadhana Jarag" userId="61a66d57a95566b3" providerId="LiveId" clId="{3E6621BE-8345-4205-99A1-1F47C8741539}" dt="2023-05-02T01:50:24.196" v="3886" actId="21"/>
          <ac:spMkLst>
            <pc:docMk/>
            <pc:sldMk cId="393604411" sldId="291"/>
            <ac:spMk id="4" creationId="{59532C72-016E-99E3-F2BF-E336526407C6}"/>
          </ac:spMkLst>
        </pc:spChg>
        <pc:picChg chg="add del">
          <ac:chgData name="Sadhana Jarag" userId="61a66d57a95566b3" providerId="LiveId" clId="{3E6621BE-8345-4205-99A1-1F47C8741539}" dt="2023-05-02T01:49:30.407" v="3826" actId="21"/>
          <ac:picMkLst>
            <pc:docMk/>
            <pc:sldMk cId="393604411" sldId="291"/>
            <ac:picMk id="6" creationId="{ABF8B491-22F9-6D75-C6FA-8057BFECE5FE}"/>
          </ac:picMkLst>
        </pc:picChg>
        <pc:picChg chg="add mod">
          <ac:chgData name="Sadhana Jarag" userId="61a66d57a95566b3" providerId="LiveId" clId="{3E6621BE-8345-4205-99A1-1F47C8741539}" dt="2023-05-02T01:50:27.683" v="3887" actId="1076"/>
          <ac:picMkLst>
            <pc:docMk/>
            <pc:sldMk cId="393604411" sldId="291"/>
            <ac:picMk id="8" creationId="{E9AA430F-78C2-9112-16EB-6A043759ACE3}"/>
          </ac:picMkLst>
        </pc:picChg>
        <pc:picChg chg="add mod">
          <ac:chgData name="Sadhana Jarag" userId="61a66d57a95566b3" providerId="LiveId" clId="{3E6621BE-8345-4205-99A1-1F47C8741539}" dt="2023-05-02T02:38:55.907" v="6064" actId="1076"/>
          <ac:picMkLst>
            <pc:docMk/>
            <pc:sldMk cId="393604411" sldId="291"/>
            <ac:picMk id="10" creationId="{5DA602C1-34FC-A809-261F-BABF879C12E3}"/>
          </ac:picMkLst>
        </pc:picChg>
      </pc:sldChg>
      <pc:sldChg chg="addSp delSp modSp add mod ord">
        <pc:chgData name="Sadhana Jarag" userId="61a66d57a95566b3" providerId="LiveId" clId="{3E6621BE-8345-4205-99A1-1F47C8741539}" dt="2023-05-02T02:38:38.171" v="6059" actId="1076"/>
        <pc:sldMkLst>
          <pc:docMk/>
          <pc:sldMk cId="490261572" sldId="292"/>
        </pc:sldMkLst>
        <pc:spChg chg="mod">
          <ac:chgData name="Sadhana Jarag" userId="61a66d57a95566b3" providerId="LiveId" clId="{3E6621BE-8345-4205-99A1-1F47C8741539}" dt="2023-05-02T02:38:29.780" v="6057" actId="113"/>
          <ac:spMkLst>
            <pc:docMk/>
            <pc:sldMk cId="490261572" sldId="292"/>
            <ac:spMk id="2" creationId="{AE83E484-21DA-28F4-464A-5DE465125457}"/>
          </ac:spMkLst>
        </pc:spChg>
        <pc:spChg chg="add del mod">
          <ac:chgData name="Sadhana Jarag" userId="61a66d57a95566b3" providerId="LiveId" clId="{3E6621BE-8345-4205-99A1-1F47C8741539}" dt="2023-05-02T01:48:10.691" v="3817" actId="21"/>
          <ac:spMkLst>
            <pc:docMk/>
            <pc:sldMk cId="490261572" sldId="292"/>
            <ac:spMk id="4" creationId="{78D05DA6-BA3D-B8A1-24FF-7915E18A1585}"/>
          </ac:spMkLst>
        </pc:spChg>
        <pc:picChg chg="del">
          <ac:chgData name="Sadhana Jarag" userId="61a66d57a95566b3" providerId="LiveId" clId="{3E6621BE-8345-4205-99A1-1F47C8741539}" dt="2023-05-02T01:48:06.329" v="3815" actId="478"/>
          <ac:picMkLst>
            <pc:docMk/>
            <pc:sldMk cId="490261572" sldId="292"/>
            <ac:picMk id="6" creationId="{A4994080-8C09-C414-D793-3D30B342BF68}"/>
          </ac:picMkLst>
        </pc:picChg>
        <pc:picChg chg="add mod">
          <ac:chgData name="Sadhana Jarag" userId="61a66d57a95566b3" providerId="LiveId" clId="{3E6621BE-8345-4205-99A1-1F47C8741539}" dt="2023-05-02T02:38:34.284" v="6058" actId="1076"/>
          <ac:picMkLst>
            <pc:docMk/>
            <pc:sldMk cId="490261572" sldId="292"/>
            <ac:picMk id="7" creationId="{C77E69DC-A201-91E3-2820-228A513801FE}"/>
          </ac:picMkLst>
        </pc:picChg>
        <pc:picChg chg="del">
          <ac:chgData name="Sadhana Jarag" userId="61a66d57a95566b3" providerId="LiveId" clId="{3E6621BE-8345-4205-99A1-1F47C8741539}" dt="2023-05-02T01:48:17.015" v="3820" actId="478"/>
          <ac:picMkLst>
            <pc:docMk/>
            <pc:sldMk cId="490261572" sldId="292"/>
            <ac:picMk id="8" creationId="{0B616C5F-9A03-58FA-DF84-2A1BB3CC43E3}"/>
          </ac:picMkLst>
        </pc:picChg>
        <pc:picChg chg="add del mod">
          <ac:chgData name="Sadhana Jarag" userId="61a66d57a95566b3" providerId="LiveId" clId="{3E6621BE-8345-4205-99A1-1F47C8741539}" dt="2023-05-02T01:51:23.626" v="3890" actId="478"/>
          <ac:picMkLst>
            <pc:docMk/>
            <pc:sldMk cId="490261572" sldId="292"/>
            <ac:picMk id="10" creationId="{6486B4AF-EEF4-839B-2877-575D66510834}"/>
          </ac:picMkLst>
        </pc:picChg>
        <pc:picChg chg="add mod">
          <ac:chgData name="Sadhana Jarag" userId="61a66d57a95566b3" providerId="LiveId" clId="{3E6621BE-8345-4205-99A1-1F47C8741539}" dt="2023-05-02T02:38:38.171" v="6059" actId="1076"/>
          <ac:picMkLst>
            <pc:docMk/>
            <pc:sldMk cId="490261572" sldId="292"/>
            <ac:picMk id="12" creationId="{27532990-6DDB-BBE7-90AB-A80EFA2C7F9B}"/>
          </ac:picMkLst>
        </pc:picChg>
      </pc:sldChg>
      <pc:sldChg chg="addSp delSp modSp new mod">
        <pc:chgData name="Sadhana Jarag" userId="61a66d57a95566b3" providerId="LiveId" clId="{3E6621BE-8345-4205-99A1-1F47C8741539}" dt="2023-05-02T03:00:06.188" v="6291" actId="2"/>
        <pc:sldMkLst>
          <pc:docMk/>
          <pc:sldMk cId="3659167002" sldId="293"/>
        </pc:sldMkLst>
        <pc:spChg chg="mod">
          <ac:chgData name="Sadhana Jarag" userId="61a66d57a95566b3" providerId="LiveId" clId="{3E6621BE-8345-4205-99A1-1F47C8741539}" dt="2023-05-02T03:00:06.188" v="6291" actId="2"/>
          <ac:spMkLst>
            <pc:docMk/>
            <pc:sldMk cId="3659167002" sldId="293"/>
            <ac:spMk id="2" creationId="{DD0C082C-C3EE-900C-5BB2-232DB7F3DC29}"/>
          </ac:spMkLst>
        </pc:spChg>
        <pc:spChg chg="del">
          <ac:chgData name="Sadhana Jarag" userId="61a66d57a95566b3" providerId="LiveId" clId="{3E6621BE-8345-4205-99A1-1F47C8741539}" dt="2023-05-02T01:52:05.224" v="3927" actId="21"/>
          <ac:spMkLst>
            <pc:docMk/>
            <pc:sldMk cId="3659167002" sldId="293"/>
            <ac:spMk id="3" creationId="{2151B6B1-244D-6D23-5A78-D2662244FDFE}"/>
          </ac:spMkLst>
        </pc:spChg>
        <pc:spChg chg="del">
          <ac:chgData name="Sadhana Jarag" userId="61a66d57a95566b3" providerId="LiveId" clId="{3E6621BE-8345-4205-99A1-1F47C8741539}" dt="2023-05-02T01:51:53.758" v="3920" actId="21"/>
          <ac:spMkLst>
            <pc:docMk/>
            <pc:sldMk cId="3659167002" sldId="293"/>
            <ac:spMk id="4" creationId="{4CE67608-C49C-FE16-0FA1-09A996871B9D}"/>
          </ac:spMkLst>
        </pc:spChg>
        <pc:picChg chg="add mod">
          <ac:chgData name="Sadhana Jarag" userId="61a66d57a95566b3" providerId="LiveId" clId="{3E6621BE-8345-4205-99A1-1F47C8741539}" dt="2023-05-02T01:52:23.485" v="3929" actId="1076"/>
          <ac:picMkLst>
            <pc:docMk/>
            <pc:sldMk cId="3659167002" sldId="293"/>
            <ac:picMk id="6" creationId="{DE046890-8B10-F749-7615-B19DC752E0D7}"/>
          </ac:picMkLst>
        </pc:picChg>
        <pc:picChg chg="add mod">
          <ac:chgData name="Sadhana Jarag" userId="61a66d57a95566b3" providerId="LiveId" clId="{3E6621BE-8345-4205-99A1-1F47C8741539}" dt="2023-05-02T02:39:16.783" v="6070" actId="1076"/>
          <ac:picMkLst>
            <pc:docMk/>
            <pc:sldMk cId="3659167002" sldId="293"/>
            <ac:picMk id="8" creationId="{78183294-92BF-A705-0E04-C1766019C611}"/>
          </ac:picMkLst>
        </pc:picChg>
      </pc:sldChg>
      <pc:sldChg chg="addSp delSp modSp new mod">
        <pc:chgData name="Sadhana Jarag" userId="61a66d57a95566b3" providerId="LiveId" clId="{3E6621BE-8345-4205-99A1-1F47C8741539}" dt="2023-05-02T02:39:37.825" v="6076" actId="1076"/>
        <pc:sldMkLst>
          <pc:docMk/>
          <pc:sldMk cId="1797407080" sldId="294"/>
        </pc:sldMkLst>
        <pc:spChg chg="mod">
          <ac:chgData name="Sadhana Jarag" userId="61a66d57a95566b3" providerId="LiveId" clId="{3E6621BE-8345-4205-99A1-1F47C8741539}" dt="2023-05-02T02:39:30.683" v="6074" actId="113"/>
          <ac:spMkLst>
            <pc:docMk/>
            <pc:sldMk cId="1797407080" sldId="294"/>
            <ac:spMk id="2" creationId="{DA5AA5B8-A97A-22F7-137F-82B60AF73717}"/>
          </ac:spMkLst>
        </pc:spChg>
        <pc:spChg chg="del">
          <ac:chgData name="Sadhana Jarag" userId="61a66d57a95566b3" providerId="LiveId" clId="{3E6621BE-8345-4205-99A1-1F47C8741539}" dt="2023-05-02T01:54:08.916" v="3992" actId="21"/>
          <ac:spMkLst>
            <pc:docMk/>
            <pc:sldMk cId="1797407080" sldId="294"/>
            <ac:spMk id="3" creationId="{5E85CB22-B12F-6DDB-B094-D48F846D648E}"/>
          </ac:spMkLst>
        </pc:spChg>
        <pc:spChg chg="del">
          <ac:chgData name="Sadhana Jarag" userId="61a66d57a95566b3" providerId="LiveId" clId="{3E6621BE-8345-4205-99A1-1F47C8741539}" dt="2023-05-02T01:54:06.451" v="3991" actId="21"/>
          <ac:spMkLst>
            <pc:docMk/>
            <pc:sldMk cId="1797407080" sldId="294"/>
            <ac:spMk id="4" creationId="{A147C794-C05D-9A84-A657-83B749A21F47}"/>
          </ac:spMkLst>
        </pc:spChg>
        <pc:picChg chg="add mod">
          <ac:chgData name="Sadhana Jarag" userId="61a66d57a95566b3" providerId="LiveId" clId="{3E6621BE-8345-4205-99A1-1F47C8741539}" dt="2023-05-02T02:39:34.356" v="6075" actId="1076"/>
          <ac:picMkLst>
            <pc:docMk/>
            <pc:sldMk cId="1797407080" sldId="294"/>
            <ac:picMk id="6" creationId="{20D5239A-27D9-3355-3655-39D08C9ED16B}"/>
          </ac:picMkLst>
        </pc:picChg>
        <pc:picChg chg="add mod">
          <ac:chgData name="Sadhana Jarag" userId="61a66d57a95566b3" providerId="LiveId" clId="{3E6621BE-8345-4205-99A1-1F47C8741539}" dt="2023-05-02T02:39:37.825" v="6076" actId="1076"/>
          <ac:picMkLst>
            <pc:docMk/>
            <pc:sldMk cId="1797407080" sldId="294"/>
            <ac:picMk id="8" creationId="{7AB6610A-AD67-F9DF-A82D-FA80DFEB0BF1}"/>
          </ac:picMkLst>
        </pc:picChg>
      </pc:sldChg>
      <pc:sldChg chg="addSp delSp modSp new mod">
        <pc:chgData name="Sadhana Jarag" userId="61a66d57a95566b3" providerId="LiveId" clId="{3E6621BE-8345-4205-99A1-1F47C8741539}" dt="2023-05-02T02:40:01.434" v="6083" actId="1076"/>
        <pc:sldMkLst>
          <pc:docMk/>
          <pc:sldMk cId="1430054651" sldId="295"/>
        </pc:sldMkLst>
        <pc:spChg chg="mod">
          <ac:chgData name="Sadhana Jarag" userId="61a66d57a95566b3" providerId="LiveId" clId="{3E6621BE-8345-4205-99A1-1F47C8741539}" dt="2023-05-02T02:39:58.752" v="6082" actId="1076"/>
          <ac:spMkLst>
            <pc:docMk/>
            <pc:sldMk cId="1430054651" sldId="295"/>
            <ac:spMk id="2" creationId="{44D8C9EC-D87A-A725-49CA-E00BE93263A2}"/>
          </ac:spMkLst>
        </pc:spChg>
        <pc:spChg chg="del">
          <ac:chgData name="Sadhana Jarag" userId="61a66d57a95566b3" providerId="LiveId" clId="{3E6621BE-8345-4205-99A1-1F47C8741539}" dt="2023-05-02T01:55:39.803" v="4048" actId="21"/>
          <ac:spMkLst>
            <pc:docMk/>
            <pc:sldMk cId="1430054651" sldId="295"/>
            <ac:spMk id="3" creationId="{DF3E379B-D130-5575-C64A-71F80B43CE82}"/>
          </ac:spMkLst>
        </pc:spChg>
        <pc:spChg chg="del">
          <ac:chgData name="Sadhana Jarag" userId="61a66d57a95566b3" providerId="LiveId" clId="{3E6621BE-8345-4205-99A1-1F47C8741539}" dt="2023-05-02T01:55:37.206" v="4047" actId="21"/>
          <ac:spMkLst>
            <pc:docMk/>
            <pc:sldMk cId="1430054651" sldId="295"/>
            <ac:spMk id="4" creationId="{6C3810C2-5928-F864-19E1-20E8082D6847}"/>
          </ac:spMkLst>
        </pc:spChg>
        <pc:picChg chg="add mod">
          <ac:chgData name="Sadhana Jarag" userId="61a66d57a95566b3" providerId="LiveId" clId="{3E6621BE-8345-4205-99A1-1F47C8741539}" dt="2023-05-02T02:39:53.019" v="6081" actId="1076"/>
          <ac:picMkLst>
            <pc:docMk/>
            <pc:sldMk cId="1430054651" sldId="295"/>
            <ac:picMk id="6" creationId="{B0E93B84-C726-A0E3-C142-90CCD9B593F3}"/>
          </ac:picMkLst>
        </pc:picChg>
        <pc:picChg chg="add mod">
          <ac:chgData name="Sadhana Jarag" userId="61a66d57a95566b3" providerId="LiveId" clId="{3E6621BE-8345-4205-99A1-1F47C8741539}" dt="2023-05-02T02:40:01.434" v="6083" actId="1076"/>
          <ac:picMkLst>
            <pc:docMk/>
            <pc:sldMk cId="1430054651" sldId="295"/>
            <ac:picMk id="8" creationId="{4AB8DBA6-D1D7-7D08-15C1-E5080993DEC6}"/>
          </ac:picMkLst>
        </pc:picChg>
      </pc:sldChg>
      <pc:sldChg chg="addSp delSp modSp new mod">
        <pc:chgData name="Sadhana Jarag" userId="61a66d57a95566b3" providerId="LiveId" clId="{3E6621BE-8345-4205-99A1-1F47C8741539}" dt="2023-05-02T02:40:24.452" v="6090" actId="1076"/>
        <pc:sldMkLst>
          <pc:docMk/>
          <pc:sldMk cId="439058607" sldId="296"/>
        </pc:sldMkLst>
        <pc:spChg chg="mod">
          <ac:chgData name="Sadhana Jarag" userId="61a66d57a95566b3" providerId="LiveId" clId="{3E6621BE-8345-4205-99A1-1F47C8741539}" dt="2023-05-02T02:40:22.344" v="6089" actId="1076"/>
          <ac:spMkLst>
            <pc:docMk/>
            <pc:sldMk cId="439058607" sldId="296"/>
            <ac:spMk id="2" creationId="{A3DEC664-B2E2-5430-584C-F459076BCD80}"/>
          </ac:spMkLst>
        </pc:spChg>
        <pc:spChg chg="del">
          <ac:chgData name="Sadhana Jarag" userId="61a66d57a95566b3" providerId="LiveId" clId="{3E6621BE-8345-4205-99A1-1F47C8741539}" dt="2023-05-02T01:57:06.698" v="4098" actId="21"/>
          <ac:spMkLst>
            <pc:docMk/>
            <pc:sldMk cId="439058607" sldId="296"/>
            <ac:spMk id="3" creationId="{BF0CF4A4-8AC3-75FD-D08B-8DBA986BA256}"/>
          </ac:spMkLst>
        </pc:spChg>
        <pc:spChg chg="del">
          <ac:chgData name="Sadhana Jarag" userId="61a66d57a95566b3" providerId="LiveId" clId="{3E6621BE-8345-4205-99A1-1F47C8741539}" dt="2023-05-02T01:57:09.070" v="4099" actId="21"/>
          <ac:spMkLst>
            <pc:docMk/>
            <pc:sldMk cId="439058607" sldId="296"/>
            <ac:spMk id="4" creationId="{A43468E7-208D-696C-AA9A-131DFD34271F}"/>
          </ac:spMkLst>
        </pc:spChg>
        <pc:picChg chg="add mod">
          <ac:chgData name="Sadhana Jarag" userId="61a66d57a95566b3" providerId="LiveId" clId="{3E6621BE-8345-4205-99A1-1F47C8741539}" dt="2023-05-02T02:40:17.315" v="6088" actId="1076"/>
          <ac:picMkLst>
            <pc:docMk/>
            <pc:sldMk cId="439058607" sldId="296"/>
            <ac:picMk id="6" creationId="{90AB6B8F-751E-2EA8-6365-1831FCA69E5B}"/>
          </ac:picMkLst>
        </pc:picChg>
        <pc:picChg chg="add mod">
          <ac:chgData name="Sadhana Jarag" userId="61a66d57a95566b3" providerId="LiveId" clId="{3E6621BE-8345-4205-99A1-1F47C8741539}" dt="2023-05-02T02:40:24.452" v="6090" actId="1076"/>
          <ac:picMkLst>
            <pc:docMk/>
            <pc:sldMk cId="439058607" sldId="296"/>
            <ac:picMk id="8" creationId="{67F4703D-D3F9-7BD4-79E0-DF6DC0E45330}"/>
          </ac:picMkLst>
        </pc:picChg>
      </pc:sldChg>
      <pc:sldChg chg="addSp delSp modSp new mod">
        <pc:chgData name="Sadhana Jarag" userId="61a66d57a95566b3" providerId="LiveId" clId="{3E6621BE-8345-4205-99A1-1F47C8741539}" dt="2023-05-02T02:40:45.183" v="6097" actId="1076"/>
        <pc:sldMkLst>
          <pc:docMk/>
          <pc:sldMk cId="680076472" sldId="297"/>
        </pc:sldMkLst>
        <pc:spChg chg="mod">
          <ac:chgData name="Sadhana Jarag" userId="61a66d57a95566b3" providerId="LiveId" clId="{3E6621BE-8345-4205-99A1-1F47C8741539}" dt="2023-05-02T02:40:38.934" v="6095" actId="113"/>
          <ac:spMkLst>
            <pc:docMk/>
            <pc:sldMk cId="680076472" sldId="297"/>
            <ac:spMk id="2" creationId="{E476E71A-2374-94D2-53FE-BFC1A0D0240D}"/>
          </ac:spMkLst>
        </pc:spChg>
        <pc:spChg chg="del">
          <ac:chgData name="Sadhana Jarag" userId="61a66d57a95566b3" providerId="LiveId" clId="{3E6621BE-8345-4205-99A1-1F47C8741539}" dt="2023-05-02T01:58:31.650" v="4150" actId="21"/>
          <ac:spMkLst>
            <pc:docMk/>
            <pc:sldMk cId="680076472" sldId="297"/>
            <ac:spMk id="3" creationId="{33912F60-3F7B-5A33-8927-CFB8A90A38EF}"/>
          </ac:spMkLst>
        </pc:spChg>
        <pc:spChg chg="del">
          <ac:chgData name="Sadhana Jarag" userId="61a66d57a95566b3" providerId="LiveId" clId="{3E6621BE-8345-4205-99A1-1F47C8741539}" dt="2023-05-02T01:58:34.063" v="4151" actId="21"/>
          <ac:spMkLst>
            <pc:docMk/>
            <pc:sldMk cId="680076472" sldId="297"/>
            <ac:spMk id="4" creationId="{1C1B66E4-8AF6-0FB8-9E39-EDF3A6D41A28}"/>
          </ac:spMkLst>
        </pc:spChg>
        <pc:picChg chg="add mod">
          <ac:chgData name="Sadhana Jarag" userId="61a66d57a95566b3" providerId="LiveId" clId="{3E6621BE-8345-4205-99A1-1F47C8741539}" dt="2023-05-02T02:40:42.144" v="6096" actId="1076"/>
          <ac:picMkLst>
            <pc:docMk/>
            <pc:sldMk cId="680076472" sldId="297"/>
            <ac:picMk id="6" creationId="{1F95D65E-2720-3D28-BEE8-1B8CD2A4E960}"/>
          </ac:picMkLst>
        </pc:picChg>
        <pc:picChg chg="add mod">
          <ac:chgData name="Sadhana Jarag" userId="61a66d57a95566b3" providerId="LiveId" clId="{3E6621BE-8345-4205-99A1-1F47C8741539}" dt="2023-05-02T02:40:45.183" v="6097" actId="1076"/>
          <ac:picMkLst>
            <pc:docMk/>
            <pc:sldMk cId="680076472" sldId="297"/>
            <ac:picMk id="8" creationId="{0F835C81-77F5-D14E-8588-FBB42BCC538E}"/>
          </ac:picMkLst>
        </pc:picChg>
      </pc:sldChg>
      <pc:sldChg chg="addSp delSp modSp new mod">
        <pc:chgData name="Sadhana Jarag" userId="61a66d57a95566b3" providerId="LiveId" clId="{3E6621BE-8345-4205-99A1-1F47C8741539}" dt="2023-05-02T02:41:43.160" v="6114" actId="14100"/>
        <pc:sldMkLst>
          <pc:docMk/>
          <pc:sldMk cId="2647034561" sldId="298"/>
        </pc:sldMkLst>
        <pc:spChg chg="mod">
          <ac:chgData name="Sadhana Jarag" userId="61a66d57a95566b3" providerId="LiveId" clId="{3E6621BE-8345-4205-99A1-1F47C8741539}" dt="2023-05-02T02:41:13.342" v="6105" actId="14100"/>
          <ac:spMkLst>
            <pc:docMk/>
            <pc:sldMk cId="2647034561" sldId="298"/>
            <ac:spMk id="2" creationId="{B31828A7-328F-B9D0-21CE-06E330315C1E}"/>
          </ac:spMkLst>
        </pc:spChg>
        <pc:spChg chg="del">
          <ac:chgData name="Sadhana Jarag" userId="61a66d57a95566b3" providerId="LiveId" clId="{3E6621BE-8345-4205-99A1-1F47C8741539}" dt="2023-05-02T02:00:26.861" v="4219" actId="21"/>
          <ac:spMkLst>
            <pc:docMk/>
            <pc:sldMk cId="2647034561" sldId="298"/>
            <ac:spMk id="3" creationId="{93DB33A3-6007-AE20-A1FB-586A43D116E5}"/>
          </ac:spMkLst>
        </pc:spChg>
        <pc:spChg chg="add del mod">
          <ac:chgData name="Sadhana Jarag" userId="61a66d57a95566b3" providerId="LiveId" clId="{3E6621BE-8345-4205-99A1-1F47C8741539}" dt="2023-05-02T02:01:01.699" v="4232" actId="21"/>
          <ac:spMkLst>
            <pc:docMk/>
            <pc:sldMk cId="2647034561" sldId="298"/>
            <ac:spMk id="4" creationId="{2BC261E0-1783-B4DA-28C6-C09FAC131A01}"/>
          </ac:spMkLst>
        </pc:spChg>
        <pc:spChg chg="add mod">
          <ac:chgData name="Sadhana Jarag" userId="61a66d57a95566b3" providerId="LiveId" clId="{3E6621BE-8345-4205-99A1-1F47C8741539}" dt="2023-05-02T02:41:43.160" v="6114" actId="14100"/>
          <ac:spMkLst>
            <pc:docMk/>
            <pc:sldMk cId="2647034561" sldId="298"/>
            <ac:spMk id="5" creationId="{437B1E94-2D56-B704-948B-AF4021165C3A}"/>
          </ac:spMkLst>
        </pc:spChg>
        <pc:spChg chg="add del mod">
          <ac:chgData name="Sadhana Jarag" userId="61a66d57a95566b3" providerId="LiveId" clId="{3E6621BE-8345-4205-99A1-1F47C8741539}" dt="2023-05-02T02:01:03.950" v="4233" actId="21"/>
          <ac:spMkLst>
            <pc:docMk/>
            <pc:sldMk cId="2647034561" sldId="298"/>
            <ac:spMk id="7" creationId="{16FE1333-ACDC-32C0-1069-BB2FC5A89421}"/>
          </ac:spMkLst>
        </pc:spChg>
        <pc:picChg chg="add mod">
          <ac:chgData name="Sadhana Jarag" userId="61a66d57a95566b3" providerId="LiveId" clId="{3E6621BE-8345-4205-99A1-1F47C8741539}" dt="2023-05-02T02:41:03.077" v="6102" actId="14100"/>
          <ac:picMkLst>
            <pc:docMk/>
            <pc:sldMk cId="2647034561" sldId="298"/>
            <ac:picMk id="9" creationId="{1F6CC784-1A77-F85D-B5F7-208730FE75CA}"/>
          </ac:picMkLst>
        </pc:picChg>
        <pc:picChg chg="add mod">
          <ac:chgData name="Sadhana Jarag" userId="61a66d57a95566b3" providerId="LiveId" clId="{3E6621BE-8345-4205-99A1-1F47C8741539}" dt="2023-05-02T02:41:05.431" v="6103" actId="14100"/>
          <ac:picMkLst>
            <pc:docMk/>
            <pc:sldMk cId="2647034561" sldId="298"/>
            <ac:picMk id="11" creationId="{9294EA19-349A-78B3-2EEE-6AFEA2BE974B}"/>
          </ac:picMkLst>
        </pc:picChg>
      </pc:sldChg>
      <pc:sldChg chg="addSp delSp modSp new mod">
        <pc:chgData name="Sadhana Jarag" userId="61a66d57a95566b3" providerId="LiveId" clId="{3E6621BE-8345-4205-99A1-1F47C8741539}" dt="2023-05-02T03:04:43.654" v="6329" actId="20577"/>
        <pc:sldMkLst>
          <pc:docMk/>
          <pc:sldMk cId="3329438491" sldId="299"/>
        </pc:sldMkLst>
        <pc:spChg chg="mod">
          <ac:chgData name="Sadhana Jarag" userId="61a66d57a95566b3" providerId="LiveId" clId="{3E6621BE-8345-4205-99A1-1F47C8741539}" dt="2023-05-02T02:42:03.669" v="6118" actId="113"/>
          <ac:spMkLst>
            <pc:docMk/>
            <pc:sldMk cId="3329438491" sldId="299"/>
            <ac:spMk id="2" creationId="{5F4E6AA9-C430-BB26-7E94-5944B41EAFA7}"/>
          </ac:spMkLst>
        </pc:spChg>
        <pc:spChg chg="del">
          <ac:chgData name="Sadhana Jarag" userId="61a66d57a95566b3" providerId="LiveId" clId="{3E6621BE-8345-4205-99A1-1F47C8741539}" dt="2023-05-02T02:03:26.796" v="4270" actId="21"/>
          <ac:spMkLst>
            <pc:docMk/>
            <pc:sldMk cId="3329438491" sldId="299"/>
            <ac:spMk id="3" creationId="{2B94E972-4CAC-CE4E-A377-84EE8B5BF4BA}"/>
          </ac:spMkLst>
        </pc:spChg>
        <pc:spChg chg="add del mod">
          <ac:chgData name="Sadhana Jarag" userId="61a66d57a95566b3" providerId="LiveId" clId="{3E6621BE-8345-4205-99A1-1F47C8741539}" dt="2023-05-02T03:04:43.654" v="6329" actId="20577"/>
          <ac:spMkLst>
            <pc:docMk/>
            <pc:sldMk cId="3329438491" sldId="299"/>
            <ac:spMk id="4" creationId="{4F2472BC-CE42-5B09-5102-7324F6398AFB}"/>
          </ac:spMkLst>
        </pc:spChg>
      </pc:sldChg>
      <pc:sldChg chg="delSp modSp new mod">
        <pc:chgData name="Sadhana Jarag" userId="61a66d57a95566b3" providerId="LiveId" clId="{3E6621BE-8345-4205-99A1-1F47C8741539}" dt="2023-05-02T02:51:12.623" v="6198" actId="1076"/>
        <pc:sldMkLst>
          <pc:docMk/>
          <pc:sldMk cId="1356212504" sldId="300"/>
        </pc:sldMkLst>
        <pc:spChg chg="mod">
          <ac:chgData name="Sadhana Jarag" userId="61a66d57a95566b3" providerId="LiveId" clId="{3E6621BE-8345-4205-99A1-1F47C8741539}" dt="2023-05-02T02:51:07.393" v="6197" actId="1076"/>
          <ac:spMkLst>
            <pc:docMk/>
            <pc:sldMk cId="1356212504" sldId="300"/>
            <ac:spMk id="2" creationId="{24C3C033-91BB-8884-1E47-2448EEDAE0AA}"/>
          </ac:spMkLst>
        </pc:spChg>
        <pc:spChg chg="del">
          <ac:chgData name="Sadhana Jarag" userId="61a66d57a95566b3" providerId="LiveId" clId="{3E6621BE-8345-4205-99A1-1F47C8741539}" dt="2023-05-02T02:16:28.833" v="5824" actId="21"/>
          <ac:spMkLst>
            <pc:docMk/>
            <pc:sldMk cId="1356212504" sldId="300"/>
            <ac:spMk id="3" creationId="{9B956961-6035-A599-751E-DC98FEE24D62}"/>
          </ac:spMkLst>
        </pc:spChg>
        <pc:spChg chg="mod">
          <ac:chgData name="Sadhana Jarag" userId="61a66d57a95566b3" providerId="LiveId" clId="{3E6621BE-8345-4205-99A1-1F47C8741539}" dt="2023-05-02T02:51:12.623" v="6198" actId="1076"/>
          <ac:spMkLst>
            <pc:docMk/>
            <pc:sldMk cId="1356212504" sldId="300"/>
            <ac:spMk id="4" creationId="{22CC8C85-B5BC-C128-CFD2-B9A35C31EA02}"/>
          </ac:spMkLst>
        </pc:spChg>
      </pc:sldChg>
      <pc:sldChg chg="new del">
        <pc:chgData name="Sadhana Jarag" userId="61a66d57a95566b3" providerId="LiveId" clId="{3E6621BE-8345-4205-99A1-1F47C8741539}" dt="2023-05-02T02:55:05.121" v="6232" actId="680"/>
        <pc:sldMkLst>
          <pc:docMk/>
          <pc:sldMk cId="1248742205" sldId="301"/>
        </pc:sldMkLst>
      </pc:sldChg>
      <pc:sldChg chg="add">
        <pc:chgData name="Sadhana Jarag" userId="61a66d57a95566b3" providerId="LiveId" clId="{3E6621BE-8345-4205-99A1-1F47C8741539}" dt="2023-05-02T02:55:18.435" v="6233" actId="2890"/>
        <pc:sldMkLst>
          <pc:docMk/>
          <pc:sldMk cId="2088670861"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9196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72457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7160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17666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7719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14177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421810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317652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347870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0098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96002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30790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27703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353124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387049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dirty="0"/>
          </a:p>
        </p:txBody>
      </p:sp>
    </p:spTree>
    <p:extLst>
      <p:ext uri="{BB962C8B-B14F-4D97-AF65-F5344CB8AC3E}">
        <p14:creationId xmlns:p14="http://schemas.microsoft.com/office/powerpoint/2010/main" val="115335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08048B-57AF-4F53-BC84-8E0A1033FBEC}" type="datetimeFigureOut">
              <a:rPr lang="en-US" smtClean="0"/>
              <a:pPr/>
              <a:t>5/1/2023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6410001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sadhanajarag/IBM-Certification-Supervised-Machine-Algorithm" TargetMode="Externa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1CA-AC95-3D9A-BDBF-BB73AF3BF060}"/>
              </a:ext>
            </a:extLst>
          </p:cNvPr>
          <p:cNvSpPr>
            <a:spLocks noGrp="1"/>
          </p:cNvSpPr>
          <p:nvPr>
            <p:ph type="title"/>
          </p:nvPr>
        </p:nvSpPr>
        <p:spPr>
          <a:xfrm>
            <a:off x="677334" y="609599"/>
            <a:ext cx="8390466" cy="2584652"/>
          </a:xfrm>
        </p:spPr>
        <p:txBody>
          <a:bodyPr>
            <a:normAutofit/>
          </a:bodyPr>
          <a:lstStyle/>
          <a:p>
            <a:br>
              <a:rPr lang="en-US" sz="4400" dirty="0">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Final Project :ML Classification-News Prediction(Fake or Real)</a:t>
            </a:r>
          </a:p>
        </p:txBody>
      </p:sp>
      <p:sp>
        <p:nvSpPr>
          <p:cNvPr id="3" name="Content Placeholder 2">
            <a:extLst>
              <a:ext uri="{FF2B5EF4-FFF2-40B4-BE49-F238E27FC236}">
                <a16:creationId xmlns:a16="http://schemas.microsoft.com/office/drawing/2014/main" id="{3FFFD3A7-CF00-323C-4573-4241E5A35EB3}"/>
              </a:ext>
            </a:extLst>
          </p:cNvPr>
          <p:cNvSpPr>
            <a:spLocks noGrp="1"/>
          </p:cNvSpPr>
          <p:nvPr>
            <p:ph idx="1"/>
          </p:nvPr>
        </p:nvSpPr>
        <p:spPr>
          <a:xfrm>
            <a:off x="900544" y="3282749"/>
            <a:ext cx="8797637" cy="2584652"/>
          </a:xfrm>
        </p:spPr>
        <p:txBody>
          <a:bodyPr/>
          <a:lstStyle/>
          <a:p>
            <a:pPr lvl="8"/>
            <a:r>
              <a:rPr lang="en-US" sz="1800" b="1" dirty="0">
                <a:latin typeface="Times New Roman" panose="02020603050405020304" pitchFamily="18" charset="0"/>
                <a:cs typeface="Times New Roman" panose="02020603050405020304" pitchFamily="18" charset="0"/>
              </a:rPr>
              <a:t>IBM Machine Learning Profession Certificate </a:t>
            </a:r>
          </a:p>
          <a:p>
            <a:pPr lvl="8"/>
            <a:r>
              <a:rPr lang="en-US" sz="1800" b="1" dirty="0">
                <a:latin typeface="Times New Roman" panose="02020603050405020304" pitchFamily="18" charset="0"/>
                <a:cs typeface="Times New Roman" panose="02020603050405020304" pitchFamily="18" charset="0"/>
              </a:rPr>
              <a:t>By Sadhana Jarag</a:t>
            </a:r>
          </a:p>
          <a:p>
            <a:endParaRPr lang="en-US" dirty="0"/>
          </a:p>
        </p:txBody>
      </p:sp>
    </p:spTree>
    <p:extLst>
      <p:ext uri="{BB962C8B-B14F-4D97-AF65-F5344CB8AC3E}">
        <p14:creationId xmlns:p14="http://schemas.microsoft.com/office/powerpoint/2010/main" val="121210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9D0-96F3-977C-0995-A5AED14A0BA2}"/>
              </a:ext>
            </a:extLst>
          </p:cNvPr>
          <p:cNvSpPr>
            <a:spLocks noGrp="1"/>
          </p:cNvSpPr>
          <p:nvPr>
            <p:ph type="title"/>
          </p:nvPr>
        </p:nvSpPr>
        <p:spPr>
          <a:xfrm>
            <a:off x="808952" y="2403764"/>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EDA :Exploratory Data Analysis</a:t>
            </a:r>
          </a:p>
        </p:txBody>
      </p:sp>
    </p:spTree>
    <p:extLst>
      <p:ext uri="{BB962C8B-B14F-4D97-AF65-F5344CB8AC3E}">
        <p14:creationId xmlns:p14="http://schemas.microsoft.com/office/powerpoint/2010/main" val="208867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EBA0-82E4-EE5A-7939-66A45D0238A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Main Objective of Analysis</a:t>
            </a:r>
          </a:p>
        </p:txBody>
      </p:sp>
      <p:sp>
        <p:nvSpPr>
          <p:cNvPr id="3" name="Content Placeholder 2">
            <a:extLst>
              <a:ext uri="{FF2B5EF4-FFF2-40B4-BE49-F238E27FC236}">
                <a16:creationId xmlns:a16="http://schemas.microsoft.com/office/drawing/2014/main" id="{3265B0AC-6D83-63CF-8825-151DB2F485DB}"/>
              </a:ext>
            </a:extLst>
          </p:cNvPr>
          <p:cNvSpPr>
            <a:spLocks noGrp="1"/>
          </p:cNvSpPr>
          <p:nvPr>
            <p:ph idx="1"/>
          </p:nvPr>
        </p:nvSpPr>
        <p:spPr>
          <a:xfrm>
            <a:off x="677334" y="1841934"/>
            <a:ext cx="8596668" cy="3880773"/>
          </a:xfrm>
        </p:spPr>
        <p:txBody>
          <a:bodyPr/>
          <a:lstStyle/>
          <a:p>
            <a:r>
              <a:rPr lang="en-US" dirty="0">
                <a:solidFill>
                  <a:schemeClr val="tx1"/>
                </a:solidFill>
                <a:latin typeface="Times New Roman" panose="02020603050405020304" pitchFamily="18" charset="0"/>
                <a:cs typeface="Times New Roman" panose="02020603050405020304" pitchFamily="18" charset="0"/>
              </a:rPr>
              <a:t>In this section I am showing the analysis which I have done on the data and find out some patterns related to data with relation target feature.</a:t>
            </a:r>
          </a:p>
          <a:p>
            <a:r>
              <a:rPr lang="en-US" dirty="0">
                <a:solidFill>
                  <a:schemeClr val="tx1"/>
                </a:solidFill>
                <a:latin typeface="Times New Roman" panose="02020603050405020304" pitchFamily="18" charset="0"/>
                <a:cs typeface="Times New Roman" panose="02020603050405020304" pitchFamily="18" charset="0"/>
              </a:rPr>
              <a:t>After that I will apply different classification model and some hyperparameter tunning to get best predictive model in term of accuracy .</a:t>
            </a:r>
          </a:p>
          <a:p>
            <a:r>
              <a:rPr lang="en-US" dirty="0">
                <a:solidFill>
                  <a:schemeClr val="tx1"/>
                </a:solidFill>
                <a:latin typeface="Times New Roman" panose="02020603050405020304" pitchFamily="18" charset="0"/>
                <a:cs typeface="Times New Roman" panose="02020603050405020304" pitchFamily="18" charset="0"/>
              </a:rPr>
              <a:t>In addition I will suggest the what more work we can perform on the data also some flaws of the model.</a:t>
            </a:r>
          </a:p>
        </p:txBody>
      </p:sp>
    </p:spTree>
    <p:extLst>
      <p:ext uri="{BB962C8B-B14F-4D97-AF65-F5344CB8AC3E}">
        <p14:creationId xmlns:p14="http://schemas.microsoft.com/office/powerpoint/2010/main" val="62443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87B1-1C95-748A-DC9E-45E0A3B46D88}"/>
              </a:ext>
            </a:extLst>
          </p:cNvPr>
          <p:cNvSpPr>
            <a:spLocks noGrp="1"/>
          </p:cNvSpPr>
          <p:nvPr>
            <p:ph type="title"/>
          </p:nvPr>
        </p:nvSpPr>
        <p:spPr>
          <a:xfrm>
            <a:off x="457200" y="668049"/>
            <a:ext cx="4314825" cy="65506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3" name="Content Placeholder 2">
            <a:extLst>
              <a:ext uri="{FF2B5EF4-FFF2-40B4-BE49-F238E27FC236}">
                <a16:creationId xmlns:a16="http://schemas.microsoft.com/office/drawing/2014/main" id="{B004D7C4-873C-1082-AABC-F864E27820E3}"/>
              </a:ext>
            </a:extLst>
          </p:cNvPr>
          <p:cNvSpPr>
            <a:spLocks noGrp="1"/>
          </p:cNvSpPr>
          <p:nvPr>
            <p:ph idx="1"/>
          </p:nvPr>
        </p:nvSpPr>
        <p:spPr>
          <a:xfrm>
            <a:off x="5183188" y="2279072"/>
            <a:ext cx="4875212" cy="3620229"/>
          </a:xfrm>
        </p:spPr>
        <p:txBody>
          <a:bodyPr>
            <a:normAutofit/>
          </a:bodyPr>
          <a:lstStyle/>
          <a:p>
            <a:r>
              <a:rPr lang="en-US" dirty="0"/>
              <a:t>Numeric Feature : 2</a:t>
            </a:r>
          </a:p>
          <a:p>
            <a:r>
              <a:rPr lang="en-US" dirty="0"/>
              <a:t>Categorical Feature :3</a:t>
            </a:r>
          </a:p>
          <a:p>
            <a:r>
              <a:rPr lang="en-US" dirty="0"/>
              <a:t>Having Null values in Dataset</a:t>
            </a:r>
          </a:p>
          <a:p>
            <a:r>
              <a:rPr lang="en-US" dirty="0"/>
              <a:t>Total Feature :5</a:t>
            </a:r>
          </a:p>
          <a:p>
            <a:r>
              <a:rPr lang="en-US" dirty="0"/>
              <a:t>Input Feature :4</a:t>
            </a:r>
          </a:p>
          <a:p>
            <a:r>
              <a:rPr lang="en-US" dirty="0"/>
              <a:t>Output Feature :1</a:t>
            </a:r>
          </a:p>
        </p:txBody>
      </p:sp>
      <p:pic>
        <p:nvPicPr>
          <p:cNvPr id="6" name="Picture 5">
            <a:extLst>
              <a:ext uri="{FF2B5EF4-FFF2-40B4-BE49-F238E27FC236}">
                <a16:creationId xmlns:a16="http://schemas.microsoft.com/office/drawing/2014/main" id="{F1EC80A7-20E9-8BB1-F202-B75E0E8E52EF}"/>
              </a:ext>
            </a:extLst>
          </p:cNvPr>
          <p:cNvPicPr>
            <a:picLocks noChangeAspect="1"/>
          </p:cNvPicPr>
          <p:nvPr/>
        </p:nvPicPr>
        <p:blipFill>
          <a:blip r:embed="rId2"/>
          <a:stretch>
            <a:fillRect/>
          </a:stretch>
        </p:blipFill>
        <p:spPr>
          <a:xfrm>
            <a:off x="538108" y="1752600"/>
            <a:ext cx="4233917" cy="4017818"/>
          </a:xfrm>
          <a:prstGeom prst="rect">
            <a:avLst/>
          </a:prstGeom>
        </p:spPr>
      </p:pic>
    </p:spTree>
    <p:extLst>
      <p:ext uri="{BB962C8B-B14F-4D97-AF65-F5344CB8AC3E}">
        <p14:creationId xmlns:p14="http://schemas.microsoft.com/office/powerpoint/2010/main" val="167567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1A72-E846-E7EA-512E-77E743503DB6}"/>
              </a:ext>
            </a:extLst>
          </p:cNvPr>
          <p:cNvSpPr>
            <a:spLocks noGrp="1"/>
          </p:cNvSpPr>
          <p:nvPr>
            <p:ph type="title"/>
          </p:nvPr>
        </p:nvSpPr>
        <p:spPr>
          <a:xfrm>
            <a:off x="520117" y="316819"/>
            <a:ext cx="4314825" cy="80053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C328A2-870C-6751-C2A6-C344796A69E2}"/>
              </a:ext>
            </a:extLst>
          </p:cNvPr>
          <p:cNvSpPr>
            <a:spLocks noGrp="1"/>
          </p:cNvSpPr>
          <p:nvPr>
            <p:ph idx="1"/>
          </p:nvPr>
        </p:nvSpPr>
        <p:spPr>
          <a:xfrm>
            <a:off x="520117" y="5254240"/>
            <a:ext cx="9430235" cy="973377"/>
          </a:xfrm>
        </p:spPr>
        <p:txBody>
          <a:bodyPr>
            <a:noAutofit/>
          </a:bodyPr>
          <a:lstStyle/>
          <a:p>
            <a:r>
              <a:rPr lang="en-US" dirty="0">
                <a:latin typeface="Times New Roman" panose="02020603050405020304" pitchFamily="18" charset="0"/>
                <a:cs typeface="Times New Roman" panose="02020603050405020304" pitchFamily="18" charset="0"/>
              </a:rPr>
              <a:t>-Insights</a:t>
            </a:r>
          </a:p>
          <a:p>
            <a:r>
              <a:rPr lang="en-US" dirty="0">
                <a:latin typeface="Times New Roman" panose="02020603050405020304" pitchFamily="18" charset="0"/>
                <a:cs typeface="Times New Roman" panose="02020603050405020304" pitchFamily="18" charset="0"/>
              </a:rPr>
              <a:t>Author with name ‘Anonymous’ having 77 rows in total and all are belong to category/label =1 means fake news.</a:t>
            </a:r>
          </a:p>
        </p:txBody>
      </p:sp>
      <p:pic>
        <p:nvPicPr>
          <p:cNvPr id="12" name="Picture 11">
            <a:extLst>
              <a:ext uri="{FF2B5EF4-FFF2-40B4-BE49-F238E27FC236}">
                <a16:creationId xmlns:a16="http://schemas.microsoft.com/office/drawing/2014/main" id="{ACE22C84-C2E7-C20A-6C4C-7D762C75839D}"/>
              </a:ext>
            </a:extLst>
          </p:cNvPr>
          <p:cNvPicPr>
            <a:picLocks noChangeAspect="1"/>
          </p:cNvPicPr>
          <p:nvPr/>
        </p:nvPicPr>
        <p:blipFill>
          <a:blip r:embed="rId2"/>
          <a:stretch>
            <a:fillRect/>
          </a:stretch>
        </p:blipFill>
        <p:spPr>
          <a:xfrm>
            <a:off x="357962" y="1425520"/>
            <a:ext cx="8953960" cy="3700661"/>
          </a:xfrm>
          <a:prstGeom prst="rect">
            <a:avLst/>
          </a:prstGeom>
        </p:spPr>
      </p:pic>
    </p:spTree>
    <p:extLst>
      <p:ext uri="{BB962C8B-B14F-4D97-AF65-F5344CB8AC3E}">
        <p14:creationId xmlns:p14="http://schemas.microsoft.com/office/powerpoint/2010/main" val="397544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D401-8190-C2D6-C2C1-76DDE3276878}"/>
              </a:ext>
            </a:extLst>
          </p:cNvPr>
          <p:cNvSpPr>
            <a:spLocks noGrp="1"/>
          </p:cNvSpPr>
          <p:nvPr>
            <p:ph type="title"/>
          </p:nvPr>
        </p:nvSpPr>
        <p:spPr>
          <a:xfrm>
            <a:off x="588819" y="344772"/>
            <a:ext cx="4314825" cy="80841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3" name="Content Placeholder 2">
            <a:extLst>
              <a:ext uri="{FF2B5EF4-FFF2-40B4-BE49-F238E27FC236}">
                <a16:creationId xmlns:a16="http://schemas.microsoft.com/office/drawing/2014/main" id="{1A5E83B3-4D5D-611C-252A-E4ECE26A5857}"/>
              </a:ext>
            </a:extLst>
          </p:cNvPr>
          <p:cNvSpPr>
            <a:spLocks noGrp="1"/>
          </p:cNvSpPr>
          <p:nvPr>
            <p:ph idx="1"/>
          </p:nvPr>
        </p:nvSpPr>
        <p:spPr>
          <a:xfrm>
            <a:off x="5183188" y="5332371"/>
            <a:ext cx="4875212" cy="56693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Insights : 558 rows with value ‘NaN’</a:t>
            </a:r>
          </a:p>
        </p:txBody>
      </p:sp>
      <p:pic>
        <p:nvPicPr>
          <p:cNvPr id="7" name="Picture 6">
            <a:extLst>
              <a:ext uri="{FF2B5EF4-FFF2-40B4-BE49-F238E27FC236}">
                <a16:creationId xmlns:a16="http://schemas.microsoft.com/office/drawing/2014/main" id="{B40C04DD-ED5E-55E1-300B-0129FD9B59B3}"/>
              </a:ext>
            </a:extLst>
          </p:cNvPr>
          <p:cNvPicPr>
            <a:picLocks noChangeAspect="1"/>
          </p:cNvPicPr>
          <p:nvPr/>
        </p:nvPicPr>
        <p:blipFill>
          <a:blip r:embed="rId2"/>
          <a:stretch>
            <a:fillRect/>
          </a:stretch>
        </p:blipFill>
        <p:spPr>
          <a:xfrm>
            <a:off x="732152" y="1331665"/>
            <a:ext cx="8855195" cy="3822226"/>
          </a:xfrm>
          <a:prstGeom prst="rect">
            <a:avLst/>
          </a:prstGeom>
        </p:spPr>
      </p:pic>
    </p:spTree>
    <p:extLst>
      <p:ext uri="{BB962C8B-B14F-4D97-AF65-F5344CB8AC3E}">
        <p14:creationId xmlns:p14="http://schemas.microsoft.com/office/powerpoint/2010/main" val="155242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94CE-13A7-E7E8-09EF-EF116CFBE6DB}"/>
              </a:ext>
            </a:extLst>
          </p:cNvPr>
          <p:cNvSpPr>
            <a:spLocks noGrp="1"/>
          </p:cNvSpPr>
          <p:nvPr>
            <p:ph type="title"/>
          </p:nvPr>
        </p:nvSpPr>
        <p:spPr>
          <a:xfrm>
            <a:off x="581892" y="275172"/>
            <a:ext cx="4314825" cy="72433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89BFF5-5476-23FD-4C92-72D90A7A6670}"/>
              </a:ext>
            </a:extLst>
          </p:cNvPr>
          <p:cNvSpPr>
            <a:spLocks noGrp="1"/>
          </p:cNvSpPr>
          <p:nvPr>
            <p:ph idx="1"/>
          </p:nvPr>
        </p:nvSpPr>
        <p:spPr>
          <a:xfrm>
            <a:off x="1349418" y="5715480"/>
            <a:ext cx="9128431" cy="50518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All values in the feature title with ‘NaN’ belongs to label 1 means fake news</a:t>
            </a:r>
          </a:p>
        </p:txBody>
      </p:sp>
      <p:pic>
        <p:nvPicPr>
          <p:cNvPr id="6" name="Picture 5">
            <a:extLst>
              <a:ext uri="{FF2B5EF4-FFF2-40B4-BE49-F238E27FC236}">
                <a16:creationId xmlns:a16="http://schemas.microsoft.com/office/drawing/2014/main" id="{DE489C82-E0DD-A73C-AF54-3ABE329B827D}"/>
              </a:ext>
            </a:extLst>
          </p:cNvPr>
          <p:cNvPicPr>
            <a:picLocks noChangeAspect="1"/>
          </p:cNvPicPr>
          <p:nvPr/>
        </p:nvPicPr>
        <p:blipFill>
          <a:blip r:embed="rId2"/>
          <a:stretch>
            <a:fillRect/>
          </a:stretch>
        </p:blipFill>
        <p:spPr>
          <a:xfrm>
            <a:off x="844360" y="1233054"/>
            <a:ext cx="7398130" cy="3968954"/>
          </a:xfrm>
          <a:prstGeom prst="rect">
            <a:avLst/>
          </a:prstGeom>
        </p:spPr>
      </p:pic>
    </p:spTree>
    <p:extLst>
      <p:ext uri="{BB962C8B-B14F-4D97-AF65-F5344CB8AC3E}">
        <p14:creationId xmlns:p14="http://schemas.microsoft.com/office/powerpoint/2010/main" val="348236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2CED-A2E0-E847-4220-E5746F25F2FD}"/>
              </a:ext>
            </a:extLst>
          </p:cNvPr>
          <p:cNvSpPr>
            <a:spLocks noGrp="1"/>
          </p:cNvSpPr>
          <p:nvPr>
            <p:ph type="title"/>
          </p:nvPr>
        </p:nvSpPr>
        <p:spPr>
          <a:xfrm>
            <a:off x="457200" y="474086"/>
            <a:ext cx="4314825" cy="751072"/>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3" name="Content Placeholder 2">
            <a:extLst>
              <a:ext uri="{FF2B5EF4-FFF2-40B4-BE49-F238E27FC236}">
                <a16:creationId xmlns:a16="http://schemas.microsoft.com/office/drawing/2014/main" id="{1307D0A8-92DD-29BC-213A-6316655983E5}"/>
              </a:ext>
            </a:extLst>
          </p:cNvPr>
          <p:cNvSpPr>
            <a:spLocks noGrp="1"/>
          </p:cNvSpPr>
          <p:nvPr>
            <p:ph idx="1"/>
          </p:nvPr>
        </p:nvSpPr>
        <p:spPr>
          <a:xfrm>
            <a:off x="957552" y="5562303"/>
            <a:ext cx="6163684" cy="821611"/>
          </a:xfrm>
        </p:spPr>
        <p:txBody>
          <a:bodyPr>
            <a:noAutofit/>
          </a:bodyPr>
          <a:lstStyle/>
          <a:p>
            <a:pPr marL="0" indent="0">
              <a:buNone/>
            </a:pPr>
            <a:r>
              <a:rPr lang="en-US" dirty="0"/>
              <a:t>Insights :</a:t>
            </a:r>
          </a:p>
          <a:p>
            <a:pPr marL="0" indent="0">
              <a:buNone/>
            </a:pPr>
            <a:r>
              <a:rPr lang="en-US" dirty="0"/>
              <a:t>We can observe the feature ‘author’ with NaN =1957</a:t>
            </a:r>
          </a:p>
        </p:txBody>
      </p:sp>
      <p:pic>
        <p:nvPicPr>
          <p:cNvPr id="6" name="Picture 5">
            <a:extLst>
              <a:ext uri="{FF2B5EF4-FFF2-40B4-BE49-F238E27FC236}">
                <a16:creationId xmlns:a16="http://schemas.microsoft.com/office/drawing/2014/main" id="{6006E3FA-C5D7-BEA1-F4FB-1AB6E330F5AD}"/>
              </a:ext>
            </a:extLst>
          </p:cNvPr>
          <p:cNvPicPr>
            <a:picLocks noChangeAspect="1"/>
          </p:cNvPicPr>
          <p:nvPr/>
        </p:nvPicPr>
        <p:blipFill>
          <a:blip r:embed="rId2"/>
          <a:stretch>
            <a:fillRect/>
          </a:stretch>
        </p:blipFill>
        <p:spPr>
          <a:xfrm>
            <a:off x="457200" y="1322138"/>
            <a:ext cx="9049215" cy="4019757"/>
          </a:xfrm>
          <a:prstGeom prst="rect">
            <a:avLst/>
          </a:prstGeom>
        </p:spPr>
      </p:pic>
    </p:spTree>
    <p:extLst>
      <p:ext uri="{BB962C8B-B14F-4D97-AF65-F5344CB8AC3E}">
        <p14:creationId xmlns:p14="http://schemas.microsoft.com/office/powerpoint/2010/main" val="181793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B8B1-3D01-31A7-F0CF-29EBFF93CD34}"/>
              </a:ext>
            </a:extLst>
          </p:cNvPr>
          <p:cNvSpPr>
            <a:spLocks noGrp="1"/>
          </p:cNvSpPr>
          <p:nvPr>
            <p:ph type="title"/>
          </p:nvPr>
        </p:nvSpPr>
        <p:spPr>
          <a:xfrm>
            <a:off x="477982" y="428865"/>
            <a:ext cx="4314825" cy="49573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3" name="Content Placeholder 2">
            <a:extLst>
              <a:ext uri="{FF2B5EF4-FFF2-40B4-BE49-F238E27FC236}">
                <a16:creationId xmlns:a16="http://schemas.microsoft.com/office/drawing/2014/main" id="{382E4198-97FF-6C19-F13D-D40B7F63891B}"/>
              </a:ext>
            </a:extLst>
          </p:cNvPr>
          <p:cNvSpPr>
            <a:spLocks noGrp="1"/>
          </p:cNvSpPr>
          <p:nvPr>
            <p:ph idx="1"/>
          </p:nvPr>
        </p:nvSpPr>
        <p:spPr>
          <a:xfrm>
            <a:off x="659678" y="5125555"/>
            <a:ext cx="7528357" cy="734917"/>
          </a:xfrm>
        </p:spPr>
        <p:txBody>
          <a:bodyPr>
            <a:noAutofit/>
          </a:bodyPr>
          <a:lstStyle/>
          <a:p>
            <a:r>
              <a:rPr lang="en-US" dirty="0">
                <a:latin typeface="Times New Roman" panose="02020603050405020304" pitchFamily="18" charset="0"/>
                <a:cs typeface="Times New Roman" panose="02020603050405020304" pitchFamily="18" charset="0"/>
              </a:rPr>
              <a:t>Out of 1957 we can see here 1931 values belong to label =1 </a:t>
            </a:r>
          </a:p>
          <a:p>
            <a:pPr marL="0" indent="0">
              <a:buNone/>
            </a:pPr>
            <a:r>
              <a:rPr lang="en-US" dirty="0">
                <a:latin typeface="Times New Roman" panose="02020603050405020304" pitchFamily="18" charset="0"/>
                <a:cs typeface="Times New Roman" panose="02020603050405020304" pitchFamily="18" charset="0"/>
              </a:rPr>
              <a:t>	means ‘Fake News’</a:t>
            </a:r>
          </a:p>
        </p:txBody>
      </p:sp>
      <p:pic>
        <p:nvPicPr>
          <p:cNvPr id="6" name="Picture 5">
            <a:extLst>
              <a:ext uri="{FF2B5EF4-FFF2-40B4-BE49-F238E27FC236}">
                <a16:creationId xmlns:a16="http://schemas.microsoft.com/office/drawing/2014/main" id="{4FF3B359-9BF8-61B9-BBFF-7174CAE2AE8F}"/>
              </a:ext>
            </a:extLst>
          </p:cNvPr>
          <p:cNvPicPr>
            <a:picLocks noChangeAspect="1"/>
          </p:cNvPicPr>
          <p:nvPr/>
        </p:nvPicPr>
        <p:blipFill>
          <a:blip r:embed="rId2"/>
          <a:stretch>
            <a:fillRect/>
          </a:stretch>
        </p:blipFill>
        <p:spPr>
          <a:xfrm>
            <a:off x="872836" y="1275078"/>
            <a:ext cx="8444809" cy="3636357"/>
          </a:xfrm>
          <a:prstGeom prst="rect">
            <a:avLst/>
          </a:prstGeom>
        </p:spPr>
      </p:pic>
    </p:spTree>
    <p:extLst>
      <p:ext uri="{BB962C8B-B14F-4D97-AF65-F5344CB8AC3E}">
        <p14:creationId xmlns:p14="http://schemas.microsoft.com/office/powerpoint/2010/main" val="342059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952E-E2C8-A46D-6EC4-B22797F6CADF}"/>
              </a:ext>
            </a:extLst>
          </p:cNvPr>
          <p:cNvSpPr>
            <a:spLocks noGrp="1"/>
          </p:cNvSpPr>
          <p:nvPr>
            <p:ph type="title"/>
          </p:nvPr>
        </p:nvSpPr>
        <p:spPr>
          <a:xfrm>
            <a:off x="561109" y="727363"/>
            <a:ext cx="4314825" cy="52647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3" name="Content Placeholder 2">
            <a:extLst>
              <a:ext uri="{FF2B5EF4-FFF2-40B4-BE49-F238E27FC236}">
                <a16:creationId xmlns:a16="http://schemas.microsoft.com/office/drawing/2014/main" id="{47A7892B-1DA0-35AA-8344-4371F6E90B39}"/>
              </a:ext>
            </a:extLst>
          </p:cNvPr>
          <p:cNvSpPr>
            <a:spLocks noGrp="1"/>
          </p:cNvSpPr>
          <p:nvPr>
            <p:ph idx="1"/>
          </p:nvPr>
        </p:nvSpPr>
        <p:spPr>
          <a:xfrm>
            <a:off x="782781" y="4786746"/>
            <a:ext cx="8963891" cy="1032164"/>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Here I just want to know how many authors are with the same label </a:t>
            </a:r>
          </a:p>
          <a:p>
            <a:r>
              <a:rPr lang="en-US" dirty="0">
                <a:solidFill>
                  <a:schemeClr val="tx1"/>
                </a:solidFill>
                <a:latin typeface="Times New Roman" panose="02020603050405020304" pitchFamily="18" charset="0"/>
                <a:cs typeface="Times New Roman" panose="02020603050405020304" pitchFamily="18" charset="0"/>
              </a:rPr>
              <a:t>We can see the result above </a:t>
            </a:r>
          </a:p>
        </p:txBody>
      </p:sp>
      <p:pic>
        <p:nvPicPr>
          <p:cNvPr id="6" name="Picture 5">
            <a:extLst>
              <a:ext uri="{FF2B5EF4-FFF2-40B4-BE49-F238E27FC236}">
                <a16:creationId xmlns:a16="http://schemas.microsoft.com/office/drawing/2014/main" id="{39A8F1C4-8B5F-FC30-F64E-B36B7ACB016C}"/>
              </a:ext>
            </a:extLst>
          </p:cNvPr>
          <p:cNvPicPr>
            <a:picLocks noChangeAspect="1"/>
          </p:cNvPicPr>
          <p:nvPr/>
        </p:nvPicPr>
        <p:blipFill>
          <a:blip r:embed="rId2"/>
          <a:stretch>
            <a:fillRect/>
          </a:stretch>
        </p:blipFill>
        <p:spPr>
          <a:xfrm>
            <a:off x="580236" y="1657780"/>
            <a:ext cx="8805391" cy="2914219"/>
          </a:xfrm>
          <a:prstGeom prst="rect">
            <a:avLst/>
          </a:prstGeom>
        </p:spPr>
      </p:pic>
    </p:spTree>
    <p:extLst>
      <p:ext uri="{BB962C8B-B14F-4D97-AF65-F5344CB8AC3E}">
        <p14:creationId xmlns:p14="http://schemas.microsoft.com/office/powerpoint/2010/main" val="128031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E270-8D0D-8C86-ADDA-27C5BB743D61}"/>
              </a:ext>
            </a:extLst>
          </p:cNvPr>
          <p:cNvSpPr>
            <a:spLocks noGrp="1"/>
          </p:cNvSpPr>
          <p:nvPr>
            <p:ph type="title"/>
          </p:nvPr>
        </p:nvSpPr>
        <p:spPr>
          <a:xfrm>
            <a:off x="623455" y="658091"/>
            <a:ext cx="4314825" cy="498764"/>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sp>
        <p:nvSpPr>
          <p:cNvPr id="4" name="Text Placeholder 3">
            <a:extLst>
              <a:ext uri="{FF2B5EF4-FFF2-40B4-BE49-F238E27FC236}">
                <a16:creationId xmlns:a16="http://schemas.microsoft.com/office/drawing/2014/main" id="{D2E1C820-0978-3BC6-DACE-0185F790F509}"/>
              </a:ext>
            </a:extLst>
          </p:cNvPr>
          <p:cNvSpPr>
            <a:spLocks noGrp="1"/>
          </p:cNvSpPr>
          <p:nvPr>
            <p:ph type="body" sz="half" idx="2"/>
          </p:nvPr>
        </p:nvSpPr>
        <p:spPr>
          <a:xfrm>
            <a:off x="457200" y="5084176"/>
            <a:ext cx="9802536" cy="78481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Insights :</a:t>
            </a:r>
          </a:p>
          <a:p>
            <a:r>
              <a:rPr lang="en-US" sz="1800" dirty="0">
                <a:solidFill>
                  <a:schemeClr val="tx1"/>
                </a:solidFill>
                <a:latin typeface="Times New Roman" panose="02020603050405020304" pitchFamily="18" charset="0"/>
                <a:cs typeface="Times New Roman" panose="02020603050405020304" pitchFamily="18" charset="0"/>
              </a:rPr>
              <a:t>	We author with name “# 1 NOW Hatr “ with label 1 only.</a:t>
            </a:r>
          </a:p>
        </p:txBody>
      </p:sp>
      <p:pic>
        <p:nvPicPr>
          <p:cNvPr id="6" name="Picture 5">
            <a:extLst>
              <a:ext uri="{FF2B5EF4-FFF2-40B4-BE49-F238E27FC236}">
                <a16:creationId xmlns:a16="http://schemas.microsoft.com/office/drawing/2014/main" id="{A2DA7531-DF24-CD54-E898-49F4BF778F40}"/>
              </a:ext>
            </a:extLst>
          </p:cNvPr>
          <p:cNvPicPr>
            <a:picLocks noChangeAspect="1"/>
          </p:cNvPicPr>
          <p:nvPr/>
        </p:nvPicPr>
        <p:blipFill>
          <a:blip r:embed="rId2"/>
          <a:stretch>
            <a:fillRect/>
          </a:stretch>
        </p:blipFill>
        <p:spPr>
          <a:xfrm>
            <a:off x="1200139" y="1463074"/>
            <a:ext cx="8134768" cy="1771741"/>
          </a:xfrm>
          <a:prstGeom prst="rect">
            <a:avLst/>
          </a:prstGeom>
        </p:spPr>
      </p:pic>
      <p:pic>
        <p:nvPicPr>
          <p:cNvPr id="10" name="Picture 9">
            <a:extLst>
              <a:ext uri="{FF2B5EF4-FFF2-40B4-BE49-F238E27FC236}">
                <a16:creationId xmlns:a16="http://schemas.microsoft.com/office/drawing/2014/main" id="{66553D76-A759-1E82-0D61-B1B9EDC5E38F}"/>
              </a:ext>
            </a:extLst>
          </p:cNvPr>
          <p:cNvPicPr>
            <a:picLocks noChangeAspect="1"/>
          </p:cNvPicPr>
          <p:nvPr/>
        </p:nvPicPr>
        <p:blipFill>
          <a:blip r:embed="rId3"/>
          <a:stretch>
            <a:fillRect/>
          </a:stretch>
        </p:blipFill>
        <p:spPr>
          <a:xfrm>
            <a:off x="1200139" y="3270450"/>
            <a:ext cx="8083965" cy="1778091"/>
          </a:xfrm>
          <a:prstGeom prst="rect">
            <a:avLst/>
          </a:prstGeom>
        </p:spPr>
      </p:pic>
    </p:spTree>
    <p:extLst>
      <p:ext uri="{BB962C8B-B14F-4D97-AF65-F5344CB8AC3E}">
        <p14:creationId xmlns:p14="http://schemas.microsoft.com/office/powerpoint/2010/main" val="305981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BD19-C654-23CF-B7E6-8F3FFB956DC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Content </a:t>
            </a:r>
          </a:p>
        </p:txBody>
      </p:sp>
      <p:sp>
        <p:nvSpPr>
          <p:cNvPr id="3" name="Content Placeholder 2">
            <a:extLst>
              <a:ext uri="{FF2B5EF4-FFF2-40B4-BE49-F238E27FC236}">
                <a16:creationId xmlns:a16="http://schemas.microsoft.com/office/drawing/2014/main" id="{C59B1D7C-38AE-47A7-DEED-8722EDC5D3C2}"/>
              </a:ext>
            </a:extLst>
          </p:cNvPr>
          <p:cNvSpPr>
            <a:spLocks noGrp="1"/>
          </p:cNvSpPr>
          <p:nvPr>
            <p:ph idx="1"/>
          </p:nvPr>
        </p:nvSpPr>
        <p:spPr>
          <a:xfrm>
            <a:off x="677334" y="1592552"/>
            <a:ext cx="8596668" cy="3880773"/>
          </a:xfrm>
        </p:spPr>
        <p:txBody>
          <a:bodyPr/>
          <a:lstStyle/>
          <a:p>
            <a:r>
              <a:rPr lang="en-US" sz="2400" dirty="0">
                <a:latin typeface="Times New Roman" panose="02020603050405020304" pitchFamily="18" charset="0"/>
                <a:cs typeface="Times New Roman" panose="02020603050405020304" pitchFamily="18" charset="0"/>
              </a:rPr>
              <a:t>Dataset Description</a:t>
            </a:r>
          </a:p>
          <a:p>
            <a:r>
              <a:rPr lang="en-US" sz="2400" dirty="0">
                <a:latin typeface="Times New Roman" panose="02020603050405020304" pitchFamily="18" charset="0"/>
                <a:cs typeface="Times New Roman" panose="02020603050405020304" pitchFamily="18" charset="0"/>
              </a:rPr>
              <a:t>Main Objective of Analysis</a:t>
            </a:r>
          </a:p>
          <a:p>
            <a:r>
              <a:rPr lang="en-US" sz="2400" dirty="0">
                <a:latin typeface="Times New Roman" panose="02020603050405020304" pitchFamily="18" charset="0"/>
                <a:cs typeface="Times New Roman" panose="02020603050405020304" pitchFamily="18" charset="0"/>
              </a:rPr>
              <a:t>Applying various Classification models</a:t>
            </a:r>
          </a:p>
          <a:p>
            <a:r>
              <a:rPr lang="en-US" sz="2400" dirty="0">
                <a:latin typeface="Times New Roman" panose="02020603050405020304" pitchFamily="18" charset="0"/>
                <a:cs typeface="Times New Roman" panose="02020603050405020304" pitchFamily="18" charset="0"/>
              </a:rPr>
              <a:t>Machine learning analysis and findings</a:t>
            </a:r>
          </a:p>
          <a:p>
            <a:r>
              <a:rPr lang="en-US" sz="2400" dirty="0">
                <a:latin typeface="Times New Roman" panose="02020603050405020304" pitchFamily="18" charset="0"/>
                <a:cs typeface="Times New Roman" panose="02020603050405020304" pitchFamily="18" charset="0"/>
              </a:rPr>
              <a:t>Model Flaws and advance step</a:t>
            </a:r>
          </a:p>
          <a:p>
            <a:endParaRPr lang="en-US" dirty="0"/>
          </a:p>
        </p:txBody>
      </p:sp>
    </p:spTree>
    <p:extLst>
      <p:ext uri="{BB962C8B-B14F-4D97-AF65-F5344CB8AC3E}">
        <p14:creationId xmlns:p14="http://schemas.microsoft.com/office/powerpoint/2010/main" val="3388313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796B-8AC1-FF8B-35E7-28D81B269424}"/>
              </a:ext>
            </a:extLst>
          </p:cNvPr>
          <p:cNvSpPr>
            <a:spLocks noGrp="1"/>
          </p:cNvSpPr>
          <p:nvPr>
            <p:ph type="title"/>
          </p:nvPr>
        </p:nvSpPr>
        <p:spPr>
          <a:xfrm>
            <a:off x="477982" y="651164"/>
            <a:ext cx="4314825" cy="568036"/>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pic>
        <p:nvPicPr>
          <p:cNvPr id="7" name="Picture 6">
            <a:extLst>
              <a:ext uri="{FF2B5EF4-FFF2-40B4-BE49-F238E27FC236}">
                <a16:creationId xmlns:a16="http://schemas.microsoft.com/office/drawing/2014/main" id="{80EC450A-1693-2251-7873-0160206AE219}"/>
              </a:ext>
            </a:extLst>
          </p:cNvPr>
          <p:cNvPicPr>
            <a:picLocks noChangeAspect="1"/>
          </p:cNvPicPr>
          <p:nvPr/>
        </p:nvPicPr>
        <p:blipFill>
          <a:blip r:embed="rId2"/>
          <a:stretch>
            <a:fillRect/>
          </a:stretch>
        </p:blipFill>
        <p:spPr>
          <a:xfrm>
            <a:off x="415701" y="1600106"/>
            <a:ext cx="8712648" cy="3657788"/>
          </a:xfrm>
          <a:prstGeom prst="rect">
            <a:avLst/>
          </a:prstGeom>
        </p:spPr>
      </p:pic>
    </p:spTree>
    <p:extLst>
      <p:ext uri="{BB962C8B-B14F-4D97-AF65-F5344CB8AC3E}">
        <p14:creationId xmlns:p14="http://schemas.microsoft.com/office/powerpoint/2010/main" val="365600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BA31-5BE6-77D4-4030-FC2B539760B1}"/>
              </a:ext>
            </a:extLst>
          </p:cNvPr>
          <p:cNvSpPr>
            <a:spLocks noGrp="1"/>
          </p:cNvSpPr>
          <p:nvPr>
            <p:ph type="title"/>
          </p:nvPr>
        </p:nvSpPr>
        <p:spPr>
          <a:xfrm>
            <a:off x="1039090" y="319113"/>
            <a:ext cx="4314825" cy="745115"/>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EDA :Exploratory Data Analysis</a:t>
            </a:r>
          </a:p>
        </p:txBody>
      </p:sp>
      <p:pic>
        <p:nvPicPr>
          <p:cNvPr id="9" name="Picture 8">
            <a:extLst>
              <a:ext uri="{FF2B5EF4-FFF2-40B4-BE49-F238E27FC236}">
                <a16:creationId xmlns:a16="http://schemas.microsoft.com/office/drawing/2014/main" id="{3A03AFC8-BC0D-B11E-4860-5D0656AF675E}"/>
              </a:ext>
            </a:extLst>
          </p:cNvPr>
          <p:cNvPicPr>
            <a:picLocks noChangeAspect="1"/>
          </p:cNvPicPr>
          <p:nvPr/>
        </p:nvPicPr>
        <p:blipFill>
          <a:blip r:embed="rId2"/>
          <a:stretch>
            <a:fillRect/>
          </a:stretch>
        </p:blipFill>
        <p:spPr>
          <a:xfrm>
            <a:off x="2327698" y="1475508"/>
            <a:ext cx="5963625" cy="4066309"/>
          </a:xfrm>
          <a:prstGeom prst="rect">
            <a:avLst/>
          </a:prstGeom>
        </p:spPr>
      </p:pic>
      <p:sp>
        <p:nvSpPr>
          <p:cNvPr id="10" name="TextBox 9">
            <a:extLst>
              <a:ext uri="{FF2B5EF4-FFF2-40B4-BE49-F238E27FC236}">
                <a16:creationId xmlns:a16="http://schemas.microsoft.com/office/drawing/2014/main" id="{60F80F3E-8A19-E64D-70E5-24A9098A8219}"/>
              </a:ext>
            </a:extLst>
          </p:cNvPr>
          <p:cNvSpPr txBox="1"/>
          <p:nvPr/>
        </p:nvSpPr>
        <p:spPr>
          <a:xfrm>
            <a:off x="1293437" y="5800222"/>
            <a:ext cx="81068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can see data is balanced when we consider all values(missing and redundant)</a:t>
            </a:r>
          </a:p>
        </p:txBody>
      </p:sp>
    </p:spTree>
    <p:extLst>
      <p:ext uri="{BB962C8B-B14F-4D97-AF65-F5344CB8AC3E}">
        <p14:creationId xmlns:p14="http://schemas.microsoft.com/office/powerpoint/2010/main" val="3154809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9D0-96F3-977C-0995-A5AED14A0BA2}"/>
              </a:ext>
            </a:extLst>
          </p:cNvPr>
          <p:cNvSpPr>
            <a:spLocks noGrp="1"/>
          </p:cNvSpPr>
          <p:nvPr>
            <p:ph type="title"/>
          </p:nvPr>
        </p:nvSpPr>
        <p:spPr>
          <a:xfrm>
            <a:off x="808952" y="2403764"/>
            <a:ext cx="8596668" cy="914400"/>
          </a:xfrm>
        </p:spPr>
        <p:txBody>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FE : Feature Engineering</a:t>
            </a:r>
          </a:p>
        </p:txBody>
      </p:sp>
    </p:spTree>
    <p:extLst>
      <p:ext uri="{BB962C8B-B14F-4D97-AF65-F5344CB8AC3E}">
        <p14:creationId xmlns:p14="http://schemas.microsoft.com/office/powerpoint/2010/main" val="69687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4E98-A213-A78D-741C-5D9BE626F319}"/>
              </a:ext>
            </a:extLst>
          </p:cNvPr>
          <p:cNvSpPr>
            <a:spLocks noGrp="1"/>
          </p:cNvSpPr>
          <p:nvPr>
            <p:ph type="title"/>
          </p:nvPr>
        </p:nvSpPr>
        <p:spPr>
          <a:xfrm>
            <a:off x="457200" y="668049"/>
            <a:ext cx="4314825" cy="496517"/>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8A735E6F-E8CA-A658-1905-C1484B7C4C88}"/>
              </a:ext>
            </a:extLst>
          </p:cNvPr>
          <p:cNvSpPr>
            <a:spLocks noGrp="1"/>
          </p:cNvSpPr>
          <p:nvPr>
            <p:ph idx="1"/>
          </p:nvPr>
        </p:nvSpPr>
        <p:spPr>
          <a:xfrm>
            <a:off x="967988" y="5444053"/>
            <a:ext cx="8660921" cy="619936"/>
          </a:xfrm>
        </p:spPr>
        <p:txBody>
          <a:bodyPr/>
          <a:lstStyle/>
          <a:p>
            <a:r>
              <a:rPr lang="en-US" dirty="0">
                <a:solidFill>
                  <a:schemeClr val="tx1"/>
                </a:solidFill>
                <a:latin typeface="Times New Roman" panose="02020603050405020304" pitchFamily="18" charset="0"/>
                <a:cs typeface="Times New Roman" panose="02020603050405020304" pitchFamily="18" charset="0"/>
              </a:rPr>
              <a:t>Here we fill all value with spaces</a:t>
            </a:r>
          </a:p>
        </p:txBody>
      </p:sp>
      <p:pic>
        <p:nvPicPr>
          <p:cNvPr id="8" name="Picture 7">
            <a:extLst>
              <a:ext uri="{FF2B5EF4-FFF2-40B4-BE49-F238E27FC236}">
                <a16:creationId xmlns:a16="http://schemas.microsoft.com/office/drawing/2014/main" id="{32900420-1117-3BB3-7C87-0BEC899F07B6}"/>
              </a:ext>
            </a:extLst>
          </p:cNvPr>
          <p:cNvPicPr>
            <a:picLocks noChangeAspect="1"/>
          </p:cNvPicPr>
          <p:nvPr/>
        </p:nvPicPr>
        <p:blipFill>
          <a:blip r:embed="rId2"/>
          <a:stretch>
            <a:fillRect/>
          </a:stretch>
        </p:blipFill>
        <p:spPr>
          <a:xfrm>
            <a:off x="1686360" y="1413947"/>
            <a:ext cx="6998060" cy="3922759"/>
          </a:xfrm>
          <a:prstGeom prst="rect">
            <a:avLst/>
          </a:prstGeom>
        </p:spPr>
      </p:pic>
    </p:spTree>
    <p:extLst>
      <p:ext uri="{BB962C8B-B14F-4D97-AF65-F5344CB8AC3E}">
        <p14:creationId xmlns:p14="http://schemas.microsoft.com/office/powerpoint/2010/main" val="76083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90DE-1C48-A5EE-3B62-7102011CB82B}"/>
              </a:ext>
            </a:extLst>
          </p:cNvPr>
          <p:cNvSpPr>
            <a:spLocks noGrp="1"/>
          </p:cNvSpPr>
          <p:nvPr>
            <p:ph type="title"/>
          </p:nvPr>
        </p:nvSpPr>
        <p:spPr>
          <a:xfrm>
            <a:off x="408709" y="789708"/>
            <a:ext cx="8764438" cy="484387"/>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Feature Engineering </a:t>
            </a:r>
          </a:p>
        </p:txBody>
      </p:sp>
      <p:sp>
        <p:nvSpPr>
          <p:cNvPr id="3" name="Content Placeholder 2">
            <a:extLst>
              <a:ext uri="{FF2B5EF4-FFF2-40B4-BE49-F238E27FC236}">
                <a16:creationId xmlns:a16="http://schemas.microsoft.com/office/drawing/2014/main" id="{E988FA45-738B-373A-6C9F-C06012624159}"/>
              </a:ext>
            </a:extLst>
          </p:cNvPr>
          <p:cNvSpPr>
            <a:spLocks noGrp="1"/>
          </p:cNvSpPr>
          <p:nvPr>
            <p:ph idx="1"/>
          </p:nvPr>
        </p:nvSpPr>
        <p:spPr>
          <a:xfrm>
            <a:off x="793630" y="4942936"/>
            <a:ext cx="9264770" cy="647373"/>
          </a:xfrm>
        </p:spPr>
        <p:txBody>
          <a:bodyPr>
            <a:normAutofit/>
          </a:bodyPr>
          <a:lstStyle/>
          <a:p>
            <a:r>
              <a:rPr lang="en-US" dirty="0">
                <a:latin typeface="Times New Roman" panose="02020603050405020304" pitchFamily="18" charset="0"/>
                <a:cs typeface="Times New Roman" panose="02020603050405020304" pitchFamily="18" charset="0"/>
              </a:rPr>
              <a:t>As we can see data is not much imbalanced but better to use stratified technique while doing train test split.</a:t>
            </a:r>
          </a:p>
        </p:txBody>
      </p:sp>
      <p:pic>
        <p:nvPicPr>
          <p:cNvPr id="6" name="Picture 5">
            <a:extLst>
              <a:ext uri="{FF2B5EF4-FFF2-40B4-BE49-F238E27FC236}">
                <a16:creationId xmlns:a16="http://schemas.microsoft.com/office/drawing/2014/main" id="{B02D2A35-80CE-127C-C99E-5D8BD4FFB41F}"/>
              </a:ext>
            </a:extLst>
          </p:cNvPr>
          <p:cNvPicPr>
            <a:picLocks noChangeAspect="1"/>
          </p:cNvPicPr>
          <p:nvPr/>
        </p:nvPicPr>
        <p:blipFill>
          <a:blip r:embed="rId2"/>
          <a:stretch>
            <a:fillRect/>
          </a:stretch>
        </p:blipFill>
        <p:spPr>
          <a:xfrm>
            <a:off x="457200" y="1509623"/>
            <a:ext cx="9703299" cy="2825895"/>
          </a:xfrm>
          <a:prstGeom prst="rect">
            <a:avLst/>
          </a:prstGeom>
        </p:spPr>
      </p:pic>
    </p:spTree>
    <p:extLst>
      <p:ext uri="{BB962C8B-B14F-4D97-AF65-F5344CB8AC3E}">
        <p14:creationId xmlns:p14="http://schemas.microsoft.com/office/powerpoint/2010/main" val="16042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7548-52FC-3C94-A1D0-C49E0BDDB50C}"/>
              </a:ext>
            </a:extLst>
          </p:cNvPr>
          <p:cNvSpPr>
            <a:spLocks noGrp="1"/>
          </p:cNvSpPr>
          <p:nvPr>
            <p:ph type="title"/>
          </p:nvPr>
        </p:nvSpPr>
        <p:spPr>
          <a:xfrm>
            <a:off x="457200" y="668049"/>
            <a:ext cx="9102436" cy="75204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Feature Engineering</a:t>
            </a:r>
          </a:p>
        </p:txBody>
      </p:sp>
      <p:sp>
        <p:nvSpPr>
          <p:cNvPr id="4" name="Text Placeholder 3">
            <a:extLst>
              <a:ext uri="{FF2B5EF4-FFF2-40B4-BE49-F238E27FC236}">
                <a16:creationId xmlns:a16="http://schemas.microsoft.com/office/drawing/2014/main" id="{B9919179-3647-37DB-17A2-702B270D754B}"/>
              </a:ext>
            </a:extLst>
          </p:cNvPr>
          <p:cNvSpPr>
            <a:spLocks noGrp="1"/>
          </p:cNvSpPr>
          <p:nvPr>
            <p:ph type="body" sz="half" idx="2"/>
          </p:nvPr>
        </p:nvSpPr>
        <p:spPr>
          <a:xfrm>
            <a:off x="457200" y="5001490"/>
            <a:ext cx="10106891" cy="867497"/>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As we see there is more impact of title and author feature for choosing the label/target data so we merge into one cell.</a:t>
            </a:r>
          </a:p>
        </p:txBody>
      </p:sp>
      <p:pic>
        <p:nvPicPr>
          <p:cNvPr id="6" name="Picture 5">
            <a:extLst>
              <a:ext uri="{FF2B5EF4-FFF2-40B4-BE49-F238E27FC236}">
                <a16:creationId xmlns:a16="http://schemas.microsoft.com/office/drawing/2014/main" id="{1F761B34-7A17-0179-DEFE-8D5325AF056A}"/>
              </a:ext>
            </a:extLst>
          </p:cNvPr>
          <p:cNvPicPr>
            <a:picLocks noChangeAspect="1"/>
          </p:cNvPicPr>
          <p:nvPr/>
        </p:nvPicPr>
        <p:blipFill>
          <a:blip r:embed="rId2"/>
          <a:stretch>
            <a:fillRect/>
          </a:stretch>
        </p:blipFill>
        <p:spPr>
          <a:xfrm>
            <a:off x="628679" y="1673139"/>
            <a:ext cx="9485140" cy="2476298"/>
          </a:xfrm>
          <a:prstGeom prst="rect">
            <a:avLst/>
          </a:prstGeom>
        </p:spPr>
      </p:pic>
    </p:spTree>
    <p:extLst>
      <p:ext uri="{BB962C8B-B14F-4D97-AF65-F5344CB8AC3E}">
        <p14:creationId xmlns:p14="http://schemas.microsoft.com/office/powerpoint/2010/main" val="3090557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4FF2-1DE7-D214-ED3A-6AE284A1C1DB}"/>
              </a:ext>
            </a:extLst>
          </p:cNvPr>
          <p:cNvSpPr>
            <a:spLocks noGrp="1"/>
          </p:cNvSpPr>
          <p:nvPr>
            <p:ph type="title"/>
          </p:nvPr>
        </p:nvSpPr>
        <p:spPr>
          <a:xfrm>
            <a:off x="817418" y="827377"/>
            <a:ext cx="6269182" cy="48187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04DB397C-B51E-8155-5726-36B3163A2628}"/>
              </a:ext>
            </a:extLst>
          </p:cNvPr>
          <p:cNvSpPr>
            <a:spLocks noGrp="1"/>
          </p:cNvSpPr>
          <p:nvPr>
            <p:ph idx="1"/>
          </p:nvPr>
        </p:nvSpPr>
        <p:spPr>
          <a:xfrm>
            <a:off x="817418" y="1530927"/>
            <a:ext cx="9240982" cy="4202120"/>
          </a:xfrm>
        </p:spPr>
        <p:txBody>
          <a:bodyPr>
            <a:normAutofit fontScale="92500" lnSpcReduction="10000"/>
          </a:bodyPr>
          <a:lstStyle/>
          <a:p>
            <a:pPr marL="0" indent="0" algn="l">
              <a:buNone/>
            </a:pPr>
            <a:r>
              <a:rPr lang="en-US" sz="1900" b="1" dirty="0">
                <a:solidFill>
                  <a:schemeClr val="tx1"/>
                </a:solidFill>
                <a:latin typeface="Times New Roman" panose="02020603050405020304" pitchFamily="18" charset="0"/>
                <a:cs typeface="Times New Roman" panose="02020603050405020304" pitchFamily="18" charset="0"/>
              </a:rPr>
              <a:t>S</a:t>
            </a:r>
            <a:r>
              <a:rPr lang="en-US" sz="1900" b="1" i="0" dirty="0">
                <a:solidFill>
                  <a:schemeClr val="tx1"/>
                </a:solidFill>
                <a:effectLst/>
                <a:latin typeface="Times New Roman" panose="02020603050405020304" pitchFamily="18" charset="0"/>
                <a:cs typeface="Times New Roman" panose="02020603050405020304" pitchFamily="18" charset="0"/>
              </a:rPr>
              <a:t>temming and Data Cleaning</a:t>
            </a:r>
          </a:p>
          <a:p>
            <a:pPr marL="0" indent="0" algn="l">
              <a:buNone/>
            </a:pPr>
            <a:r>
              <a:rPr lang="en-US" sz="1900" b="0" i="0" u="sng" dirty="0">
                <a:solidFill>
                  <a:schemeClr val="tx1"/>
                </a:solidFill>
                <a:effectLst/>
                <a:latin typeface="Times New Roman" panose="02020603050405020304" pitchFamily="18" charset="0"/>
                <a:cs typeface="Times New Roman" panose="02020603050405020304" pitchFamily="18" charset="0"/>
              </a:rPr>
              <a:t>Stemming</a:t>
            </a:r>
            <a:r>
              <a:rPr lang="en-US" sz="1900" b="0" i="0" dirty="0">
                <a:solidFill>
                  <a:schemeClr val="tx1"/>
                </a:solidFill>
                <a:effectLst/>
                <a:latin typeface="Times New Roman" panose="02020603050405020304" pitchFamily="18" charset="0"/>
                <a:cs typeface="Times New Roman" panose="02020603050405020304" pitchFamily="18" charset="0"/>
              </a:rPr>
              <a:t>: This is the process of reducing the words into roots words and that will remove suffix and prefix from the word.</a:t>
            </a:r>
          </a:p>
          <a:p>
            <a:pPr algn="l"/>
            <a:r>
              <a:rPr lang="en-US" sz="1900" b="0" i="0" u="sng" dirty="0">
                <a:solidFill>
                  <a:schemeClr val="tx1"/>
                </a:solidFill>
                <a:effectLst/>
                <a:latin typeface="Times New Roman" panose="02020603050405020304" pitchFamily="18" charset="0"/>
                <a:cs typeface="Times New Roman" panose="02020603050405020304" pitchFamily="18" charset="0"/>
              </a:rPr>
              <a:t>Steps are followed:</a:t>
            </a:r>
          </a:p>
          <a:p>
            <a:pPr algn="l">
              <a:buFont typeface="+mj-lt"/>
              <a:buAutoNum type="arabicPeriod"/>
            </a:pPr>
            <a:r>
              <a:rPr lang="en-US" sz="1900" b="0" i="0" dirty="0">
                <a:solidFill>
                  <a:schemeClr val="tx1"/>
                </a:solidFill>
                <a:effectLst/>
                <a:latin typeface="Times New Roman" panose="02020603050405020304" pitchFamily="18" charset="0"/>
                <a:cs typeface="Times New Roman" panose="02020603050405020304" pitchFamily="18" charset="0"/>
              </a:rPr>
              <a:t>Firstly, all the sequences except English characters are removed from the string.</a:t>
            </a:r>
          </a:p>
          <a:p>
            <a:pPr algn="l">
              <a:buFont typeface="+mj-lt"/>
              <a:buAutoNum type="arabicPeriod"/>
            </a:pPr>
            <a:r>
              <a:rPr lang="en-US" sz="1900" b="0" i="0" dirty="0">
                <a:solidFill>
                  <a:schemeClr val="tx1"/>
                </a:solidFill>
                <a:effectLst/>
                <a:latin typeface="Times New Roman" panose="02020603050405020304" pitchFamily="18" charset="0"/>
                <a:cs typeface="Times New Roman" panose="02020603050405020304" pitchFamily="18" charset="0"/>
              </a:rPr>
              <a:t>Next, to avoid false predictions or ambiguity with upper and lowercase, all the characters in strings are converted to lowercase.</a:t>
            </a:r>
          </a:p>
          <a:p>
            <a:pPr algn="l">
              <a:buFont typeface="+mj-lt"/>
              <a:buAutoNum type="arabicPeriod"/>
            </a:pPr>
            <a:r>
              <a:rPr lang="en-US" sz="1900" b="0" i="0" dirty="0">
                <a:solidFill>
                  <a:schemeClr val="tx1"/>
                </a:solidFill>
                <a:effectLst/>
                <a:latin typeface="Times New Roman" panose="02020603050405020304" pitchFamily="18" charset="0"/>
                <a:cs typeface="Times New Roman" panose="02020603050405020304" pitchFamily="18" charset="0"/>
              </a:rPr>
              <a:t>Next, all the sentences are tokenized into words.</a:t>
            </a:r>
          </a:p>
          <a:p>
            <a:pPr algn="l">
              <a:buFont typeface="+mj-lt"/>
              <a:buAutoNum type="arabicPeriod"/>
            </a:pPr>
            <a:r>
              <a:rPr lang="en-US" sz="1900" b="0" i="0" dirty="0">
                <a:solidFill>
                  <a:schemeClr val="tx1"/>
                </a:solidFill>
                <a:effectLst/>
                <a:latin typeface="Times New Roman" panose="02020603050405020304" pitchFamily="18" charset="0"/>
                <a:cs typeface="Times New Roman" panose="02020603050405020304" pitchFamily="18" charset="0"/>
              </a:rPr>
              <a:t>To facilitate fast processing, stemming is applied to the tokenized words.</a:t>
            </a:r>
          </a:p>
          <a:p>
            <a:pPr algn="l">
              <a:buFont typeface="+mj-lt"/>
              <a:buAutoNum type="arabicPeriod"/>
            </a:pPr>
            <a:r>
              <a:rPr lang="en-US" sz="1900" b="0" i="0" dirty="0">
                <a:solidFill>
                  <a:schemeClr val="tx1"/>
                </a:solidFill>
                <a:effectLst/>
                <a:latin typeface="Times New Roman" panose="02020603050405020304" pitchFamily="18" charset="0"/>
                <a:cs typeface="Times New Roman" panose="02020603050405020304" pitchFamily="18" charset="0"/>
              </a:rPr>
              <a:t>Next, words are joined together and stored in the corpus.</a:t>
            </a:r>
          </a:p>
          <a:p>
            <a:pPr algn="l"/>
            <a:r>
              <a:rPr lang="en-US" sz="1900" b="0" i="0" dirty="0">
                <a:solidFill>
                  <a:schemeClr val="tx1"/>
                </a:solidFill>
                <a:effectLst/>
                <a:latin typeface="Times New Roman" panose="02020603050405020304" pitchFamily="18" charset="0"/>
                <a:cs typeface="Times New Roman" panose="02020603050405020304" pitchFamily="18" charset="0"/>
              </a:rPr>
              <a:t>Note: In this tutorial, we have used “title_author" column for classification task. Also, the loop inside the function runs over all the examples in the title_author column.</a:t>
            </a:r>
          </a:p>
          <a:p>
            <a:endParaRPr lang="en-US" dirty="0"/>
          </a:p>
        </p:txBody>
      </p:sp>
    </p:spTree>
    <p:extLst>
      <p:ext uri="{BB962C8B-B14F-4D97-AF65-F5344CB8AC3E}">
        <p14:creationId xmlns:p14="http://schemas.microsoft.com/office/powerpoint/2010/main" val="3252069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0704-8E25-D430-6D9C-166745E88B4A}"/>
              </a:ext>
            </a:extLst>
          </p:cNvPr>
          <p:cNvSpPr>
            <a:spLocks noGrp="1"/>
          </p:cNvSpPr>
          <p:nvPr>
            <p:ph type="title"/>
          </p:nvPr>
        </p:nvSpPr>
        <p:spPr>
          <a:xfrm>
            <a:off x="921327" y="1198417"/>
            <a:ext cx="8610600" cy="586594"/>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Feature Engineering </a:t>
            </a:r>
          </a:p>
        </p:txBody>
      </p:sp>
      <p:pic>
        <p:nvPicPr>
          <p:cNvPr id="6" name="Content Placeholder 5">
            <a:extLst>
              <a:ext uri="{FF2B5EF4-FFF2-40B4-BE49-F238E27FC236}">
                <a16:creationId xmlns:a16="http://schemas.microsoft.com/office/drawing/2014/main" id="{704C148F-2BA5-EEE6-AEF6-3F3D1E7B4D63}"/>
              </a:ext>
            </a:extLst>
          </p:cNvPr>
          <p:cNvPicPr>
            <a:picLocks noGrp="1" noChangeAspect="1"/>
          </p:cNvPicPr>
          <p:nvPr>
            <p:ph idx="1"/>
          </p:nvPr>
        </p:nvPicPr>
        <p:blipFill>
          <a:blip r:embed="rId2"/>
          <a:stretch>
            <a:fillRect/>
          </a:stretch>
        </p:blipFill>
        <p:spPr>
          <a:xfrm>
            <a:off x="921327" y="1932710"/>
            <a:ext cx="7142018" cy="2438400"/>
          </a:xfrm>
        </p:spPr>
      </p:pic>
    </p:spTree>
    <p:extLst>
      <p:ext uri="{BB962C8B-B14F-4D97-AF65-F5344CB8AC3E}">
        <p14:creationId xmlns:p14="http://schemas.microsoft.com/office/powerpoint/2010/main" val="400488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7E9B-FBE1-FA76-E206-8B27FEDF604D}"/>
              </a:ext>
            </a:extLst>
          </p:cNvPr>
          <p:cNvSpPr>
            <a:spLocks noGrp="1"/>
          </p:cNvSpPr>
          <p:nvPr>
            <p:ph type="title"/>
          </p:nvPr>
        </p:nvSpPr>
        <p:spPr>
          <a:xfrm>
            <a:off x="484909" y="512618"/>
            <a:ext cx="8763000" cy="53340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Machine Learning and Analysis </a:t>
            </a:r>
          </a:p>
        </p:txBody>
      </p:sp>
      <p:sp>
        <p:nvSpPr>
          <p:cNvPr id="3" name="Content Placeholder 2">
            <a:extLst>
              <a:ext uri="{FF2B5EF4-FFF2-40B4-BE49-F238E27FC236}">
                <a16:creationId xmlns:a16="http://schemas.microsoft.com/office/drawing/2014/main" id="{34CB4400-2CC5-009D-A43A-42814FA4C366}"/>
              </a:ext>
            </a:extLst>
          </p:cNvPr>
          <p:cNvSpPr>
            <a:spLocks noGrp="1"/>
          </p:cNvSpPr>
          <p:nvPr>
            <p:ph idx="1"/>
          </p:nvPr>
        </p:nvSpPr>
        <p:spPr>
          <a:xfrm>
            <a:off x="484909" y="1336963"/>
            <a:ext cx="9171709" cy="493221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In the following analysis will compare between 4 different Classification model Logistic Regression, Naïve Bayes, Decision Tree and XGBoost in term of predicting the news whether its fake or real and as result obtained, we will decide whether we need to do hyperparameter tunning or not.</a:t>
            </a:r>
          </a:p>
          <a:p>
            <a:r>
              <a:rPr lang="en-US" dirty="0">
                <a:solidFill>
                  <a:schemeClr val="tx1"/>
                </a:solidFill>
                <a:latin typeface="Times New Roman" panose="02020603050405020304" pitchFamily="18" charset="0"/>
                <a:cs typeface="Times New Roman" panose="02020603050405020304" pitchFamily="18" charset="0"/>
              </a:rPr>
              <a:t>Here we are using CountVectorizer and TF-IDF vectorizer to convert the words/sentences into matrix.</a:t>
            </a:r>
          </a:p>
          <a:p>
            <a:r>
              <a:rPr lang="en-US" dirty="0">
                <a:solidFill>
                  <a:schemeClr val="tx1"/>
                </a:solidFill>
                <a:latin typeface="Times New Roman" panose="02020603050405020304" pitchFamily="18" charset="0"/>
                <a:cs typeface="Times New Roman" panose="02020603050405020304" pitchFamily="18" charset="0"/>
              </a:rPr>
              <a:t>In building a news detector, two intuitive considerations can be made to optimize the model accuracy. This model focuses on maximizing the vectorization of the input data set.</a:t>
            </a:r>
          </a:p>
          <a:p>
            <a:r>
              <a:rPr lang="en-US" dirty="0">
                <a:solidFill>
                  <a:schemeClr val="tx1"/>
                </a:solidFill>
                <a:latin typeface="Times New Roman" panose="02020603050405020304" pitchFamily="18" charset="0"/>
                <a:cs typeface="Times New Roman" panose="02020603050405020304" pitchFamily="18" charset="0"/>
              </a:rPr>
              <a:t>Using a countVectorizer for news dataset that have similar news articles. Intuitively, it means if more similar news article are found int the dataset, it is more likely these news article will be valid or false depending on the majority label.</a:t>
            </a:r>
          </a:p>
          <a:p>
            <a:r>
              <a:rPr lang="en-US" dirty="0">
                <a:solidFill>
                  <a:schemeClr val="tx1"/>
                </a:solidFill>
                <a:latin typeface="Times New Roman" panose="02020603050405020304" pitchFamily="18" charset="0"/>
                <a:cs typeface="Times New Roman" panose="02020603050405020304" pitchFamily="18" charset="0"/>
              </a:rPr>
              <a:t>The TFIDF works better in a dataset that has a lot of unique news article as it is able to highlight the weight of these unique words. Here I have done with both and get around similar accuracy.</a:t>
            </a:r>
          </a:p>
          <a:p>
            <a:endParaRPr lang="en-US" dirty="0"/>
          </a:p>
          <a:p>
            <a:endParaRPr lang="en-US" dirty="0"/>
          </a:p>
        </p:txBody>
      </p:sp>
    </p:spTree>
    <p:extLst>
      <p:ext uri="{BB962C8B-B14F-4D97-AF65-F5344CB8AC3E}">
        <p14:creationId xmlns:p14="http://schemas.microsoft.com/office/powerpoint/2010/main" val="383935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2343-D019-F8DA-74D7-3A1F3787E552}"/>
              </a:ext>
            </a:extLst>
          </p:cNvPr>
          <p:cNvSpPr>
            <a:spLocks noGrp="1"/>
          </p:cNvSpPr>
          <p:nvPr>
            <p:ph type="title"/>
          </p:nvPr>
        </p:nvSpPr>
        <p:spPr>
          <a:xfrm>
            <a:off x="677333" y="457201"/>
            <a:ext cx="7510703" cy="651164"/>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Data Spitting</a:t>
            </a:r>
            <a:r>
              <a:rPr lang="en-US" dirty="0">
                <a:solidFill>
                  <a:schemeClr val="tx1"/>
                </a:solidFill>
                <a:latin typeface="Times New Roman" panose="02020603050405020304" pitchFamily="18" charset="0"/>
                <a:cs typeface="Times New Roman" panose="02020603050405020304" pitchFamily="18" charset="0"/>
              </a:rPr>
              <a:t>: I have done with analysis with both count vectorizer as well as with TF-IDF vectorization.</a:t>
            </a:r>
          </a:p>
        </p:txBody>
      </p:sp>
      <p:pic>
        <p:nvPicPr>
          <p:cNvPr id="6" name="Content Placeholder 5">
            <a:extLst>
              <a:ext uri="{FF2B5EF4-FFF2-40B4-BE49-F238E27FC236}">
                <a16:creationId xmlns:a16="http://schemas.microsoft.com/office/drawing/2014/main" id="{8A19ED4F-164A-197E-5502-AE88C95B2F93}"/>
              </a:ext>
            </a:extLst>
          </p:cNvPr>
          <p:cNvPicPr>
            <a:picLocks noGrp="1" noChangeAspect="1"/>
          </p:cNvPicPr>
          <p:nvPr>
            <p:ph idx="1"/>
          </p:nvPr>
        </p:nvPicPr>
        <p:blipFill>
          <a:blip r:embed="rId2"/>
          <a:stretch>
            <a:fillRect/>
          </a:stretch>
        </p:blipFill>
        <p:spPr>
          <a:xfrm>
            <a:off x="760031" y="1390765"/>
            <a:ext cx="8598342" cy="1416123"/>
          </a:xfrm>
        </p:spPr>
      </p:pic>
      <p:pic>
        <p:nvPicPr>
          <p:cNvPr id="10" name="Picture 9">
            <a:extLst>
              <a:ext uri="{FF2B5EF4-FFF2-40B4-BE49-F238E27FC236}">
                <a16:creationId xmlns:a16="http://schemas.microsoft.com/office/drawing/2014/main" id="{3700BE84-A92B-0F83-8574-E612C5426FD5}"/>
              </a:ext>
            </a:extLst>
          </p:cNvPr>
          <p:cNvPicPr>
            <a:picLocks noChangeAspect="1"/>
          </p:cNvPicPr>
          <p:nvPr/>
        </p:nvPicPr>
        <p:blipFill>
          <a:blip r:embed="rId3"/>
          <a:stretch>
            <a:fillRect/>
          </a:stretch>
        </p:blipFill>
        <p:spPr>
          <a:xfrm>
            <a:off x="1045854" y="3429000"/>
            <a:ext cx="9150820" cy="1663786"/>
          </a:xfrm>
          <a:prstGeom prst="rect">
            <a:avLst/>
          </a:prstGeom>
        </p:spPr>
      </p:pic>
    </p:spTree>
    <p:extLst>
      <p:ext uri="{BB962C8B-B14F-4D97-AF65-F5344CB8AC3E}">
        <p14:creationId xmlns:p14="http://schemas.microsoft.com/office/powerpoint/2010/main" val="235337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1EFB-0272-A0E3-2101-C1896C2382E2}"/>
              </a:ext>
            </a:extLst>
          </p:cNvPr>
          <p:cNvSpPr>
            <a:spLocks noGrp="1"/>
          </p:cNvSpPr>
          <p:nvPr>
            <p:ph type="title"/>
          </p:nvPr>
        </p:nvSpPr>
        <p:spPr>
          <a:xfrm>
            <a:off x="815067" y="2477993"/>
            <a:ext cx="7685037" cy="99949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Data Description Section</a:t>
            </a:r>
          </a:p>
        </p:txBody>
      </p:sp>
    </p:spTree>
    <p:extLst>
      <p:ext uri="{BB962C8B-B14F-4D97-AF65-F5344CB8AC3E}">
        <p14:creationId xmlns:p14="http://schemas.microsoft.com/office/powerpoint/2010/main" val="10435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4628-473B-CEAB-F280-492446B3B1A5}"/>
              </a:ext>
            </a:extLst>
          </p:cNvPr>
          <p:cNvSpPr>
            <a:spLocks noGrp="1"/>
          </p:cNvSpPr>
          <p:nvPr>
            <p:ph type="title"/>
          </p:nvPr>
        </p:nvSpPr>
        <p:spPr>
          <a:xfrm>
            <a:off x="677334" y="755073"/>
            <a:ext cx="7074284" cy="601906"/>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Evaluation Function</a:t>
            </a:r>
          </a:p>
        </p:txBody>
      </p:sp>
      <p:pic>
        <p:nvPicPr>
          <p:cNvPr id="6" name="Content Placeholder 5">
            <a:extLst>
              <a:ext uri="{FF2B5EF4-FFF2-40B4-BE49-F238E27FC236}">
                <a16:creationId xmlns:a16="http://schemas.microsoft.com/office/drawing/2014/main" id="{EE6F5576-CD4F-CD66-CFD3-4771E9C22CE3}"/>
              </a:ext>
            </a:extLst>
          </p:cNvPr>
          <p:cNvPicPr>
            <a:picLocks noGrp="1" noChangeAspect="1"/>
          </p:cNvPicPr>
          <p:nvPr>
            <p:ph idx="1"/>
          </p:nvPr>
        </p:nvPicPr>
        <p:blipFill>
          <a:blip r:embed="rId2"/>
          <a:stretch>
            <a:fillRect/>
          </a:stretch>
        </p:blipFill>
        <p:spPr>
          <a:xfrm>
            <a:off x="594206" y="1711037"/>
            <a:ext cx="6866466" cy="3747653"/>
          </a:xfrm>
        </p:spPr>
      </p:pic>
    </p:spTree>
    <p:extLst>
      <p:ext uri="{BB962C8B-B14F-4D97-AF65-F5344CB8AC3E}">
        <p14:creationId xmlns:p14="http://schemas.microsoft.com/office/powerpoint/2010/main" val="343865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E484-21DA-28F4-464A-5DE465125457}"/>
              </a:ext>
            </a:extLst>
          </p:cNvPr>
          <p:cNvSpPr>
            <a:spLocks noGrp="1"/>
          </p:cNvSpPr>
          <p:nvPr>
            <p:ph type="title"/>
          </p:nvPr>
        </p:nvSpPr>
        <p:spPr>
          <a:xfrm>
            <a:off x="677334" y="408710"/>
            <a:ext cx="5148502" cy="644236"/>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Model 1 :Logistic Regression Model</a:t>
            </a:r>
          </a:p>
        </p:txBody>
      </p:sp>
      <p:pic>
        <p:nvPicPr>
          <p:cNvPr id="6" name="Content Placeholder 5">
            <a:extLst>
              <a:ext uri="{FF2B5EF4-FFF2-40B4-BE49-F238E27FC236}">
                <a16:creationId xmlns:a16="http://schemas.microsoft.com/office/drawing/2014/main" id="{A4994080-8C09-C414-D793-3D30B342BF68}"/>
              </a:ext>
            </a:extLst>
          </p:cNvPr>
          <p:cNvPicPr>
            <a:picLocks noGrp="1" noChangeAspect="1"/>
          </p:cNvPicPr>
          <p:nvPr>
            <p:ph idx="1"/>
          </p:nvPr>
        </p:nvPicPr>
        <p:blipFill>
          <a:blip r:embed="rId2"/>
          <a:stretch>
            <a:fillRect/>
          </a:stretch>
        </p:blipFill>
        <p:spPr>
          <a:xfrm>
            <a:off x="1394258" y="1343891"/>
            <a:ext cx="6495906" cy="3297381"/>
          </a:xfrm>
        </p:spPr>
      </p:pic>
      <p:pic>
        <p:nvPicPr>
          <p:cNvPr id="8" name="Picture 7">
            <a:extLst>
              <a:ext uri="{FF2B5EF4-FFF2-40B4-BE49-F238E27FC236}">
                <a16:creationId xmlns:a16="http://schemas.microsoft.com/office/drawing/2014/main" id="{0B616C5F-9A03-58FA-DF84-2A1BB3CC43E3}"/>
              </a:ext>
            </a:extLst>
          </p:cNvPr>
          <p:cNvPicPr>
            <a:picLocks noChangeAspect="1"/>
          </p:cNvPicPr>
          <p:nvPr/>
        </p:nvPicPr>
        <p:blipFill>
          <a:blip r:embed="rId3"/>
          <a:stretch>
            <a:fillRect/>
          </a:stretch>
        </p:blipFill>
        <p:spPr>
          <a:xfrm>
            <a:off x="1021579" y="4831735"/>
            <a:ext cx="8151274" cy="958899"/>
          </a:xfrm>
          <a:prstGeom prst="rect">
            <a:avLst/>
          </a:prstGeom>
        </p:spPr>
      </p:pic>
    </p:spTree>
    <p:extLst>
      <p:ext uri="{BB962C8B-B14F-4D97-AF65-F5344CB8AC3E}">
        <p14:creationId xmlns:p14="http://schemas.microsoft.com/office/powerpoint/2010/main" val="3087326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E484-21DA-28F4-464A-5DE465125457}"/>
              </a:ext>
            </a:extLst>
          </p:cNvPr>
          <p:cNvSpPr>
            <a:spLocks noGrp="1"/>
          </p:cNvSpPr>
          <p:nvPr>
            <p:ph type="title"/>
          </p:nvPr>
        </p:nvSpPr>
        <p:spPr>
          <a:xfrm>
            <a:off x="677334" y="408710"/>
            <a:ext cx="5003030" cy="644236"/>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Model 2 : Naïve Bayes Model</a:t>
            </a:r>
          </a:p>
        </p:txBody>
      </p:sp>
      <p:pic>
        <p:nvPicPr>
          <p:cNvPr id="7" name="Picture 6">
            <a:extLst>
              <a:ext uri="{FF2B5EF4-FFF2-40B4-BE49-F238E27FC236}">
                <a16:creationId xmlns:a16="http://schemas.microsoft.com/office/drawing/2014/main" id="{C77E69DC-A201-91E3-2820-228A513801FE}"/>
              </a:ext>
            </a:extLst>
          </p:cNvPr>
          <p:cNvPicPr>
            <a:picLocks noChangeAspect="1"/>
          </p:cNvPicPr>
          <p:nvPr/>
        </p:nvPicPr>
        <p:blipFill>
          <a:blip r:embed="rId2"/>
          <a:stretch>
            <a:fillRect/>
          </a:stretch>
        </p:blipFill>
        <p:spPr>
          <a:xfrm>
            <a:off x="785198" y="1370944"/>
            <a:ext cx="7651900" cy="3035456"/>
          </a:xfrm>
          <a:prstGeom prst="rect">
            <a:avLst/>
          </a:prstGeom>
        </p:spPr>
      </p:pic>
      <p:pic>
        <p:nvPicPr>
          <p:cNvPr id="12" name="Picture 11">
            <a:extLst>
              <a:ext uri="{FF2B5EF4-FFF2-40B4-BE49-F238E27FC236}">
                <a16:creationId xmlns:a16="http://schemas.microsoft.com/office/drawing/2014/main" id="{27532990-6DDB-BBE7-90AB-A80EFA2C7F9B}"/>
              </a:ext>
            </a:extLst>
          </p:cNvPr>
          <p:cNvPicPr>
            <a:picLocks noChangeAspect="1"/>
          </p:cNvPicPr>
          <p:nvPr/>
        </p:nvPicPr>
        <p:blipFill>
          <a:blip r:embed="rId3"/>
          <a:stretch>
            <a:fillRect/>
          </a:stretch>
        </p:blipFill>
        <p:spPr>
          <a:xfrm>
            <a:off x="785198" y="4724398"/>
            <a:ext cx="7188569" cy="920797"/>
          </a:xfrm>
          <a:prstGeom prst="rect">
            <a:avLst/>
          </a:prstGeom>
        </p:spPr>
      </p:pic>
    </p:spTree>
    <p:extLst>
      <p:ext uri="{BB962C8B-B14F-4D97-AF65-F5344CB8AC3E}">
        <p14:creationId xmlns:p14="http://schemas.microsoft.com/office/powerpoint/2010/main" val="49026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AD7C-0EFB-6E1A-763D-CB00DDE29E91}"/>
              </a:ext>
            </a:extLst>
          </p:cNvPr>
          <p:cNvSpPr>
            <a:spLocks noGrp="1"/>
          </p:cNvSpPr>
          <p:nvPr>
            <p:ph type="title"/>
          </p:nvPr>
        </p:nvSpPr>
        <p:spPr>
          <a:xfrm>
            <a:off x="677334" y="511728"/>
            <a:ext cx="3854528" cy="662731"/>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3 :Decision Tree</a:t>
            </a:r>
          </a:p>
        </p:txBody>
      </p:sp>
      <p:pic>
        <p:nvPicPr>
          <p:cNvPr id="8" name="Picture 7">
            <a:extLst>
              <a:ext uri="{FF2B5EF4-FFF2-40B4-BE49-F238E27FC236}">
                <a16:creationId xmlns:a16="http://schemas.microsoft.com/office/drawing/2014/main" id="{E9AA430F-78C2-9112-16EB-6A043759ACE3}"/>
              </a:ext>
            </a:extLst>
          </p:cNvPr>
          <p:cNvPicPr>
            <a:picLocks noChangeAspect="1"/>
          </p:cNvPicPr>
          <p:nvPr/>
        </p:nvPicPr>
        <p:blipFill>
          <a:blip r:embed="rId2"/>
          <a:stretch>
            <a:fillRect/>
          </a:stretch>
        </p:blipFill>
        <p:spPr>
          <a:xfrm>
            <a:off x="827917" y="1551925"/>
            <a:ext cx="7017111" cy="2825895"/>
          </a:xfrm>
          <a:prstGeom prst="rect">
            <a:avLst/>
          </a:prstGeom>
        </p:spPr>
      </p:pic>
      <p:pic>
        <p:nvPicPr>
          <p:cNvPr id="10" name="Picture 9">
            <a:extLst>
              <a:ext uri="{FF2B5EF4-FFF2-40B4-BE49-F238E27FC236}">
                <a16:creationId xmlns:a16="http://schemas.microsoft.com/office/drawing/2014/main" id="{5DA602C1-34FC-A809-261F-BABF879C12E3}"/>
              </a:ext>
            </a:extLst>
          </p:cNvPr>
          <p:cNvPicPr>
            <a:picLocks noChangeAspect="1"/>
          </p:cNvPicPr>
          <p:nvPr/>
        </p:nvPicPr>
        <p:blipFill>
          <a:blip r:embed="rId3"/>
          <a:stretch>
            <a:fillRect/>
          </a:stretch>
        </p:blipFill>
        <p:spPr>
          <a:xfrm>
            <a:off x="924267" y="4820275"/>
            <a:ext cx="7512436" cy="971600"/>
          </a:xfrm>
          <a:prstGeom prst="rect">
            <a:avLst/>
          </a:prstGeom>
        </p:spPr>
      </p:pic>
    </p:spTree>
    <p:extLst>
      <p:ext uri="{BB962C8B-B14F-4D97-AF65-F5344CB8AC3E}">
        <p14:creationId xmlns:p14="http://schemas.microsoft.com/office/powerpoint/2010/main" val="393604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082C-C3EE-900C-5BB2-232DB7F3DC29}"/>
              </a:ext>
            </a:extLst>
          </p:cNvPr>
          <p:cNvSpPr>
            <a:spLocks noGrp="1"/>
          </p:cNvSpPr>
          <p:nvPr>
            <p:ph type="title"/>
          </p:nvPr>
        </p:nvSpPr>
        <p:spPr>
          <a:xfrm>
            <a:off x="677334" y="514924"/>
            <a:ext cx="4144048" cy="558803"/>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Model 4 :XGBoost Classifier</a:t>
            </a:r>
          </a:p>
        </p:txBody>
      </p:sp>
      <p:pic>
        <p:nvPicPr>
          <p:cNvPr id="6" name="Picture 5">
            <a:extLst>
              <a:ext uri="{FF2B5EF4-FFF2-40B4-BE49-F238E27FC236}">
                <a16:creationId xmlns:a16="http://schemas.microsoft.com/office/drawing/2014/main" id="{DE046890-8B10-F749-7615-B19DC752E0D7}"/>
              </a:ext>
            </a:extLst>
          </p:cNvPr>
          <p:cNvPicPr>
            <a:picLocks noChangeAspect="1"/>
          </p:cNvPicPr>
          <p:nvPr/>
        </p:nvPicPr>
        <p:blipFill>
          <a:blip r:embed="rId2"/>
          <a:stretch>
            <a:fillRect/>
          </a:stretch>
        </p:blipFill>
        <p:spPr>
          <a:xfrm>
            <a:off x="944552" y="1152433"/>
            <a:ext cx="6731346" cy="3435527"/>
          </a:xfrm>
          <a:prstGeom prst="rect">
            <a:avLst/>
          </a:prstGeom>
        </p:spPr>
      </p:pic>
      <p:pic>
        <p:nvPicPr>
          <p:cNvPr id="8" name="Picture 7">
            <a:extLst>
              <a:ext uri="{FF2B5EF4-FFF2-40B4-BE49-F238E27FC236}">
                <a16:creationId xmlns:a16="http://schemas.microsoft.com/office/drawing/2014/main" id="{78183294-92BF-A705-0E04-C1766019C611}"/>
              </a:ext>
            </a:extLst>
          </p:cNvPr>
          <p:cNvPicPr>
            <a:picLocks noChangeAspect="1"/>
          </p:cNvPicPr>
          <p:nvPr/>
        </p:nvPicPr>
        <p:blipFill>
          <a:blip r:embed="rId3"/>
          <a:stretch>
            <a:fillRect/>
          </a:stretch>
        </p:blipFill>
        <p:spPr>
          <a:xfrm>
            <a:off x="677334" y="5001560"/>
            <a:ext cx="7125066" cy="895396"/>
          </a:xfrm>
          <a:prstGeom prst="rect">
            <a:avLst/>
          </a:prstGeom>
        </p:spPr>
      </p:pic>
    </p:spTree>
    <p:extLst>
      <p:ext uri="{BB962C8B-B14F-4D97-AF65-F5344CB8AC3E}">
        <p14:creationId xmlns:p14="http://schemas.microsoft.com/office/powerpoint/2010/main" val="365916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A5B8-A97A-22F7-137F-82B60AF73717}"/>
              </a:ext>
            </a:extLst>
          </p:cNvPr>
          <p:cNvSpPr>
            <a:spLocks noGrp="1"/>
          </p:cNvSpPr>
          <p:nvPr>
            <p:ph type="title"/>
          </p:nvPr>
        </p:nvSpPr>
        <p:spPr>
          <a:xfrm>
            <a:off x="677334" y="387928"/>
            <a:ext cx="7060430" cy="69272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5 :Logistic Regression with TF-IDF</a:t>
            </a:r>
          </a:p>
        </p:txBody>
      </p:sp>
      <p:pic>
        <p:nvPicPr>
          <p:cNvPr id="6" name="Picture 5">
            <a:extLst>
              <a:ext uri="{FF2B5EF4-FFF2-40B4-BE49-F238E27FC236}">
                <a16:creationId xmlns:a16="http://schemas.microsoft.com/office/drawing/2014/main" id="{20D5239A-27D9-3355-3655-39D08C9ED16B}"/>
              </a:ext>
            </a:extLst>
          </p:cNvPr>
          <p:cNvPicPr>
            <a:picLocks noChangeAspect="1"/>
          </p:cNvPicPr>
          <p:nvPr/>
        </p:nvPicPr>
        <p:blipFill>
          <a:blip r:embed="rId2"/>
          <a:stretch>
            <a:fillRect/>
          </a:stretch>
        </p:blipFill>
        <p:spPr>
          <a:xfrm>
            <a:off x="927498" y="1304843"/>
            <a:ext cx="6998060" cy="3181514"/>
          </a:xfrm>
          <a:prstGeom prst="rect">
            <a:avLst/>
          </a:prstGeom>
        </p:spPr>
      </p:pic>
      <p:pic>
        <p:nvPicPr>
          <p:cNvPr id="8" name="Picture 7">
            <a:extLst>
              <a:ext uri="{FF2B5EF4-FFF2-40B4-BE49-F238E27FC236}">
                <a16:creationId xmlns:a16="http://schemas.microsoft.com/office/drawing/2014/main" id="{7AB6610A-AD67-F9DF-A82D-FA80DFEB0BF1}"/>
              </a:ext>
            </a:extLst>
          </p:cNvPr>
          <p:cNvPicPr>
            <a:picLocks noChangeAspect="1"/>
          </p:cNvPicPr>
          <p:nvPr/>
        </p:nvPicPr>
        <p:blipFill>
          <a:blip r:embed="rId3"/>
          <a:stretch>
            <a:fillRect/>
          </a:stretch>
        </p:blipFill>
        <p:spPr>
          <a:xfrm>
            <a:off x="971951" y="4628634"/>
            <a:ext cx="6953607" cy="768389"/>
          </a:xfrm>
          <a:prstGeom prst="rect">
            <a:avLst/>
          </a:prstGeom>
        </p:spPr>
      </p:pic>
    </p:spTree>
    <p:extLst>
      <p:ext uri="{BB962C8B-B14F-4D97-AF65-F5344CB8AC3E}">
        <p14:creationId xmlns:p14="http://schemas.microsoft.com/office/powerpoint/2010/main" val="1797407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C9EC-D87A-A725-49CA-E00BE93263A2}"/>
              </a:ext>
            </a:extLst>
          </p:cNvPr>
          <p:cNvSpPr>
            <a:spLocks noGrp="1"/>
          </p:cNvSpPr>
          <p:nvPr>
            <p:ph type="title"/>
          </p:nvPr>
        </p:nvSpPr>
        <p:spPr>
          <a:xfrm>
            <a:off x="628842" y="607375"/>
            <a:ext cx="6381557" cy="63038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6 :Naïve Bayes with TF-IDF</a:t>
            </a:r>
          </a:p>
        </p:txBody>
      </p:sp>
      <p:pic>
        <p:nvPicPr>
          <p:cNvPr id="6" name="Picture 5">
            <a:extLst>
              <a:ext uri="{FF2B5EF4-FFF2-40B4-BE49-F238E27FC236}">
                <a16:creationId xmlns:a16="http://schemas.microsoft.com/office/drawing/2014/main" id="{B0E93B84-C726-A0E3-C142-90CCD9B593F3}"/>
              </a:ext>
            </a:extLst>
          </p:cNvPr>
          <p:cNvPicPr>
            <a:picLocks noChangeAspect="1"/>
          </p:cNvPicPr>
          <p:nvPr/>
        </p:nvPicPr>
        <p:blipFill>
          <a:blip r:embed="rId2"/>
          <a:stretch>
            <a:fillRect/>
          </a:stretch>
        </p:blipFill>
        <p:spPr>
          <a:xfrm>
            <a:off x="834457" y="1315548"/>
            <a:ext cx="6350326" cy="3010055"/>
          </a:xfrm>
          <a:prstGeom prst="rect">
            <a:avLst/>
          </a:prstGeom>
        </p:spPr>
      </p:pic>
      <p:pic>
        <p:nvPicPr>
          <p:cNvPr id="8" name="Picture 7">
            <a:extLst>
              <a:ext uri="{FF2B5EF4-FFF2-40B4-BE49-F238E27FC236}">
                <a16:creationId xmlns:a16="http://schemas.microsoft.com/office/drawing/2014/main" id="{4AB8DBA6-D1D7-7D08-15C1-E5080993DEC6}"/>
              </a:ext>
            </a:extLst>
          </p:cNvPr>
          <p:cNvPicPr>
            <a:picLocks noChangeAspect="1"/>
          </p:cNvPicPr>
          <p:nvPr/>
        </p:nvPicPr>
        <p:blipFill>
          <a:blip r:embed="rId3"/>
          <a:stretch>
            <a:fillRect/>
          </a:stretch>
        </p:blipFill>
        <p:spPr>
          <a:xfrm>
            <a:off x="982026" y="4730994"/>
            <a:ext cx="6998060" cy="933498"/>
          </a:xfrm>
          <a:prstGeom prst="rect">
            <a:avLst/>
          </a:prstGeom>
        </p:spPr>
      </p:pic>
    </p:spTree>
    <p:extLst>
      <p:ext uri="{BB962C8B-B14F-4D97-AF65-F5344CB8AC3E}">
        <p14:creationId xmlns:p14="http://schemas.microsoft.com/office/powerpoint/2010/main" val="1430054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C664-B2E2-5430-584C-F459076BCD80}"/>
              </a:ext>
            </a:extLst>
          </p:cNvPr>
          <p:cNvSpPr>
            <a:spLocks noGrp="1"/>
          </p:cNvSpPr>
          <p:nvPr>
            <p:ph type="title"/>
          </p:nvPr>
        </p:nvSpPr>
        <p:spPr>
          <a:xfrm>
            <a:off x="885152" y="649269"/>
            <a:ext cx="6159884" cy="595746"/>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7:DecisionTree with TF-IDF</a:t>
            </a:r>
          </a:p>
        </p:txBody>
      </p:sp>
      <p:pic>
        <p:nvPicPr>
          <p:cNvPr id="6" name="Picture 5">
            <a:extLst>
              <a:ext uri="{FF2B5EF4-FFF2-40B4-BE49-F238E27FC236}">
                <a16:creationId xmlns:a16="http://schemas.microsoft.com/office/drawing/2014/main" id="{90AB6B8F-751E-2EA8-6365-1831FCA69E5B}"/>
              </a:ext>
            </a:extLst>
          </p:cNvPr>
          <p:cNvPicPr>
            <a:picLocks noChangeAspect="1"/>
          </p:cNvPicPr>
          <p:nvPr/>
        </p:nvPicPr>
        <p:blipFill>
          <a:blip r:embed="rId2"/>
          <a:stretch>
            <a:fillRect/>
          </a:stretch>
        </p:blipFill>
        <p:spPr>
          <a:xfrm>
            <a:off x="1023272" y="1537427"/>
            <a:ext cx="6515435" cy="3130711"/>
          </a:xfrm>
          <a:prstGeom prst="rect">
            <a:avLst/>
          </a:prstGeom>
        </p:spPr>
      </p:pic>
      <p:pic>
        <p:nvPicPr>
          <p:cNvPr id="8" name="Picture 7">
            <a:extLst>
              <a:ext uri="{FF2B5EF4-FFF2-40B4-BE49-F238E27FC236}">
                <a16:creationId xmlns:a16="http://schemas.microsoft.com/office/drawing/2014/main" id="{67F4703D-D3F9-7BD4-79E0-DF6DC0E45330}"/>
              </a:ext>
            </a:extLst>
          </p:cNvPr>
          <p:cNvPicPr>
            <a:picLocks noChangeAspect="1"/>
          </p:cNvPicPr>
          <p:nvPr/>
        </p:nvPicPr>
        <p:blipFill>
          <a:blip r:embed="rId3"/>
          <a:stretch>
            <a:fillRect/>
          </a:stretch>
        </p:blipFill>
        <p:spPr>
          <a:xfrm>
            <a:off x="1135764" y="4841123"/>
            <a:ext cx="7334627" cy="958899"/>
          </a:xfrm>
          <a:prstGeom prst="rect">
            <a:avLst/>
          </a:prstGeom>
        </p:spPr>
      </p:pic>
    </p:spTree>
    <p:extLst>
      <p:ext uri="{BB962C8B-B14F-4D97-AF65-F5344CB8AC3E}">
        <p14:creationId xmlns:p14="http://schemas.microsoft.com/office/powerpoint/2010/main" val="439058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E71A-2374-94D2-53FE-BFC1A0D0240D}"/>
              </a:ext>
            </a:extLst>
          </p:cNvPr>
          <p:cNvSpPr>
            <a:spLocks noGrp="1"/>
          </p:cNvSpPr>
          <p:nvPr>
            <p:ph type="title"/>
          </p:nvPr>
        </p:nvSpPr>
        <p:spPr>
          <a:xfrm>
            <a:off x="864369" y="242455"/>
            <a:ext cx="5958993" cy="699655"/>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Model 8:XG Boost Classifier with TF-IDF</a:t>
            </a:r>
          </a:p>
        </p:txBody>
      </p:sp>
      <p:pic>
        <p:nvPicPr>
          <p:cNvPr id="6" name="Picture 5">
            <a:extLst>
              <a:ext uri="{FF2B5EF4-FFF2-40B4-BE49-F238E27FC236}">
                <a16:creationId xmlns:a16="http://schemas.microsoft.com/office/drawing/2014/main" id="{1F95D65E-2720-3D28-BEE8-1B8CD2A4E960}"/>
              </a:ext>
            </a:extLst>
          </p:cNvPr>
          <p:cNvPicPr>
            <a:picLocks noChangeAspect="1"/>
          </p:cNvPicPr>
          <p:nvPr/>
        </p:nvPicPr>
        <p:blipFill>
          <a:blip r:embed="rId2"/>
          <a:stretch>
            <a:fillRect/>
          </a:stretch>
        </p:blipFill>
        <p:spPr>
          <a:xfrm>
            <a:off x="1022412" y="1255888"/>
            <a:ext cx="6426530" cy="2806844"/>
          </a:xfrm>
          <a:prstGeom prst="rect">
            <a:avLst/>
          </a:prstGeom>
        </p:spPr>
      </p:pic>
      <p:pic>
        <p:nvPicPr>
          <p:cNvPr id="8" name="Picture 7">
            <a:extLst>
              <a:ext uri="{FF2B5EF4-FFF2-40B4-BE49-F238E27FC236}">
                <a16:creationId xmlns:a16="http://schemas.microsoft.com/office/drawing/2014/main" id="{0F835C81-77F5-D14E-8588-FBB42BCC538E}"/>
              </a:ext>
            </a:extLst>
          </p:cNvPr>
          <p:cNvPicPr>
            <a:picLocks noChangeAspect="1"/>
          </p:cNvPicPr>
          <p:nvPr/>
        </p:nvPicPr>
        <p:blipFill>
          <a:blip r:embed="rId3"/>
          <a:stretch>
            <a:fillRect/>
          </a:stretch>
        </p:blipFill>
        <p:spPr>
          <a:xfrm>
            <a:off x="1167885" y="4481582"/>
            <a:ext cx="7125066" cy="857294"/>
          </a:xfrm>
          <a:prstGeom prst="rect">
            <a:avLst/>
          </a:prstGeom>
        </p:spPr>
      </p:pic>
    </p:spTree>
    <p:extLst>
      <p:ext uri="{BB962C8B-B14F-4D97-AF65-F5344CB8AC3E}">
        <p14:creationId xmlns:p14="http://schemas.microsoft.com/office/powerpoint/2010/main" val="680076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28A7-328F-B9D0-21CE-06E330315C1E}"/>
              </a:ext>
            </a:extLst>
          </p:cNvPr>
          <p:cNvSpPr>
            <a:spLocks noGrp="1"/>
          </p:cNvSpPr>
          <p:nvPr>
            <p:ph type="title"/>
          </p:nvPr>
        </p:nvSpPr>
        <p:spPr>
          <a:xfrm>
            <a:off x="677334" y="408710"/>
            <a:ext cx="6582448" cy="619093"/>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Model Accuracy of all model with split TF-IDF</a:t>
            </a:r>
          </a:p>
        </p:txBody>
      </p:sp>
      <p:sp>
        <p:nvSpPr>
          <p:cNvPr id="5" name="Title 1">
            <a:extLst>
              <a:ext uri="{FF2B5EF4-FFF2-40B4-BE49-F238E27FC236}">
                <a16:creationId xmlns:a16="http://schemas.microsoft.com/office/drawing/2014/main" id="{437B1E94-2D56-B704-948B-AF4021165C3A}"/>
              </a:ext>
            </a:extLst>
          </p:cNvPr>
          <p:cNvSpPr txBox="1">
            <a:spLocks/>
          </p:cNvSpPr>
          <p:nvPr/>
        </p:nvSpPr>
        <p:spPr>
          <a:xfrm>
            <a:off x="531860" y="3490062"/>
            <a:ext cx="8030249" cy="619093"/>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Model Accuracy of all model with split Count Vectorizer</a:t>
            </a:r>
          </a:p>
        </p:txBody>
      </p:sp>
      <p:pic>
        <p:nvPicPr>
          <p:cNvPr id="9" name="Picture 8">
            <a:extLst>
              <a:ext uri="{FF2B5EF4-FFF2-40B4-BE49-F238E27FC236}">
                <a16:creationId xmlns:a16="http://schemas.microsoft.com/office/drawing/2014/main" id="{1F6CC784-1A77-F85D-B5F7-208730FE75CA}"/>
              </a:ext>
            </a:extLst>
          </p:cNvPr>
          <p:cNvPicPr>
            <a:picLocks noChangeAspect="1"/>
          </p:cNvPicPr>
          <p:nvPr/>
        </p:nvPicPr>
        <p:blipFill>
          <a:blip r:embed="rId2"/>
          <a:stretch>
            <a:fillRect/>
          </a:stretch>
        </p:blipFill>
        <p:spPr>
          <a:xfrm>
            <a:off x="677334" y="1149927"/>
            <a:ext cx="8355830" cy="2218011"/>
          </a:xfrm>
          <a:prstGeom prst="rect">
            <a:avLst/>
          </a:prstGeom>
        </p:spPr>
      </p:pic>
      <p:pic>
        <p:nvPicPr>
          <p:cNvPr id="11" name="Picture 10">
            <a:extLst>
              <a:ext uri="{FF2B5EF4-FFF2-40B4-BE49-F238E27FC236}">
                <a16:creationId xmlns:a16="http://schemas.microsoft.com/office/drawing/2014/main" id="{9294EA19-349A-78B3-2EEE-6AFEA2BE974B}"/>
              </a:ext>
            </a:extLst>
          </p:cNvPr>
          <p:cNvPicPr>
            <a:picLocks noChangeAspect="1"/>
          </p:cNvPicPr>
          <p:nvPr/>
        </p:nvPicPr>
        <p:blipFill>
          <a:blip r:embed="rId3"/>
          <a:stretch>
            <a:fillRect/>
          </a:stretch>
        </p:blipFill>
        <p:spPr>
          <a:xfrm>
            <a:off x="435594" y="4371109"/>
            <a:ext cx="8126515" cy="2153290"/>
          </a:xfrm>
          <a:prstGeom prst="rect">
            <a:avLst/>
          </a:prstGeom>
        </p:spPr>
      </p:pic>
    </p:spTree>
    <p:extLst>
      <p:ext uri="{BB962C8B-B14F-4D97-AF65-F5344CB8AC3E}">
        <p14:creationId xmlns:p14="http://schemas.microsoft.com/office/powerpoint/2010/main" val="264703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B8A8-AAC3-7034-9CD2-AA948A78D681}"/>
              </a:ext>
            </a:extLst>
          </p:cNvPr>
          <p:cNvSpPr>
            <a:spLocks noGrp="1"/>
          </p:cNvSpPr>
          <p:nvPr>
            <p:ph type="title"/>
          </p:nvPr>
        </p:nvSpPr>
        <p:spPr>
          <a:xfrm>
            <a:off x="677334" y="609600"/>
            <a:ext cx="8596668" cy="82434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Introduction</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1365EA5-3D14-E6B0-3A62-95E8805E76B8}"/>
              </a:ext>
            </a:extLst>
          </p:cNvPr>
          <p:cNvSpPr>
            <a:spLocks noGrp="1"/>
          </p:cNvSpPr>
          <p:nvPr>
            <p:ph idx="1"/>
          </p:nvPr>
        </p:nvSpPr>
        <p:spPr>
          <a:xfrm>
            <a:off x="616527" y="1433944"/>
            <a:ext cx="8125691" cy="5424056"/>
          </a:xfrm>
        </p:spPr>
        <p:txBody>
          <a:bodyPr>
            <a:noAutofit/>
          </a:body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"Misinformation can feel like an insurmountable problem, something that only tech giants and social media platforms can solve. But actually, we can each take steps to help stop it spreading, and these actions will have a direct impact on our own communities, friends and family.” – Jen Thomas, Creative Producer</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Why News are Important:</a:t>
            </a:r>
          </a:p>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Without the news, people would only be able to find out what was happening by asking people who had first-hand knowledge. This would massively reduce the information people would have about the world around them. The fact the news allows people to get up-to-date accounts of recent events is a major reason why it is important.</a:t>
            </a:r>
          </a:p>
          <a:p>
            <a:pPr marL="0" indent="0">
              <a:buNone/>
            </a:pPr>
            <a:r>
              <a:rPr lang="en-US" sz="1600" b="1" i="0" dirty="0">
                <a:solidFill>
                  <a:schemeClr val="tx1"/>
                </a:solidFill>
                <a:effectLst/>
                <a:latin typeface="Times New Roman" panose="02020603050405020304" pitchFamily="18" charset="0"/>
                <a:cs typeface="Times New Roman" panose="02020603050405020304" pitchFamily="18" charset="0"/>
              </a:rPr>
              <a:t>Why Identifying Fake News Is Important:</a:t>
            </a:r>
          </a:p>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It is important to be able to spot fake news because people can be easily mislead by anything the media or someone can say about a topic also they may receive a bias opinion on a topic than getting both sides of the story. News articles and Columnist create fake news to gain more supporters, to spread hoax and lies, or to have more people read there article. Fake news is able to turn people against each other and makes it harder to know what is true or was is false an example of this can be with the Pacific Northwest Tree Octopus story which was a fake news article and was a form of click bait. It also ties into history for example if people require research on something that happened years ago and they find news articles with wrong information and cite them as a source of factual information people will get confuse and believe it.</a:t>
            </a: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715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6AA9-C430-BB26-7E94-5944B41EAFA7}"/>
              </a:ext>
            </a:extLst>
          </p:cNvPr>
          <p:cNvSpPr>
            <a:spLocks noGrp="1"/>
          </p:cNvSpPr>
          <p:nvPr>
            <p:ph type="title"/>
          </p:nvPr>
        </p:nvSpPr>
        <p:spPr>
          <a:xfrm>
            <a:off x="337898" y="678874"/>
            <a:ext cx="8632920" cy="761999"/>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Model Comparison, Model Flaws ,Advanced Step and further Suggestion</a:t>
            </a:r>
          </a:p>
        </p:txBody>
      </p:sp>
      <p:sp>
        <p:nvSpPr>
          <p:cNvPr id="4" name="Text Placeholder 3">
            <a:extLst>
              <a:ext uri="{FF2B5EF4-FFF2-40B4-BE49-F238E27FC236}">
                <a16:creationId xmlns:a16="http://schemas.microsoft.com/office/drawing/2014/main" id="{4F2472BC-CE42-5B09-5102-7324F6398AFB}"/>
              </a:ext>
            </a:extLst>
          </p:cNvPr>
          <p:cNvSpPr>
            <a:spLocks noGrp="1"/>
          </p:cNvSpPr>
          <p:nvPr>
            <p:ph type="body" sz="half" idx="2"/>
          </p:nvPr>
        </p:nvSpPr>
        <p:spPr>
          <a:xfrm>
            <a:off x="677333" y="1641764"/>
            <a:ext cx="8224212" cy="4246417"/>
          </a:xfrm>
        </p:spPr>
        <p:txBody>
          <a:bodyPr>
            <a:normAutofit fontScale="32500" lnSpcReduction="20000"/>
          </a:bodyPr>
          <a:lstStyle/>
          <a:p>
            <a:r>
              <a:rPr lang="en-US" sz="5500" b="1" u="sng" dirty="0">
                <a:solidFill>
                  <a:schemeClr val="tx1"/>
                </a:solidFill>
                <a:latin typeface="Times New Roman" panose="02020603050405020304" pitchFamily="18" charset="0"/>
                <a:cs typeface="Times New Roman" panose="02020603050405020304" pitchFamily="18" charset="0"/>
              </a:rPr>
              <a:t>Here is the analysis</a:t>
            </a:r>
          </a:p>
          <a:p>
            <a:pPr marL="285750" indent="-285750">
              <a:buFontTx/>
              <a:buChar char="-"/>
            </a:pPr>
            <a:r>
              <a:rPr lang="en-US" sz="4900" dirty="0">
                <a:solidFill>
                  <a:schemeClr val="tx1"/>
                </a:solidFill>
                <a:latin typeface="Times New Roman" panose="02020603050405020304" pitchFamily="18" charset="0"/>
                <a:cs typeface="Times New Roman" panose="02020603050405020304" pitchFamily="18" charset="0"/>
              </a:rPr>
              <a:t>All models are performed well so we need to check with respect to computational time, cost and memory consumption etc. to decide which one we can use.</a:t>
            </a:r>
          </a:p>
          <a:p>
            <a:pPr marL="285750" indent="-285750">
              <a:buFontTx/>
              <a:buChar char="-"/>
            </a:pPr>
            <a:r>
              <a:rPr lang="en-US" sz="4900" dirty="0">
                <a:solidFill>
                  <a:schemeClr val="tx1"/>
                </a:solidFill>
                <a:latin typeface="Times New Roman" panose="02020603050405020304" pitchFamily="18" charset="0"/>
                <a:cs typeface="Times New Roman" panose="02020603050405020304" pitchFamily="18" charset="0"/>
              </a:rPr>
              <a:t>In term of simplicity ,we can say that Logistic regression and Naïve Bayes provided high predictive result and at the same time they are simplest and fastest model of the parameter, but Decision tree provided the best result in case of Countvectorizer and TF-IDF vectorizer.</a:t>
            </a:r>
          </a:p>
          <a:p>
            <a:pPr marL="285750" indent="-285750">
              <a:buFontTx/>
              <a:buChar char="-"/>
            </a:pPr>
            <a:r>
              <a:rPr lang="en-US" sz="4900" dirty="0">
                <a:solidFill>
                  <a:schemeClr val="tx1"/>
                </a:solidFill>
                <a:latin typeface="Times New Roman" panose="02020603050405020304" pitchFamily="18" charset="0"/>
                <a:cs typeface="Times New Roman" panose="02020603050405020304" pitchFamily="18" charset="0"/>
              </a:rPr>
              <a:t>DecisionTree and Xgboost provided the very good result, but they took longer time to execute that means they need more time to train than other two algorithm.</a:t>
            </a:r>
          </a:p>
          <a:p>
            <a:pPr marL="285750" indent="-285750">
              <a:buFontTx/>
              <a:buChar char="-"/>
            </a:pPr>
            <a:r>
              <a:rPr lang="en-US" sz="4900" dirty="0">
                <a:solidFill>
                  <a:schemeClr val="tx1"/>
                </a:solidFill>
                <a:latin typeface="Times New Roman" panose="02020603050405020304" pitchFamily="18" charset="0"/>
                <a:cs typeface="Times New Roman" panose="02020603050405020304" pitchFamily="18" charset="0"/>
              </a:rPr>
              <a:t>Here in this dataset both vectors perform well as we see the Countvectorizer perform well that TF-IDF vectorizer but if we can see the long run basis it is good to use TF-IDF vectorizer.</a:t>
            </a:r>
          </a:p>
          <a:p>
            <a:pPr marL="285750" indent="-285750">
              <a:buFontTx/>
              <a:buChar char="-"/>
            </a:pPr>
            <a:r>
              <a:rPr lang="en-US" sz="4900" dirty="0">
                <a:solidFill>
                  <a:schemeClr val="tx1"/>
                </a:solidFill>
                <a:latin typeface="Times New Roman" panose="02020603050405020304" pitchFamily="18" charset="0"/>
                <a:cs typeface="Times New Roman" panose="02020603050405020304" pitchFamily="18" charset="0"/>
              </a:rPr>
              <a:t>At the end of the trade off if we have bigger dataset then there are chances of model can perform differently so in that case we have to use hyperparameter tunning for all the algorithm that we used here now or may be we have to try different machine algorithm to check the performance in compare with all these algorithm.</a:t>
            </a:r>
          </a:p>
          <a:p>
            <a:r>
              <a:rPr lang="en-US" sz="4900" dirty="0">
                <a:solidFill>
                  <a:schemeClr val="tx1"/>
                </a:solidFill>
                <a:latin typeface="Times New Roman" panose="02020603050405020304" pitchFamily="18" charset="0"/>
                <a:cs typeface="Times New Roman" panose="02020603050405020304" pitchFamily="18" charset="0"/>
              </a:rPr>
              <a:t>- You can fine the code at : </a:t>
            </a:r>
            <a:r>
              <a:rPr lang="en-US" sz="6600" dirty="0" err="1">
                <a:hlinkClick r:id="rId2"/>
              </a:rPr>
              <a:t>sadhanajarag</a:t>
            </a:r>
            <a:r>
              <a:rPr lang="en-US" sz="6600" dirty="0">
                <a:hlinkClick r:id="rId2"/>
              </a:rPr>
              <a:t>/IBM-Certification-Supervised-Machine-Algorithm (github.com)</a:t>
            </a:r>
            <a:endParaRPr lang="en-US" sz="4900" dirty="0">
              <a:solidFill>
                <a:schemeClr val="tx1"/>
              </a:solidFill>
              <a:latin typeface="Times New Roman" panose="02020603050405020304" pitchFamily="18" charset="0"/>
              <a:cs typeface="Times New Roman" panose="02020603050405020304" pitchFamily="18" charset="0"/>
            </a:endParaRP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329438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C033-91BB-8884-1E47-2448EEDAE0AA}"/>
              </a:ext>
            </a:extLst>
          </p:cNvPr>
          <p:cNvSpPr>
            <a:spLocks noGrp="1"/>
          </p:cNvSpPr>
          <p:nvPr>
            <p:ph type="title"/>
          </p:nvPr>
        </p:nvSpPr>
        <p:spPr>
          <a:xfrm>
            <a:off x="2956407" y="1401622"/>
            <a:ext cx="3854528" cy="1278466"/>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Thank You!!!!</a:t>
            </a:r>
          </a:p>
        </p:txBody>
      </p:sp>
      <p:sp>
        <p:nvSpPr>
          <p:cNvPr id="4" name="Text Placeholder 3">
            <a:extLst>
              <a:ext uri="{FF2B5EF4-FFF2-40B4-BE49-F238E27FC236}">
                <a16:creationId xmlns:a16="http://schemas.microsoft.com/office/drawing/2014/main" id="{22CC8C85-B5BC-C128-CFD2-B9A35C31EA02}"/>
              </a:ext>
            </a:extLst>
          </p:cNvPr>
          <p:cNvSpPr>
            <a:spLocks noGrp="1"/>
          </p:cNvSpPr>
          <p:nvPr>
            <p:ph type="body" sz="half" idx="2"/>
          </p:nvPr>
        </p:nvSpPr>
        <p:spPr>
          <a:xfrm>
            <a:off x="2734732" y="3261979"/>
            <a:ext cx="7538411" cy="1462422"/>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Supervised Machine Learning :Classification </a:t>
            </a:r>
          </a:p>
          <a:p>
            <a:r>
              <a:rPr lang="en-US" sz="1800" b="1" dirty="0">
                <a:solidFill>
                  <a:schemeClr val="tx1"/>
                </a:solidFill>
                <a:latin typeface="Times New Roman" panose="02020603050405020304" pitchFamily="18" charset="0"/>
                <a:cs typeface="Times New Roman" panose="02020603050405020304" pitchFamily="18" charset="0"/>
              </a:rPr>
              <a:t>By Sadhana Jarag </a:t>
            </a:r>
          </a:p>
        </p:txBody>
      </p:sp>
    </p:spTree>
    <p:extLst>
      <p:ext uri="{BB962C8B-B14F-4D97-AF65-F5344CB8AC3E}">
        <p14:creationId xmlns:p14="http://schemas.microsoft.com/office/powerpoint/2010/main" val="135621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267B-C4E3-CC46-FE5D-B359B30AE5D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6A5A3E1C-C3A2-75D3-AC2E-84825C46B429}"/>
              </a:ext>
            </a:extLst>
          </p:cNvPr>
          <p:cNvSpPr>
            <a:spLocks noGrp="1"/>
          </p:cNvSpPr>
          <p:nvPr>
            <p:ph idx="1"/>
          </p:nvPr>
        </p:nvSpPr>
        <p:spPr>
          <a:xfrm>
            <a:off x="628843" y="1814225"/>
            <a:ext cx="8596668" cy="3880773"/>
          </a:xfrm>
        </p:spPr>
        <p:txBody>
          <a:bodyPr/>
          <a:lstStyle/>
          <a:p>
            <a:r>
              <a:rPr lang="en-US" dirty="0">
                <a:solidFill>
                  <a:schemeClr val="tx1"/>
                </a:solidFill>
                <a:latin typeface="Times New Roman" panose="02020603050405020304" pitchFamily="18" charset="0"/>
                <a:cs typeface="Times New Roman" panose="02020603050405020304" pitchFamily="18" charset="0"/>
              </a:rPr>
              <a:t>In this project we have collect the data of news article with respect to their titles, authors and the summary kind of information as in text feature.</a:t>
            </a:r>
          </a:p>
          <a:p>
            <a:r>
              <a:rPr lang="en-US" dirty="0">
                <a:solidFill>
                  <a:schemeClr val="tx1"/>
                </a:solidFill>
                <a:latin typeface="Times New Roman" panose="02020603050405020304" pitchFamily="18" charset="0"/>
                <a:cs typeface="Times New Roman" panose="02020603050405020304" pitchFamily="18" charset="0"/>
              </a:rPr>
              <a:t>Here we are trying to identify the fake and real news from the given data.</a:t>
            </a:r>
          </a:p>
          <a:p>
            <a:endParaRPr lang="en-US" dirty="0"/>
          </a:p>
        </p:txBody>
      </p:sp>
    </p:spTree>
    <p:extLst>
      <p:ext uri="{BB962C8B-B14F-4D97-AF65-F5344CB8AC3E}">
        <p14:creationId xmlns:p14="http://schemas.microsoft.com/office/powerpoint/2010/main" val="276294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C5E2-477E-50D5-C2C1-13C0B6DD725C}"/>
              </a:ext>
            </a:extLst>
          </p:cNvPr>
          <p:cNvSpPr>
            <a:spLocks noGrp="1"/>
          </p:cNvSpPr>
          <p:nvPr>
            <p:ph type="title"/>
          </p:nvPr>
        </p:nvSpPr>
        <p:spPr>
          <a:xfrm>
            <a:off x="962892" y="467833"/>
            <a:ext cx="7968458" cy="901789"/>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Dataset Description :Part 1</a:t>
            </a:r>
          </a:p>
        </p:txBody>
      </p:sp>
      <p:pic>
        <p:nvPicPr>
          <p:cNvPr id="5" name="Content Placeholder 4">
            <a:extLst>
              <a:ext uri="{FF2B5EF4-FFF2-40B4-BE49-F238E27FC236}">
                <a16:creationId xmlns:a16="http://schemas.microsoft.com/office/drawing/2014/main" id="{CD20CC0B-5753-72F6-7186-260830D67112}"/>
              </a:ext>
            </a:extLst>
          </p:cNvPr>
          <p:cNvPicPr>
            <a:picLocks noGrp="1" noChangeAspect="1"/>
          </p:cNvPicPr>
          <p:nvPr>
            <p:ph idx="1"/>
          </p:nvPr>
        </p:nvPicPr>
        <p:blipFill>
          <a:blip r:embed="rId2"/>
          <a:stretch>
            <a:fillRect/>
          </a:stretch>
        </p:blipFill>
        <p:spPr>
          <a:xfrm>
            <a:off x="1246910" y="1669472"/>
            <a:ext cx="6130636" cy="2085109"/>
          </a:xfrm>
        </p:spPr>
      </p:pic>
    </p:spTree>
    <p:extLst>
      <p:ext uri="{BB962C8B-B14F-4D97-AF65-F5344CB8AC3E}">
        <p14:creationId xmlns:p14="http://schemas.microsoft.com/office/powerpoint/2010/main" val="40727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AFCD-9760-6FBB-B02C-534D6977987A}"/>
              </a:ext>
            </a:extLst>
          </p:cNvPr>
          <p:cNvSpPr>
            <a:spLocks noGrp="1"/>
          </p:cNvSpPr>
          <p:nvPr>
            <p:ph type="title"/>
          </p:nvPr>
        </p:nvSpPr>
        <p:spPr>
          <a:xfrm>
            <a:off x="464127" y="408710"/>
            <a:ext cx="8465127" cy="966787"/>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Dataset</a:t>
            </a:r>
            <a:r>
              <a:rPr lang="en-US" sz="3600" b="1" dirty="0">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Description :Part 2</a:t>
            </a:r>
          </a:p>
        </p:txBody>
      </p:sp>
      <p:sp>
        <p:nvSpPr>
          <p:cNvPr id="3" name="Content Placeholder 2">
            <a:extLst>
              <a:ext uri="{FF2B5EF4-FFF2-40B4-BE49-F238E27FC236}">
                <a16:creationId xmlns:a16="http://schemas.microsoft.com/office/drawing/2014/main" id="{54CCE4D3-26BE-ED07-5540-81B2836DED7E}"/>
              </a:ext>
            </a:extLst>
          </p:cNvPr>
          <p:cNvSpPr>
            <a:spLocks noGrp="1"/>
          </p:cNvSpPr>
          <p:nvPr>
            <p:ph idx="1"/>
          </p:nvPr>
        </p:nvSpPr>
        <p:spPr>
          <a:xfrm>
            <a:off x="394855" y="1579417"/>
            <a:ext cx="9725891" cy="4696691"/>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Data Description:</a:t>
            </a:r>
          </a:p>
          <a:p>
            <a:r>
              <a:rPr lang="en-US" dirty="0">
                <a:solidFill>
                  <a:schemeClr val="tx1"/>
                </a:solidFill>
                <a:latin typeface="Times New Roman" panose="02020603050405020304" pitchFamily="18" charset="0"/>
                <a:cs typeface="Times New Roman" panose="02020603050405020304" pitchFamily="18" charset="0"/>
              </a:rPr>
              <a:t>Here the data given is all about the news and we need to find out whether the data is fake or real.</a:t>
            </a:r>
          </a:p>
          <a:p>
            <a:r>
              <a:rPr lang="en-US" dirty="0">
                <a:solidFill>
                  <a:schemeClr val="tx1"/>
                </a:solidFill>
                <a:latin typeface="Times New Roman" panose="02020603050405020304" pitchFamily="18" charset="0"/>
                <a:cs typeface="Times New Roman" panose="02020603050405020304" pitchFamily="18" charset="0"/>
              </a:rPr>
              <a:t>We have four  input feature and one output feature which is telling that data is real or fake.</a:t>
            </a:r>
          </a:p>
          <a:p>
            <a:pPr marL="0" indent="0">
              <a:buNone/>
            </a:pPr>
            <a:r>
              <a:rPr lang="en-US" b="1" dirty="0">
                <a:solidFill>
                  <a:schemeClr val="tx1"/>
                </a:solidFill>
                <a:latin typeface="Times New Roman" panose="02020603050405020304" pitchFamily="18" charset="0"/>
                <a:cs typeface="Times New Roman" panose="02020603050405020304" pitchFamily="18" charset="0"/>
              </a:rPr>
              <a:t>Feature info: </a:t>
            </a:r>
          </a:p>
          <a:p>
            <a:r>
              <a:rPr lang="en-US" dirty="0">
                <a:solidFill>
                  <a:schemeClr val="tx1"/>
                </a:solidFill>
                <a:latin typeface="Times New Roman" panose="02020603050405020304" pitchFamily="18" charset="0"/>
                <a:cs typeface="Times New Roman" panose="02020603050405020304" pitchFamily="18" charset="0"/>
              </a:rPr>
              <a:t>1. id: unique id for a news article.</a:t>
            </a:r>
          </a:p>
          <a:p>
            <a:r>
              <a:rPr lang="en-US" dirty="0">
                <a:solidFill>
                  <a:schemeClr val="tx1"/>
                </a:solidFill>
                <a:latin typeface="Times New Roman" panose="02020603050405020304" pitchFamily="18" charset="0"/>
                <a:cs typeface="Times New Roman" panose="02020603050405020304" pitchFamily="18" charset="0"/>
              </a:rPr>
              <a:t>2. title: the title of the news article.</a:t>
            </a:r>
          </a:p>
          <a:p>
            <a:r>
              <a:rPr lang="en-US" dirty="0">
                <a:solidFill>
                  <a:schemeClr val="tx1"/>
                </a:solidFill>
                <a:latin typeface="Times New Roman" panose="02020603050405020304" pitchFamily="18" charset="0"/>
                <a:cs typeface="Times New Roman" panose="02020603050405020304" pitchFamily="18" charset="0"/>
              </a:rPr>
              <a:t>3. author: author of the news article.</a:t>
            </a:r>
          </a:p>
          <a:p>
            <a:r>
              <a:rPr lang="en-US" dirty="0">
                <a:solidFill>
                  <a:schemeClr val="tx1"/>
                </a:solidFill>
                <a:latin typeface="Times New Roman" panose="02020603050405020304" pitchFamily="18" charset="0"/>
                <a:cs typeface="Times New Roman" panose="02020603050405020304" pitchFamily="18" charset="0"/>
              </a:rPr>
              <a:t>4. text: the text of the article that could be incomplete.</a:t>
            </a:r>
          </a:p>
          <a:p>
            <a:r>
              <a:rPr lang="en-US" dirty="0">
                <a:solidFill>
                  <a:schemeClr val="tx1"/>
                </a:solidFill>
                <a:latin typeface="Times New Roman" panose="02020603050405020304" pitchFamily="18" charset="0"/>
                <a:cs typeface="Times New Roman" panose="02020603050405020304" pitchFamily="18" charset="0"/>
              </a:rPr>
              <a:t>5. label: a label that marks whether the news article is real or fake.</a:t>
            </a:r>
          </a:p>
          <a:p>
            <a:pPr marL="0" indent="0">
              <a:buNone/>
            </a:pPr>
            <a:r>
              <a:rPr lang="en-US" dirty="0">
                <a:solidFill>
                  <a:schemeClr val="tx1"/>
                </a:solidFill>
                <a:latin typeface="Times New Roman" panose="02020603050405020304" pitchFamily="18" charset="0"/>
                <a:cs typeface="Times New Roman" panose="02020603050405020304" pitchFamily="18" charset="0"/>
              </a:rPr>
              <a:t>            1 =&gt; fake news</a:t>
            </a:r>
          </a:p>
          <a:p>
            <a:pPr marL="0" indent="0">
              <a:buNone/>
            </a:pPr>
            <a:r>
              <a:rPr lang="en-US" dirty="0">
                <a:solidFill>
                  <a:schemeClr val="tx1"/>
                </a:solidFill>
                <a:latin typeface="Times New Roman" panose="02020603050405020304" pitchFamily="18" charset="0"/>
                <a:cs typeface="Times New Roman" panose="02020603050405020304" pitchFamily="18" charset="0"/>
              </a:rPr>
              <a:t>            0 =&gt; real news</a:t>
            </a:r>
          </a:p>
        </p:txBody>
      </p:sp>
    </p:spTree>
    <p:extLst>
      <p:ext uri="{BB962C8B-B14F-4D97-AF65-F5344CB8AC3E}">
        <p14:creationId xmlns:p14="http://schemas.microsoft.com/office/powerpoint/2010/main" val="285051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6D03-8E7A-88D8-612A-78A5B3B1415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Dataset Description</a:t>
            </a:r>
          </a:p>
        </p:txBody>
      </p:sp>
      <p:pic>
        <p:nvPicPr>
          <p:cNvPr id="5" name="Content Placeholder 4">
            <a:extLst>
              <a:ext uri="{FF2B5EF4-FFF2-40B4-BE49-F238E27FC236}">
                <a16:creationId xmlns:a16="http://schemas.microsoft.com/office/drawing/2014/main" id="{DEFD23EA-F9D0-4D90-C42E-4A51EEFB63E3}"/>
              </a:ext>
            </a:extLst>
          </p:cNvPr>
          <p:cNvPicPr>
            <a:picLocks noGrp="1" noChangeAspect="1"/>
          </p:cNvPicPr>
          <p:nvPr>
            <p:ph idx="1"/>
          </p:nvPr>
        </p:nvPicPr>
        <p:blipFill>
          <a:blip r:embed="rId2"/>
          <a:stretch>
            <a:fillRect/>
          </a:stretch>
        </p:blipFill>
        <p:spPr>
          <a:xfrm>
            <a:off x="496666" y="1930400"/>
            <a:ext cx="8045042" cy="2969702"/>
          </a:xfrm>
        </p:spPr>
      </p:pic>
    </p:spTree>
    <p:extLst>
      <p:ext uri="{BB962C8B-B14F-4D97-AF65-F5344CB8AC3E}">
        <p14:creationId xmlns:p14="http://schemas.microsoft.com/office/powerpoint/2010/main" val="348727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CA2E-44C9-4505-C5FC-9DEB9EA1117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10AF7AFC-BEA2-7E38-3629-10380EA6E4F0}"/>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Check for duplicate Value: No duplicate Value found</a:t>
            </a:r>
          </a:p>
        </p:txBody>
      </p:sp>
      <p:pic>
        <p:nvPicPr>
          <p:cNvPr id="8" name="Content Placeholder 7">
            <a:extLst>
              <a:ext uri="{FF2B5EF4-FFF2-40B4-BE49-F238E27FC236}">
                <a16:creationId xmlns:a16="http://schemas.microsoft.com/office/drawing/2014/main" id="{0D31D290-22D2-42AD-7E18-9C3D1B023B6B}"/>
              </a:ext>
            </a:extLst>
          </p:cNvPr>
          <p:cNvPicPr>
            <a:picLocks noGrp="1" noChangeAspect="1"/>
          </p:cNvPicPr>
          <p:nvPr>
            <p:ph sz="half" idx="2"/>
          </p:nvPr>
        </p:nvPicPr>
        <p:blipFill>
          <a:blip r:embed="rId2"/>
          <a:stretch>
            <a:fillRect/>
          </a:stretch>
        </p:blipFill>
        <p:spPr>
          <a:xfrm>
            <a:off x="1460433" y="4100497"/>
            <a:ext cx="2616334" cy="577880"/>
          </a:xfrm>
        </p:spPr>
      </p:pic>
      <p:sp>
        <p:nvSpPr>
          <p:cNvPr id="5" name="Text Placeholder 4">
            <a:extLst>
              <a:ext uri="{FF2B5EF4-FFF2-40B4-BE49-F238E27FC236}">
                <a16:creationId xmlns:a16="http://schemas.microsoft.com/office/drawing/2014/main" id="{28A25E02-6620-07B5-0489-7948EA5E6875}"/>
              </a:ext>
            </a:extLst>
          </p:cNvPr>
          <p:cNvSpPr>
            <a:spLocks noGrp="1"/>
          </p:cNvSpPr>
          <p:nvPr>
            <p:ph type="body" sz="quarter" idx="3"/>
          </p:nvPr>
        </p:nvSpPr>
        <p:spPr/>
        <p:txBody>
          <a:bodyPr/>
          <a:lstStyle/>
          <a:p>
            <a:pPr algn="ctr"/>
            <a:r>
              <a:rPr lang="en-US" dirty="0">
                <a:latin typeface="Times New Roman" panose="02020603050405020304" pitchFamily="18" charset="0"/>
                <a:cs typeface="Times New Roman" panose="02020603050405020304" pitchFamily="18" charset="0"/>
              </a:rPr>
              <a:t>Check for Null Values : Null values are in the datasets</a:t>
            </a:r>
          </a:p>
        </p:txBody>
      </p:sp>
      <p:pic>
        <p:nvPicPr>
          <p:cNvPr id="10" name="Content Placeholder 9">
            <a:extLst>
              <a:ext uri="{FF2B5EF4-FFF2-40B4-BE49-F238E27FC236}">
                <a16:creationId xmlns:a16="http://schemas.microsoft.com/office/drawing/2014/main" id="{8A5E6BFD-1FC5-7473-F75E-3484C7AF80BF}"/>
              </a:ext>
            </a:extLst>
          </p:cNvPr>
          <p:cNvPicPr>
            <a:picLocks noGrp="1" noChangeAspect="1"/>
          </p:cNvPicPr>
          <p:nvPr>
            <p:ph sz="quarter" idx="4"/>
          </p:nvPr>
        </p:nvPicPr>
        <p:blipFill>
          <a:blip r:embed="rId3"/>
          <a:stretch>
            <a:fillRect/>
          </a:stretch>
        </p:blipFill>
        <p:spPr>
          <a:xfrm>
            <a:off x="5177528" y="3471815"/>
            <a:ext cx="4007056" cy="1835244"/>
          </a:xfrm>
        </p:spPr>
      </p:pic>
    </p:spTree>
    <p:extLst>
      <p:ext uri="{BB962C8B-B14F-4D97-AF65-F5344CB8AC3E}">
        <p14:creationId xmlns:p14="http://schemas.microsoft.com/office/powerpoint/2010/main" val="1562884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1575</Words>
  <Application>Microsoft Office PowerPoint</Application>
  <PresentationFormat>Widescreen</PresentationFormat>
  <Paragraphs>117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Trebuchet MS</vt:lpstr>
      <vt:lpstr>Wingdings 3</vt:lpstr>
      <vt:lpstr>Facet</vt:lpstr>
      <vt:lpstr> Final Project :ML Classification-News Prediction(Fake or Real)</vt:lpstr>
      <vt:lpstr>Content </vt:lpstr>
      <vt:lpstr>  Data Description Section</vt:lpstr>
      <vt:lpstr>Introduction :</vt:lpstr>
      <vt:lpstr>Project Introduction</vt:lpstr>
      <vt:lpstr>Dataset Description :Part 1</vt:lpstr>
      <vt:lpstr>Dataset Description :Part 2</vt:lpstr>
      <vt:lpstr>Dataset Description</vt:lpstr>
      <vt:lpstr>Dataset Description</vt:lpstr>
      <vt:lpstr> EDA :Exploratory Data Analysis</vt:lpstr>
      <vt:lpstr>Main Objective of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  FE : Feature Engineering</vt:lpstr>
      <vt:lpstr>Feature Engineering</vt:lpstr>
      <vt:lpstr>Feature Engineering </vt:lpstr>
      <vt:lpstr>Feature Engineering</vt:lpstr>
      <vt:lpstr>Feature Engineering</vt:lpstr>
      <vt:lpstr>Feature Engineering </vt:lpstr>
      <vt:lpstr>Machine Learning and Analysis </vt:lpstr>
      <vt:lpstr>Data Spitting: I have done with analysis with both count vectorizer as well as with TF-IDF vectorization.</vt:lpstr>
      <vt:lpstr>Model Evaluation Function</vt:lpstr>
      <vt:lpstr>Model 1 :Logistic Regression Model</vt:lpstr>
      <vt:lpstr>Model 2 : Naïve Bayes Model</vt:lpstr>
      <vt:lpstr>Model 3 :Decision Tree</vt:lpstr>
      <vt:lpstr>Model 4 :XGBoost Classifier</vt:lpstr>
      <vt:lpstr>Model 5 :Logistic Regression with TF-IDF</vt:lpstr>
      <vt:lpstr>Model 6 :Naïve Bayes with TF-IDF</vt:lpstr>
      <vt:lpstr>Model 7:DecisionTree with TF-IDF</vt:lpstr>
      <vt:lpstr>Model 8:XG Boost Classifier with TF-IDF</vt:lpstr>
      <vt:lpstr>Model Accuracy of all model with split TF-IDF</vt:lpstr>
      <vt:lpstr>Model Comparison, Model Flaws ,Advanced Step and further 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Classification-News Prediction(Fake or Real)</dc:title>
  <dc:creator>Sadhana Jarag</dc:creator>
  <cp:lastModifiedBy>Sadhana Jarag</cp:lastModifiedBy>
  <cp:revision>1</cp:revision>
  <dcterms:created xsi:type="dcterms:W3CDTF">2023-05-01T21:00:04Z</dcterms:created>
  <dcterms:modified xsi:type="dcterms:W3CDTF">2023-05-02T03:04:51Z</dcterms:modified>
</cp:coreProperties>
</file>