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728996"/>
            <a:ext cx="3829235" cy="1129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1477328"/>
          </a:xfrm>
          <a:prstGeom prst="rect">
            <a:avLst/>
          </a:prstGeom>
          <a:noFill/>
        </p:spPr>
        <p:txBody>
          <a:bodyPr wrap="square" rtlCol="0">
            <a:spAutoFit/>
          </a:bodyPr>
          <a:lstStyle/>
          <a:p>
            <a:endParaRPr lang="en-IN" dirty="0"/>
          </a:p>
          <a:p>
            <a:endParaRPr lang="en-IN" dirty="0"/>
          </a:p>
          <a:p>
            <a:r>
              <a:rPr lang="en-IN" dirty="0"/>
              <a:t>Name: SADHANALA LAKSHMI GANESH SATYA</a:t>
            </a:r>
          </a:p>
          <a:p>
            <a:r>
              <a:rPr lang="en-IN" dirty="0"/>
              <a:t>Course: </a:t>
            </a:r>
            <a:r>
              <a:rPr lang="en-IN" dirty="0" err="1"/>
              <a:t>B.Tech</a:t>
            </a:r>
            <a:r>
              <a:rPr lang="en-IN" dirty="0"/>
              <a:t> CSE(2</a:t>
            </a:r>
            <a:r>
              <a:rPr lang="en-IN" baseline="30000" dirty="0"/>
              <a:t>nd</a:t>
            </a:r>
            <a:r>
              <a:rPr lang="en-IN" dirty="0"/>
              <a:t> year)</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a:bodyPr>
          <a:lstStyle/>
          <a:p>
            <a:r>
              <a:rPr lang="en-IN" dirty="0"/>
              <a:t>Made By:</a:t>
            </a:r>
          </a:p>
          <a:p>
            <a:r>
              <a:rPr lang="en-IN" dirty="0"/>
              <a:t>Name: SADHANALA LAKSHMI GANESH SATYA</a:t>
            </a:r>
          </a:p>
          <a:p>
            <a:r>
              <a:rPr lang="en-IN" dirty="0"/>
              <a:t>Course : </a:t>
            </a:r>
            <a:r>
              <a:rPr lang="en-IN" dirty="0" err="1"/>
              <a:t>B.Tech</a:t>
            </a:r>
            <a:r>
              <a:rPr lang="en-IN" dirty="0"/>
              <a:t> CSE (2</a:t>
            </a:r>
            <a:r>
              <a:rPr lang="en-IN" baseline="30000" dirty="0"/>
              <a:t>nd</a:t>
            </a:r>
            <a:r>
              <a:rPr lang="en-IN" dirty="0"/>
              <a:t> year)</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used when:</a:t>
            </a:r>
            <a:br>
              <a:rPr lang="en-IN" sz="2800" dirty="0"/>
            </a:br>
            <a:r>
              <a:rPr lang="en-IN" sz="2800" dirty="0"/>
              <a:t>•Human expertise does not exist(navigating on Mars)</a:t>
            </a:r>
            <a:br>
              <a:rPr lang="en-IN" sz="2800" dirty="0"/>
            </a:br>
            <a:br>
              <a:rPr lang="en-IN" sz="2800" dirty="0"/>
            </a:br>
            <a:r>
              <a:rPr lang="en-IN" sz="2800" dirty="0"/>
              <a:t>•Humans can’t explain their expertise</a:t>
            </a:r>
            <a:br>
              <a:rPr lang="en-IN" sz="2800" dirty="0"/>
            </a:br>
            <a:r>
              <a:rPr lang="en-IN" sz="2800" dirty="0"/>
              <a:t>( speech recognition)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x–y axis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x–y axis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TotalTime>
  <Words>784</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 when: •Human expertise does not exist(navigating on Mars)  •Humans can’t explain their expertise ( speech 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 axis real-valued == regression</vt:lpstr>
      <vt:lpstr>2)Classification •Given (x1, y1), (x2, y2), ..., (xn, yn) •Learn a function f(x) to predict y given x–y 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nishanth reddy</cp:lastModifiedBy>
  <cp:revision>21</cp:revision>
  <dcterms:created xsi:type="dcterms:W3CDTF">2020-08-08T04:12:07Z</dcterms:created>
  <dcterms:modified xsi:type="dcterms:W3CDTF">2023-09-30T13:03:35Z</dcterms:modified>
</cp:coreProperties>
</file>