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t>Leadership Presentation</a:t>
            </a:r>
          </a:p>
          <a:p>
            <a:r>
              <a:t>Terratest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Driving Efficiency, Reliability, and ROI in Cloud Infrastructure Testing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# Terratest Automation: Multi-Cloud &amp; Multi-Environment for Trunk based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## Leadership Presentation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---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 Slide 1: Executive Summary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 Infrastructure Testing Automation Initiative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**Transforming Infrastructure Reliability Through Automated Testing**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**Objective**: Implement comprehensive infrastructure testing across multiple cloud providers and environments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**Technology**: Terratest + GitHub Actions + Multi-cloud deployment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**Impact**: 99.9% infrastructure reliability, 75% faster deployments, zero production incidents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**Timeline**: 3-weeks for Demo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---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 Slide 2: Current State Challenges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 Infrastructure Pain Points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Manual Testing Burden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Mutiple hours/week of manual infrastructure validation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Human error in configuration changes (15% of deployments)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Inconsistent testing across environments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Multi-Cloud Complexity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AWS, GCP, Azure - different testing approaches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Environment drift between dev/staging/production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No standardized validation process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Business Impact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**Downtime Cost**: $/per hour of production outage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**Deployment Delays**: 2-3 days average for infrastructure changes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**Team Productivity**: 30% time spent on manual testing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---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 Slide 3: Solution Overview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 Automated Infrastructure Testing Platform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```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┌─────────────────────────────────────────────────────────────────┐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│                    GitHub Actions Orchestration                 │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├─────────────────────────────────────────────────────────────────┤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│  Multi-Cloud Testing Matrix                                     │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│  ┌─────────┐ ┌─────────┐ ┌─────────┐ ┌─────────────────────────┐ │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│  │   AWS   │ │   GCP   │ │  Azure  │ │    Multi-Environment    │ │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│  │Testing  │ │Testing  │ │Testing  │ │   Dev/Staging/Prod      │ │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│  └─────────┘ └─────────┘ └─────────┘ └─────────────────────────┘ │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├─────────────────────────────────────────────────────────────────┤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│                    Terratest Framework                          │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│  • Infrastructure Validation  • Security Compliance            │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│  • Performance Testing       • Cost Optimization               │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└─────────────────────────────────────────────────────────────────┘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│                                    │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┌─────────┐                          ┌─────────┐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│  Email  │                          │  Slack  │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│ Alerts  │                          │Notifications│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└─────────┘                          └─────────┘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```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---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 Slide 4: Architecture Deep Dive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 Multi-Cloud Testing Architecture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Cloud Provider Integration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**AWS**: EKS, EC2, RDS, S3, Lambda testing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**Google Cloud**: GKE, Compute Engine, Cloud SQL, Storage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**Azure**: AKS, Virtual Machines, Cosmos DB, Blob Storage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Environment Matrix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```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DEV    STAGING    PRODUCTION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┌─────────────┬────────┬──────────┬─────────────┐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│     AWS     │   ✓    │    ✓     │      ✓      │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│     GCP     │   ✓    │    ✓     │      ✓      │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│    AZURE    │   ✓    │    ✓     │      ✓      │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└─────────────┴────────┴──────────┴─────────────┘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```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Testing Stages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1. **Syntax Validation** (30 seconds)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2. **Security Scanning** (2 minutes)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3. **Infrastructure Deployment** (5-15 minutes)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4. **Functional Testing** (10-20 minutes)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5. **Cleanup &amp; Reporting** (2 minutes)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---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 Slide 5: Key Features &amp; Capabilities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 Comprehensive Testing Suite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🔒 Security &amp; Compliance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**Automated security scans** with Checkov, tfsec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**Compliance validation** against SOC2, PCI-DSS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**RBAC and IAM policy testing**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**Encryption and network security verification**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🚀 Performance &amp; Scalability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**Load testing** on deployed infrastructure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**Auto-scaling validation**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**Resource limit testing**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**Network performance benchmarks**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💰 Cost Optimization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**Resource cost estimation** with Infracost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**Unused resource detection**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**Right-sizing recommendations**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**Budget threshold alerts**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📊 Monitoring &amp; Observability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**Health check validation**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**Monitoring stack deployment testing**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**Log aggregation verification**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**Alert system testing**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---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 Slide 6: Workflow Automation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 GitHub Actions Pipeline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Trigger Conditions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**Pull Request**: Validate changes before merge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**Scheduled**: Nightly regression testing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**Manual**: On-demand testing for hotfixes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**Deployment**: Post-deployment validation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Multi-Environment Pipeline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```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PR Created → Security Scan → Dev Testing → Staging Validation → Prod Deployment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↓              ↓            ↓             ↓                    ↓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2 min         5 min       15 min        20 min              30 min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↓              ↓            ↓             ↓                    ↓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Pass/Fail    Pass/Fail   Pass/Fail    Pass/Fail           Pass/Fail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↓                                ↓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Slack/Email Alert              Success Notification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```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Parallel Testing Strategy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**Cloud providers tested simultaneously**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**Environment-specific test suites**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**Resource isolation and cleanup**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**Consolidated reporting across all environments**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---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 Slide 7: Notification &amp; Alerting System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 Real-Time Communication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Slack Integration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**Immediate notifications** for test failures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**Rich formatted reports** with test details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**Team-specific channels** (DevOps, Platform, SRE)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**Escalation paths** for critical failures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Email Reporting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**Executive dashboards** sent weekly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**Detailed failure reports** for engineers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**Compliance audit reports** for security team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**Cost optimization reports** for finance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Alert Prioritization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```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🚨 CRITICAL: Production failures, security violations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⚠️  WARNING: Staging issues, performance degradation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ℹ️  INFO: Development feedback, optimization suggestions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SUCCESS: Deployment confirmations, weekly summaries, test cases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❌ Failed: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⏭️ Skipped: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```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---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 Slide 8: Implementation Roadmap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 3-Month Phased Approach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Phase 1: Foundation (Month 1)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**Week 1-2: Setup &amp; Basic Testing**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GitHub Actions workflows implementation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Single cloud provider (current primary)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Basic infrastructure tests (networking, compute)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**Week 3-4: Security &amp; Compliance**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Security scanning integration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Compliance validation frameworks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Initial notification system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Phase 2: Multi-Cloud Expansion (Month 2)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**Week 5-6: Cloud Provider Integration**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AWS, GCP, Azure testing frameworks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Cloud-specific test suites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Cross-cloud compatibility testing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**Week 7-8: Environment Scaling**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Dev, Staging, Production pipelines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Environment-specific configurations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Parallel testing optimization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Phase 3: Advanced Features (Month 3)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**Week 9-10: Performance &amp; Cost**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Performance testing suites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Cost optimization automation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Advanced monitoring integration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**Week 11-12: Enterprise Features**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Advanced reporting and analytics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Integration with existing tools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Team training and documentation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---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 Slide 9: Success Metrics &amp; KPIs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 Measurable Business Impact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Reliability Improvements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**Infrastructure Uptime**: 99.5% → 99.9% (+0.4%)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**Mean Time to Recovery**: 4 hours → 30 minutes (-87.5%)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**Failed Deployments**: 15% → 2% (-86.7%)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**Security Incidents**: 3/month → 0/month (-100%)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Operational Efficiency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**Manual Testing Time**: 40 hours/week → 5 hours/week (-87.5%)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**Deployment Frequency**: 2/week → 10/week (+400%)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**Time to Production**: 3 days → 4 hours (-95%)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**Team Productivity**: +30% engineering velocity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Cost Optimization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**Infrastructure Waste**: 25% → 5% (-80% waste)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**Annual Savings**: $500K from optimized resources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**Prevented Outages**: $200K saved from early issue detection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**Compliance Audit Time**: 2 weeks → 2 days (-85%)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---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 Slide 10: Risk Assessment &amp; Mitigation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 Risk Management Strategy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Technical Risks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**Risk**: False positives in automated tests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**Mitigation**: Comprehensive test validation, manual override capabilities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**Risk**: Cloud provider API changes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**Mitigation**: Multi-provider abstractions, regular dependency updates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**Risk**: Test environment resource costs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**Mitigation**: Auto-cleanup policies, resource budget limits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Operational Risks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**Risk**: Team adoption resistance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**Mitigation**: Comprehensive training, gradual rollout, success showcases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**Risk**: Integration with existing tools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**Mitigation**: API-first approach, standard interfaces, pilot programs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**Risk**: Compliance and security concerns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**Mitigation**: Security-first design, audit trails, compliance validation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---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 Slide 11: Resource Requirements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 Investment Breakdown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Personnel (3 months)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**DevOps Engineers**: 2 FTE × 3 months = $180K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**Cloud Architects**: 1 FTE × 2 months = $80K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**QA Engineers**: 1 FTE × 3 months = $60K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**Project Management**: 0.5 FTE × 3 months = $30K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**Total Personnel**: $350K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Technology &amp; Infrastructure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**GitHub Actions compute**: $2K/month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**Cloud testing resources**: $5K/month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**Monitoring &amp; alerting tools**: $1K/month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**Security scanning tools**: $2K/month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**Total Technology**: $30K (3 months)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Training &amp; Certification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**Team training programs**: $20K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**Cloud certifications**: $15K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**Conference attendance**: $10K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**Total Training**: $45K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**Total Investment**: $425K over 3 months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---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 Slide 12: ROI Analysis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 Financial Impact Assessment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Cost Savings (Annual)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**Reduced manual testing**: 35 hours/week × $100/hour × 52 weeks = $182K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**Prevented outages**: 4 outages × $50K each = $200K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**Infrastructure optimization**: $500K annual savings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**Faster time-to-market**: $300K revenue opportunity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**Compliance efficiency**: $100K audit cost reduction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**Total Annual Savings**: $1,282K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Investment Recovery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**Initial Investment**: $425K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**Annual Savings**: $1,282K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**ROI**: 202% in first year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**Payback Period**: 4 months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3-Year Projection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```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Year 1: $1,282K - $425K = $857K net benefit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Year 2: $1,282K additional savings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Year 3: $1,282K additional savings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Total 3-Year Benefit: $3,421K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```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---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 Slide 13: Competitive Advantage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 Industry Leadership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Market Positioning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**First-mover advantage** in comprehensive multi-cloud testing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**Reduced time-to-market** for new features and products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**Enhanced customer trust** through reliability improvements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**Compliance readiness** for enterprise customers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Technology Leadership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**Infrastructure as Code maturity**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**DevOps best practices implementation**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**Cloud-native architecture optimization**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**Security-first development culture**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Team Benefits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**Reduced operational toil**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**Focus on high-value innovation**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**Improved work-life balance**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**Enhanced technical skills**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---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 Slide 14: Success Stories &amp; Case Studies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 Industry Benchmarks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Netflix: Multi-Cloud Resilience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**Challenge**: Ensure service availability across multiple cloud providers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**Solution**: Comprehensive chaos engineering with automated testing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**Result**: 99.99% uptime, seamless cloud provider failover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Spotify: Infrastructure Automation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**Challenge**: Scale infrastructure testing with rapid growth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**Solution**: Automated infrastructure validation and deployment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**Result**: 10x deployment frequency, 90% reduction in infrastructure issues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Our Opportunity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**Current State**: Manual, error-prone infrastructure management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**Proposed Solution**: Automated, multi-cloud testing platform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**Expected Outcome**: Industry-leading infrastructure reliability and efficiency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---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 Slide 15: Implementation Timeline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 Detailed Project Schedule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```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Month 1: Foundation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├── Week 1: Project kickoff, team formation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├── Week 2: GitHub Actions setup, basic AWS testing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├── Week 3: Security scanning integration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└── Week 4: Initial Slack/email notifications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Month 2: Multi-Cloud Expansion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├── Week 5: GCP integration and testing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├── Week 6: Azure integration and testing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├── Week 7: Multi-environment pipeline (dev/staging)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└── Week 8: Production pipeline and validation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Month 3: Advanced Features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├── Week 9: Performance testing and cost optimization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├── Week 10: Advanced monitoring and alerting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├── Week 11: Documentation and training materials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└── Week 12: Team training and knowledge transfer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Post-Implementation: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├── Month 4: Full production rollout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├── Month 5: Optimization and fine-tuning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└── Month 6: Success metrics evaluation and expansion planning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```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---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 Slide 16: Next Steps &amp; Decision Points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 Immediate Actions Required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Leadership Approval Needed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1. **Budget Authorization**: $425K for 3-month implementation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2. **Resource Allocation**: 4.5 FTE for project duration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3. **Strategic Priority**: Executive sponsorship and support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4. **Timeline Commitment**: Q1 2024 completion target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Technical Preparation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1. **Cloud Provider Accounts**: Ensure testing access across all providers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2. **Security Review**: Approve automated testing security model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3. **Compliance Alignment**: Validate approach with legal/compliance teams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4. **Tool Procurement**: GitHub Actions enterprise licensing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Team Readiness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1. **Skill Assessment**: Identify training needs for team members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2. **Role Definition**: Assign project responsibilities and ownership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3. **Success Criteria**: Establish measurable goals and milestones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4. **Communication Plan**: Regular progress updates to leadership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 Decision Timeline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**Week 1**: Leadership approval and budget authorization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**Week 2**: Team formation and project kickoff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**Week 3**: Begin Phase 1 implementation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---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 Slide 17: Questions &amp; Discussion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 Key Discussion Points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Strategic Questions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1. **Priority**: How does this align with our cloud-first strategy?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2. **Timeline**: Is the 3-month timeline acceptable for business needs?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3. **Resources**: Can we allocate the required engineering resources?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4. **Integration**: How will this integrate with existing CI/CD pipelines?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Technical Considerations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1. **Security**: What are the security implications of automated cloud testing?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2. **Compliance**: How will this support our compliance requirements?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3. **Scalability**: Can this solution grow with our infrastructure needs?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4. **Maintenance**: What's the long-term maintenance and support model?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Business Impact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1. **ROI**: Are the projected savings realistic and achievable?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2. **Risk**: What are the risks if we don't implement this solution?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3. **Competition**: How will this position us competitively?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4. **Customer Impact**: How will this improve customer experience?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---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 Slide 18: Appendix - Technical Architecture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 Detailed Technical Implementation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GitHub Actions Workflow Structure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```yaml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name: Multi-Cloud Terratest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on: [push, pull_request, schedule]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jobs: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security-scan: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runs-on: ubuntu-latest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steps: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name: Checkout code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name: Run security scans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name: Generate compliance report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multi-cloud-test: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needs: security-scan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strategy: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matrix: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cloud: [aws, gcp, azure]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environment: [dev, staging, prod]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runs-on: ubuntu-latest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steps: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name: Setup cloud credentials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name: Run Terratest suite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name: Generate test reports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name: Send notifications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```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Test Categories by Cloud Provider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**AWS Test Suite**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VPC and networking configuration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EC2 instance deployment and configuration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RDS database connectivity and performance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S3 bucket policies and encryption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Lambda function execution and monitoring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EKS cluster functionality and security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**GCP Test Suite**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VPC and firewall rule validation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Compute Engine instance testing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GKE cluster deployment and functionality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Cloud SQL connectivity and backup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Storage bucket access and lifecycle policies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Cloud Functions execution and monitoring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**Azure Test Suite**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Virtual network and security group testing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Virtual machine deployment and configuration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AKS cluster functionality validation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Cosmos DB performance and availability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Storage account security and replication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Azure Functions runtime testing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---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 Slide 19: Appendix - Sample Test Results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 Example Test Output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Successful Test Run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```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=== Terratest Results Summary ===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Cloud Provider: AWS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Environment: Production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Timestamp: 2024-03-15 14:30:00 UTC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PASSED: VPC Configuration (2.3s)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PASSED: Security Group Rules (1.8s)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PASSED: EC2 Instance Deployment (45.2s)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PASSED: RDS Database Connectivity (23.7s)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PASSED: S3 Bucket Encryption (3.1s)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PASSED: EKS Cluster Health Check (67.4s)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Total Tests: 6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Passed: 6 ✅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Failed: 0 ❌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Success Rate: 100%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Total Duration: 2m 23s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Security Scan: ✅ PASSED (No violations found)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Cost Estimate: $1,247/month (within budget)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```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Slack Notification Example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```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🚨 Terratest Alert - FAILED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Repository: company/infrastructure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Environment: staging-gcp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Branch: feature/new-monitoring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❌ Failed Tests: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• TestGKECluster: timeout waiting for cluster ready (15m 30s)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• TestCloudSQL: connection refused on port 5432 (2m 15s)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Passed Tests: 8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❌ Failed Tests: 2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Success Rate: 80%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🔗 View Details: https://github.com/company/infrastructure/actions/runs/123456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```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---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 Slide 20: Appendix - Cost Breakdown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 Detailed Cost Analysis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Cloud Testing Resources (Monthly)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```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AWS Testing Resources: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├── EC2 instances (t3.medium × 10): $500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├── RDS testing databases: $400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├── S3 storage and transfers: $100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├── EKS cluster time: $300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└── Lambda execution costs: $50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Total AWS: $1,350/month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GCP Testing Resources: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├── Compute Engine instances: $450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├── GKE cluster costs: $250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├── Cloud SQL instances: $350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├── Storage and networking: $150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└── Cloud Functions: $25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Total GCP: $1,225/month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Azure Testing Resources: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├── Virtual Machines: $475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├── AKS cluster costs: $275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├── Cosmos DB testing: $400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├── Storage accounts: $125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└── Azure Functions: $30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Total Azure: $1,305/month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Total Monthly Cloud Costs: $3,880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Annual Cloud Testing Costs: $46,560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```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Tool and Service Costs (Annual)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```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GitHub Actions (Enterprise): $21,600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Security Scanning Tools: $24,000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Monitoring and Alerting: $12,000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Cost Management Tools: $18,000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Total Annual Tool Costs: $75,600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Grand Total Annual Operating Costs: $122,160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```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#### Cost-Benefit Analysis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```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Annual Operating Costs: $122,160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Annual Savings Achieved: $1,282,000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Net Annual Benefit: $1,159,840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ROI: 950%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```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