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3366"/>
                </a:solidFill>
              </a:defRPr>
            </a:pPr>
            <a:r>
              <a:t>Leadership Presentation</a:t>
            </a:r>
          </a:p>
          <a:p>
            <a:r>
              <a:t>Terratest Automation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Driving Efficiency, Reliability, and ROI in Cloud Infrastructure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1. Why Infrastructure Testing Matters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Terratest Overview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Business Benefits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KPIs and ROI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5. Roadmap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Why Infrastructure Testing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• Manual validation is slow, error-prone, and costly.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Failed deployments risk downtime and revenue impact.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Leadership requires confidence in infrastructure reliability.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Terratest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• Open-source Go library for automated infrastructure tests.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Works with Terraform, Packer, Docker, Kubernetes.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Enables end-to-end validation of cloud deployments.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Business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• Reduced deployment risk and downtime.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Faster innovation cycles with automated validation.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Lower operational costs from reduced manual QA.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Improved compliance and audit readiness.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003366"/>
                </a:solidFill>
              </a:defRPr>
            </a:pPr>
            <a:r>
              <a:t>KPIs &amp; ROI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solidFill>
                  <a:srgbClr val="323232"/>
                </a:solidFill>
              </a:defRPr>
            </a:pPr>
            <a:r>
              <a:t>• 40% faster deployment cycles.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30% reduction in downtime incidents.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25% lower infrastructure testing costs.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• ROI: Payback period within 2 quarters.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