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P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 </a:t>
            </a:r>
            <a:r>
              <a:rPr dirty="0" sz="2400" lang="en-US"/>
              <a:t>: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6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NMID: 17846B1D6A73E37B686409426942CEE9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,</a:t>
            </a:r>
            <a:r>
              <a:rPr dirty="0" sz="2400" lang="en-US"/>
              <a:t> computer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cience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u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u</a:t>
            </a:r>
            <a:r>
              <a:rPr dirty="0" sz="2400" lang="en-US"/>
              <a:t>stries </a:t>
            </a:r>
            <a:r>
              <a:rPr dirty="0" sz="2400" lang="en-US"/>
              <a:t>arts </a:t>
            </a:r>
            <a:r>
              <a:rPr dirty="0" sz="2400" lang="en-US"/>
              <a:t>&amp;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ience </a:t>
            </a:r>
            <a:r>
              <a:rPr dirty="0" sz="2400" lang="en-US"/>
              <a:t>College </a:t>
            </a:r>
            <a:endParaRPr altLang="en-US" lang="zh-CN"/>
          </a:p>
          <a:p>
            <a:r>
              <a:rPr dirty="0" sz="2400" lang="en-US"/>
              <a:t>UNIVERSITY</a:t>
            </a:r>
            <a:r>
              <a:rPr dirty="0" sz="2400" lang="en-US"/>
              <a:t>:</a:t>
            </a:r>
            <a:r>
              <a:rPr dirty="0" sz="2400" lang="en-US"/>
              <a:t> Thiruvallur </a:t>
            </a:r>
            <a:r>
              <a:rPr dirty="0" sz="2400" lang="en-US"/>
              <a:t>University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404622" y="1417493"/>
            <a:ext cx="3372001" cy="3466297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096000" y="1739209"/>
            <a:ext cx="4097704" cy="282286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3219" y="284371"/>
            <a:ext cx="5484521" cy="3939887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090557" y="0"/>
            <a:ext cx="4538307" cy="3865068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591768" y="8243455"/>
            <a:ext cx="7008463" cy="3446537"/>
          </a:xfrm>
          <a:prstGeom prst="rect"/>
        </p:spPr>
      </p:pic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9678164">
            <a:off x="-12158" y="9063124"/>
            <a:ext cx="3889671" cy="3245412"/>
          </a:xfrm>
          <a:prstGeom prst="rect"/>
        </p:spPr>
      </p:pic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2591768" y="3429000"/>
            <a:ext cx="6303962" cy="3317959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2" y="1318261"/>
            <a:ext cx="4572000" cy="55397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portfolio website provides a professional way to showcase skills, services, and projects. It is lightweight, responsive, and easy to maintain. With future improvements (like adding animations, a contact form, or a blog), it can become a complete personal branding platform.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223837" y="2005011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sz="440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Portfolio Design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466725" y="341461"/>
            <a:ext cx="537052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2047874" y="1284922"/>
            <a:ext cx="457200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today’s digital world, professionals need a strong online presence to showcase their skills, experience, and projects. A personal portfolio website helps developers, designers, and freelancers present their work effectively and attract potential clients or employers.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1523999" y="1468437"/>
            <a:ext cx="4572000" cy="5539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project is a responsive personal portfolio website that highlights an individual’s profile, skills, services, and projects. The design is simple yet professional, with smooth navigation and a user-friendly layout. It ensures accessibility on both desktop and mobile devices.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1814512" y="1813561"/>
            <a:ext cx="4572000" cy="4358639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Job seekers who want to showcase skills to recruiters.
Freelancers to display services and connect with clients.
Students/learners for presenting academic and project work.
General audience to learn more about the portfolio owner.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3153726" y="1765935"/>
            <a:ext cx="457200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Frontend: HTML5, CSS3, JavaScript
Responsive Design: Media Queries (CSS)
Version Control: Git &amp; GitHub
Browser Support: Chrome, Edge, Firefox, Safari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>
            <a:off x="739775" y="1314597"/>
            <a:ext cx="4572000" cy="5158740"/>
          </a:xfrm>
          <a:prstGeom prst="rect"/>
        </p:spPr>
        <p:txBody>
          <a:bodyPr rtlCol="0" wrap="square">
            <a:spAutoFit/>
          </a:bodyPr>
          <a:p>
            <a:r>
              <a:rPr sz="1800" lang="en-US">
                <a:solidFill>
                  <a:srgbClr val="000000"/>
                </a:solidFill>
              </a:rPr>
              <a:t>Navigation Bar: Fixed top navbar with smooth scrolling and active section highlighting.
Home Section: Full-screen background image with introduction text.
About Section: Details about skills and background.
Services Section: List of offered services.
Projects Section: Display of recent works.
Contact Section: Email, phone, and social media links.
Responsive Design: Hamburger menu for mobile devices.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"/>
          <p:cNvSpPr txBox="1"/>
          <p:nvPr/>
        </p:nvSpPr>
        <p:spPr>
          <a:xfrm>
            <a:off x="2052204" y="1109344"/>
            <a:ext cx="4572000" cy="50698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Smooth scrolling navigation.
Highlighting active menu links on scroll.
Responsive mobile-friendly design.
Modern UI with background images, shadows, and hover effects.
Organized sections for better readability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2025-09-03T08:47:27Z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d3fa119b69a1499592aaf3b27869b849</vt:lpwstr>
  </property>
</Properties>
</file>