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6" r:id="rId5"/>
    <p:sldId id="267" r:id="rId6"/>
    <p:sldId id="271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64E156-202A-6920-4BA5-130E5FA8F5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ED516-4027-C55B-37D7-F2B6BBDB67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A9117-76C4-4D25-A5DC-B8E57B50BC73}" type="datetimeFigureOut">
              <a:rPr lang="en-CH" smtClean="0"/>
              <a:t>07/01/2025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C5D71-AB5E-B822-AC92-5E9B99A2B2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pre-processing used DASK as the source has iver 500K reviews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868C2-F0F3-4BA1-3DD0-FC2CEF8DDA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1812D-3EF1-453B-A4A3-B2BD1C54A2B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09390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B94D9-9D84-4EF0-9A75-8A9124351D2C}" type="datetimeFigureOut">
              <a:rPr lang="en-CH" smtClean="0"/>
              <a:t>07/01/2025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pre-processing used DASK as the source has iver 500K reviews</a:t>
            </a:r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9AABF-0161-4680-88B7-170F5428BE1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88054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Pre-processing used DASK for cleaning etc..</a:t>
            </a:r>
            <a:endParaRPr lang="en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pre-processing used DASK as the source has iver 500K reviews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9AABF-0161-4680-88B7-170F5428BE12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295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TfidfVectorizer</a:t>
            </a:r>
            <a:r>
              <a:rPr lang="en-GB" dirty="0"/>
              <a:t>(</a:t>
            </a:r>
            <a:r>
              <a:rPr lang="en-GB" dirty="0" err="1"/>
              <a:t>max_features</a:t>
            </a:r>
            <a:r>
              <a:rPr lang="en-GB" dirty="0"/>
              <a:t>=5000) is used to create .</a:t>
            </a:r>
            <a:r>
              <a:rPr lang="en-GB" dirty="0" err="1"/>
              <a:t>npy</a:t>
            </a:r>
            <a:r>
              <a:rPr lang="en-GB" dirty="0"/>
              <a:t> files and then did </a:t>
            </a:r>
            <a:r>
              <a:rPr lang="en-GB" dirty="0" err="1"/>
              <a:t>LogisticRegression</a:t>
            </a:r>
            <a:r>
              <a:rPr lang="en-GB" dirty="0"/>
              <a:t> on them.</a:t>
            </a:r>
            <a:br>
              <a:rPr lang="en-GB" dirty="0"/>
            </a:br>
            <a:r>
              <a:rPr lang="en-GB" dirty="0"/>
              <a:t>Top Domain specific words were also obtained.</a:t>
            </a:r>
            <a:br>
              <a:rPr lang="en-GB" dirty="0"/>
            </a:br>
            <a:r>
              <a:rPr lang="en-GB" dirty="0"/>
              <a:t>As missing significant words were 37.7% missing words were </a:t>
            </a:r>
            <a:r>
              <a:rPr lang="en-GB" dirty="0" err="1"/>
              <a:t>reterived</a:t>
            </a:r>
            <a:r>
              <a:rPr lang="en-GB" dirty="0"/>
              <a:t> and found mote of them were in fact part of restaurant names etc, hence no action taken.</a:t>
            </a:r>
            <a:endParaRPr lang="en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pre-processing used DASK as the source has iver 500K reviews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9AABF-0161-4680-88B7-170F5428BE12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946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176C-A705-4BDB-A102-1F50831C2157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9C32-BB38-4843-B277-808A88903C3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C69-15F5-4A66-AC2A-173FBC69C529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63FB-B53F-4E87-A28B-16A77A3D5455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0E5D-941B-48B3-A08D-2A9B09A66B89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0C7-5A27-4E12-8C3A-25EA91DC0ACB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DD1B-0763-4A18-B2E8-14CD4607C827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EAB-35A7-4F86-ADF9-13058C6F5A37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D51-42AC-49F3-A82F-8394AA052A47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79D6-D4E1-471C-8DCD-F4B7206656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9F1E-BEAD-427E-B967-8EAEECE8599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DBCB-B233-4921-9F5D-4D85C8286AC3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EE58-C5B8-4FC6-ADC2-03ECC3CEC583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349F-043F-4B95-86F5-1BEDA8B122DF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BD4-EDC1-4E86-B84E-B7A27B7E505A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FB-A9FC-4CBD-BE6B-33CE89DB898B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717-74FB-4FD5-89F6-920FBB6E8483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C4A9D1-8890-43F1-98AE-481AA22A5676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69702" cy="1664294"/>
          </a:xfrm>
        </p:spPr>
        <p:txBody>
          <a:bodyPr>
            <a:no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</a:t>
            </a:r>
            <a:r>
              <a:rPr lang="en-GB" sz="3200" dirty="0">
                <a:latin typeface="+mn-lt"/>
              </a:rPr>
              <a:t>Turning Reviews into Tailored Recommendations</a:t>
            </a:r>
            <a:endParaRPr lang="de-CH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57743"/>
            <a:ext cx="9733111" cy="3133458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Sadhvi Chandragiri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Course: Certificate of Advanced Studies in Machine Intelligence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Module: Text Analytics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Professor(s): </a:t>
            </a:r>
            <a:r>
              <a:rPr lang="en-GB" sz="2000" b="0" i="0" dirty="0" err="1">
                <a:solidFill>
                  <a:schemeClr val="tx1"/>
                </a:solidFill>
                <a:effectLst/>
              </a:rPr>
              <a:t>Dr.</a:t>
            </a:r>
            <a:r>
              <a:rPr lang="en-GB" sz="2000" b="0" i="0" dirty="0">
                <a:solidFill>
                  <a:schemeClr val="tx1"/>
                </a:solidFill>
                <a:effectLst/>
              </a:rPr>
              <a:t> Don </a:t>
            </a:r>
            <a:r>
              <a:rPr lang="en-GB" sz="2000" b="0" i="0" dirty="0" err="1">
                <a:solidFill>
                  <a:schemeClr val="tx1"/>
                </a:solidFill>
                <a:effectLst/>
              </a:rPr>
              <a:t>Tuggener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Date: 06. Jan. 2025</a:t>
            </a:r>
            <a:endParaRPr lang="de-C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0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Transform restaurant reviews in New York into actionable, sentiment-based recommendations.</a:t>
            </a: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Kaggle dataset with 509,612 reviews (</a:t>
            </a:r>
            <a:r>
              <a:rPr lang="en-CH" sz="1800" kern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preprocessed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 exclude restaurant names).</a:t>
            </a: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TF-IDF and </a:t>
            </a:r>
            <a:r>
              <a:rPr lang="en-CH" sz="1800" kern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embeddings, Logistic Regression, and CNN models for sentiment classification.</a:t>
            </a: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Tailored restaurant rankings based on positive sentiment scores.</a:t>
            </a: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Learning Alignment:</a:t>
            </a:r>
          </a:p>
          <a:p>
            <a:r>
              <a:rPr lang="en-GB" sz="1800" dirty="0">
                <a:solidFill>
                  <a:schemeClr val="tx1"/>
                </a:solidFill>
              </a:rPr>
              <a:t>The project aligns with key syllabus topics such as text representations, sentiment classification, word embeddings, CNNs, and practical NLP with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29473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FA64-7EC7-C829-3FFF-969F38AB2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69DC-25B3-D5D2-EFB9-A46D76EF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EE7A6-DFB9-5DAC-188B-63F800EB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rmAutofit fontScale="92500" lnSpcReduction="10000"/>
          </a:bodyPr>
          <a:lstStyle/>
          <a:p>
            <a:r>
              <a:rPr lang="en-CH" sz="2600" b="1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Preprocessing &amp; Feature Engineering</a:t>
            </a:r>
            <a:r>
              <a:rPr lang="en-US" sz="2600" b="1" dirty="0">
                <a:solidFill>
                  <a:schemeClr val="tx1"/>
                </a:solidFill>
              </a:rPr>
              <a:t>: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Steps Taken: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Removed restaurant names to focus on sentiment-related terms.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Applied TF-IDF (5,000 features) and </a:t>
            </a:r>
            <a:r>
              <a:rPr lang="en-CH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GloVe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embeddings (300 dimensions).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Embedding Validation: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Missing significant words: 37.74%.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Domain-specific words like "taste," "quality," and "service" validated.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Cosine similarities confirmed embedding coherence.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Insights: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Prepared robust input features for sentiment classification.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8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CC600-67AB-F882-2D7D-92FA93A64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B8D8-A5B8-5EE7-4BF5-70FCC4335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74708-0104-345B-B7D1-3CFEAFEA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4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Models and Training</a:t>
            </a:r>
            <a:endParaRPr lang="en-CH" sz="24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Models Used: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Logistic Regression (with and without class balancing).</a:t>
            </a:r>
            <a:endParaRPr lang="en-GB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CNN with pre-trained </a:t>
            </a:r>
            <a:r>
              <a:rPr lang="en-CH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GloVe</a:t>
            </a: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embeddings.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Training Results: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CNN achieved high accuracy (&gt;90%).</a:t>
            </a:r>
            <a:endParaRPr lang="en-GB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Early stopping and dropout layers prevented overfitting.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Evaluation Metrics: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Precision, Recall, F1-Score, and Confusion Matrix (82,048 true positives).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0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FBCE6-B889-2DC3-6E36-AF4D129CE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8706-CE37-1F71-45F3-906484DE8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433C2-1ED2-8C1F-A42C-493ED38B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4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Evaluation and Insights</a:t>
            </a:r>
            <a:endParaRPr lang="en-CH" sz="24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Confusion Matrix Analysis: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Strong in detecting positive sentiment.</a:t>
            </a:r>
            <a:endParaRPr lang="en-GB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Needs improvement in identifying negative reviews.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Key Metrics: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Precision: High for positive sentiments.</a:t>
            </a:r>
            <a:endParaRPr lang="en-GB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Areas of Improvement: False positives and false negatives.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Visualization: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Embedding space shows clustering of sentiment-related terms (PCA visualizations).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7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E9A42-11B8-7AA5-F1FF-706857325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918B-3B90-A7A1-3DA6-DEE2227B6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/>
              <a:t>NLP for Smarter Dining</a:t>
            </a:r>
            <a:r>
              <a:rPr lang="en-GB" sz="320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DF013-F28A-74FF-615E-6BBF7FA4E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CH" sz="1800" kern="10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6A25419-1863-BC12-5C7C-0D15FC56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95" y="274313"/>
            <a:ext cx="10876810" cy="630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1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19636-5F52-0481-7BC6-892F05538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5093-54C8-A264-9EA1-A8ADE5884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99B1D-0781-4515-19F6-0C22A87EC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4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Next Steps for Improvement</a:t>
            </a:r>
            <a:endParaRPr lang="en-CH" sz="24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 Tuning: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Adjust thresholds for better recall on negative reviews.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Experiment with class weighting to balance sentiment detection.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Additional Preprocessing: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Refine exclusion criteria to reduce missing critical vocabulary.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Augmentation: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Generate synthetic reviews for underrepresented sentiments.</a:t>
            </a:r>
            <a:endParaRPr lang="en-GB" sz="16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 Exploration: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Try advanced transformers like BERT or </a:t>
            </a:r>
            <a:r>
              <a:rPr lang="en-CH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DistilBERT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for sentiment analysis.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en-CH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8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AC91B-2929-382C-E683-4DF6E4B29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3D9C-B3C8-FAA8-5BA7-7D9FAE51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B3B57-F042-FAE1-DAE7-DAF84B289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538960" cy="487858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Future Vision – Chatbot Lite using Hugging Face</a:t>
            </a:r>
            <a:endParaRPr lang="en-CH" sz="2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Objective: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Build a conversational chatbot to recommend restaurants based on user preferences.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Roadmap</a:t>
            </a:r>
            <a:r>
              <a:rPr lang="en-GB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Sentiment-based Suggestions:</a:t>
            </a:r>
            <a:r>
              <a:rPr lang="en-GB" sz="1600" b="1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Use existing sentiment scores to rank and recommend.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NER Integration: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Extract key entities (cuisine, location) for personalized recommendations.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Transformers for Conversation: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Fine-tune Hugging Face models (e.g., GPT-2, </a:t>
            </a:r>
            <a:r>
              <a:rPr lang="en-CH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DialoGPT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for natural language understanding.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Deployment: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Deploy as a lightweight web or mobile application for tourists.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Long-term Goals: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Develop a fully interactive AI-powered tourist guide.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CH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4E5F8-A874-C5F5-5FAA-5D932B7BF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47B7-58CC-9329-CF8E-E6063F8D5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D1D2F-99A0-3836-3CF1-3714F106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 further additions on results and </a:t>
            </a:r>
            <a:r>
              <a:rPr lang="en-GB" sz="1800" b="1" kern="10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plots etc..</a:t>
            </a: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213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644</Words>
  <Application>Microsoft Office PowerPoint</Application>
  <PresentationFormat>Widescreen</PresentationFormat>
  <Paragraphs>88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Century Gothic</vt:lpstr>
      <vt:lpstr>Times New Roman</vt:lpstr>
      <vt:lpstr>Wingdings 3</vt:lpstr>
      <vt:lpstr>Slice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Chandragiri Sadhvi</dc:creator>
  <cp:lastModifiedBy>Sadhvi Chandragiri</cp:lastModifiedBy>
  <cp:revision>58</cp:revision>
  <dcterms:created xsi:type="dcterms:W3CDTF">2024-10-28T14:05:08Z</dcterms:created>
  <dcterms:modified xsi:type="dcterms:W3CDTF">2025-01-09T21:34:46Z</dcterms:modified>
</cp:coreProperties>
</file>