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869702" cy="1664294"/>
          </a:xfrm>
        </p:spPr>
        <p:txBody>
          <a:bodyPr>
            <a:no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</a:t>
            </a:r>
            <a:r>
              <a:rPr lang="en-GB" sz="3200" dirty="0">
                <a:latin typeface="+mn-lt"/>
              </a:rPr>
              <a:t>Turning Reviews into Tailored Recommendations</a:t>
            </a:r>
            <a:endParaRPr lang="de-CH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657743"/>
            <a:ext cx="9733111" cy="3133458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tx1"/>
                </a:solidFill>
              </a:rPr>
              <a:t>Sadhvi Chandragiri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Course: Certificate of Advanced Studies in Machine Intelligence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Module: Text Analytics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Professor(s): </a:t>
            </a:r>
            <a:r>
              <a:rPr lang="en-GB" sz="2000" b="0" i="0" dirty="0" err="1">
                <a:solidFill>
                  <a:schemeClr val="tx1"/>
                </a:solidFill>
                <a:effectLst/>
              </a:rPr>
              <a:t>Dr.</a:t>
            </a:r>
            <a:r>
              <a:rPr lang="en-GB" sz="2000" b="0" i="0" dirty="0">
                <a:solidFill>
                  <a:schemeClr val="tx1"/>
                </a:solidFill>
                <a:effectLst/>
              </a:rPr>
              <a:t> Don </a:t>
            </a:r>
            <a:r>
              <a:rPr lang="en-GB" sz="2000" b="0" i="0" dirty="0" err="1">
                <a:solidFill>
                  <a:schemeClr val="tx1"/>
                </a:solidFill>
                <a:effectLst/>
              </a:rPr>
              <a:t>Tuggener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Date: 06. Jan. 2025</a:t>
            </a:r>
            <a:endParaRPr lang="de-CH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0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BDC3-3E73-62EF-994C-67E2008BE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1A169-020B-DD73-6055-CD961F64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CH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Transform restaurant reviews in New York into actionable, sentiment-based recommendations.</a:t>
            </a: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CH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Kaggle dataset with 509,612 reviews (</a:t>
            </a:r>
            <a:r>
              <a:rPr lang="en-CH" sz="1800" kern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preprocessed</a:t>
            </a:r>
            <a:r>
              <a:rPr lang="en-CH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 exclude restaurant names).</a:t>
            </a: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r>
              <a:rPr lang="en-CH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TF-IDF and </a:t>
            </a:r>
            <a:r>
              <a:rPr lang="en-CH" sz="1800" kern="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CH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embeddings, Logistic Regression, and CNN models for sentiment classification.</a:t>
            </a: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CH" sz="1800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Tailored restaurant rankings based on positive sentiment scores.</a:t>
            </a: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Learning Alignment:</a:t>
            </a:r>
          </a:p>
          <a:p>
            <a:r>
              <a:rPr lang="en-GB" sz="1800" dirty="0">
                <a:solidFill>
                  <a:schemeClr val="tx1"/>
                </a:solidFill>
              </a:rPr>
              <a:t>The project aligns with key syllabus topics such as text representations, sentiment classification, word embeddings, CNNs, and practical NLP with 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29473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FA64-7EC7-C829-3FFF-969F38AB2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69DC-25B3-D5D2-EFB9-A46D76EF6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EE7A6-DFB9-5DAC-188B-63F800EB1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rmAutofit fontScale="92500" lnSpcReduction="10000"/>
          </a:bodyPr>
          <a:lstStyle/>
          <a:p>
            <a:r>
              <a:rPr lang="en-CH" sz="2600" b="1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Preprocessing &amp; Feature Engineering</a:t>
            </a:r>
            <a:r>
              <a:rPr lang="en-US" sz="2600" b="1" dirty="0">
                <a:solidFill>
                  <a:schemeClr val="tx1"/>
                </a:solidFill>
              </a:rPr>
              <a:t>: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Steps Taken: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Removed restaurant names to focus on sentiment-related terms.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Applied TF-IDF (5,000 features) and </a:t>
            </a:r>
            <a:r>
              <a:rPr lang="en-CH" sz="16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GloVe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embeddings (300 dimensions).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Embedding Validation: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Missing significant words: 37.74%.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Domain-specific words like "taste," "quality," and "service" validated.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Cosine similarities confirmed embedding coherence.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Insights: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Prepared robust input features for sentiment classification.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8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CC600-67AB-F882-2D7D-92FA93A64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B8D8-A5B8-5EE7-4BF5-70FCC4335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74708-0104-345B-B7D1-3CFEAFEA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24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Models and Training</a:t>
            </a:r>
            <a:endParaRPr lang="en-CH" sz="24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Models Used:</a:t>
            </a:r>
            <a:endParaRPr lang="en-GB" sz="18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Logistic Regression (with and without class balancing).</a:t>
            </a:r>
            <a:endParaRPr lang="en-GB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CNN with pre-trained </a:t>
            </a:r>
            <a:r>
              <a:rPr lang="en-CH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GloVe</a:t>
            </a: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embeddings.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Training Results:</a:t>
            </a:r>
            <a:endParaRPr lang="en-GB" sz="18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CNN achieved high accuracy (&gt;90%).</a:t>
            </a:r>
            <a:endParaRPr lang="en-GB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Early stopping and dropout layers prevented overfitting.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Evaluation Metrics:</a:t>
            </a:r>
            <a:endParaRPr lang="en-GB" sz="18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Precision, Recall, F1-Score, and Confusion Matrix (82,048 true positives).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0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FBCE6-B889-2DC3-6E36-AF4D129CE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8706-CE37-1F71-45F3-906484DE8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433C2-1ED2-8C1F-A42C-493ED38B0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24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Evaluation and Insights</a:t>
            </a:r>
            <a:endParaRPr lang="en-CH" sz="24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Confusion Matrix Analysis:</a:t>
            </a:r>
            <a:endParaRPr lang="en-GB" sz="18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Strong in detecting positive sentiment.</a:t>
            </a:r>
            <a:endParaRPr lang="en-GB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Needs improvement in identifying negative reviews.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Key Metrics:</a:t>
            </a:r>
            <a:endParaRPr lang="en-GB" sz="18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Precision: High for positive sentiments.</a:t>
            </a:r>
            <a:endParaRPr lang="en-GB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Areas of Improvement: False positives and false negatives.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Visualization:</a:t>
            </a:r>
            <a:endParaRPr lang="en-GB" sz="18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Embedding space shows clustering of sentiment-related terms (PCA visualizations).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7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19636-5F52-0481-7BC6-892F05538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5093-54C8-A264-9EA1-A8ADE5884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99B1D-0781-4515-19F6-0C22A87EC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24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Next Steps for Improvement</a:t>
            </a:r>
            <a:endParaRPr lang="en-CH" sz="24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CH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Model Tuning: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Adjust thresholds for better recall on negative reviews.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Experiment with class weighting to balance sentiment detection.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en-CH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Additional Preprocessing: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Refine exclusion criteria to reduce missing critical vocabulary.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en-CH" sz="2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Augmentation: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Generate synthetic reviews for underrepresented sentiments.</a:t>
            </a:r>
            <a:endParaRPr lang="en-GB" sz="16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Model Exploration: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Try advanced transformers like BERT or </a:t>
            </a:r>
            <a:r>
              <a:rPr lang="en-CH" sz="16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DistilBERT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for sentiment analysis.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endParaRPr lang="en-CH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8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AC91B-2929-382C-E683-4DF6E4B29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3D9C-B3C8-FAA8-5BA7-7D9FAE51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B3B57-F042-FAE1-DAE7-DAF84B289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538960" cy="487858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H" sz="2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Future Vision – Chatbot Lite using Hugging Face</a:t>
            </a:r>
            <a:endParaRPr lang="en-CH" sz="2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GB" sz="200" b="1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Objective: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Build a conversational chatbot to recommend restaurants based on user preferences.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Roadmap</a:t>
            </a:r>
            <a:r>
              <a:rPr lang="en-GB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Sentiment-based Suggestions:</a:t>
            </a:r>
            <a:r>
              <a:rPr lang="en-GB" sz="1600" b="1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Use existing sentiment scores to rank and recommend.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NER Integration: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Extract key entities (cuisine, location) for personalized recommendations.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Transformers for Conversation: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Fine-tune Hugging Face models (e.g., GPT-2, </a:t>
            </a:r>
            <a:r>
              <a:rPr lang="en-CH" sz="16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DialoGPT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for natural language understanding.</a:t>
            </a:r>
            <a:endParaRPr lang="en-GB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Deployment:</a:t>
            </a:r>
            <a:endParaRPr lang="en-GB" sz="1600" b="1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Deploy as a lightweight web or mobile application for tourists.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H" sz="16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Long-term Goals:</a:t>
            </a:r>
            <a:r>
              <a:rPr lang="en-CH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Develop a fully interactive AI-powered tourist guide.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CH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4E5F8-A874-C5F5-5FAA-5D932B7BF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47B7-58CC-9329-CF8E-E6063F8D5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295897"/>
            <a:ext cx="10869702" cy="1245550"/>
          </a:xfrm>
        </p:spPr>
        <p:txBody>
          <a:bodyPr>
            <a:normAutofit/>
          </a:bodyPr>
          <a:lstStyle/>
          <a:p>
            <a:r>
              <a:rPr lang="en-GB" sz="3200" b="1" dirty="0"/>
              <a:t>NLP for Smarter Dining</a:t>
            </a:r>
            <a:r>
              <a:rPr lang="en-GB" sz="3200" dirty="0"/>
              <a:t>: Turning Reviews into Tailored Recommendations</a:t>
            </a:r>
            <a:endParaRPr lang="de-CH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D1D2F-99A0-3836-3CF1-3714F106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683521"/>
            <a:ext cx="10108975" cy="466285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For further additions on results and </a:t>
            </a:r>
            <a:r>
              <a:rPr lang="en-GB" sz="1800" b="1" kern="10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plots etc..</a:t>
            </a: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CH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213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543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Century Gothic</vt:lpstr>
      <vt:lpstr>Times New Roman</vt:lpstr>
      <vt:lpstr>Wingdings 3</vt:lpstr>
      <vt:lpstr>Slice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  <vt:lpstr>NLP for Smarter Dining: Turning Reviews into Tailored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Chandragiri Sadhvi</dc:creator>
  <cp:lastModifiedBy>Sadhvi Chandragiri</cp:lastModifiedBy>
  <cp:revision>54</cp:revision>
  <dcterms:created xsi:type="dcterms:W3CDTF">2024-10-28T14:05:08Z</dcterms:created>
  <dcterms:modified xsi:type="dcterms:W3CDTF">2025-01-06T22:08:13Z</dcterms:modified>
</cp:coreProperties>
</file>