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6" r:id="rId5"/>
    <p:sldId id="267" r:id="rId6"/>
    <p:sldId id="271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64E156-202A-6920-4BA5-130E5FA8F5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ED516-4027-C55B-37D7-F2B6BBDB67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9117-76C4-4D25-A5DC-B8E57B50BC73}" type="datetimeFigureOut">
              <a:rPr lang="en-CH" smtClean="0"/>
              <a:t>12/01/2025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5D71-AB5E-B822-AC92-5E9B99A2B2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868C2-F0F3-4BA1-3DD0-FC2CEF8DDA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812D-3EF1-453B-A4A3-B2BD1C54A2B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09390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94D9-9D84-4EF0-9A75-8A9124351D2C}" type="datetimeFigureOut">
              <a:rPr lang="en-CH" smtClean="0"/>
              <a:t>12/01/2025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9AABF-0161-4680-88B7-170F5428BE1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88054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Pre-processing used DASK for cleaning etc..</a:t>
            </a:r>
            <a:endParaRPr lang="en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9AABF-0161-4680-88B7-170F5428BE12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295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TfidfVectorizer</a:t>
            </a:r>
            <a:r>
              <a:rPr lang="en-GB" dirty="0"/>
              <a:t>(</a:t>
            </a:r>
            <a:r>
              <a:rPr lang="en-GB" dirty="0" err="1"/>
              <a:t>max_features</a:t>
            </a:r>
            <a:r>
              <a:rPr lang="en-GB" dirty="0"/>
              <a:t>=5000) is used to create .</a:t>
            </a:r>
            <a:r>
              <a:rPr lang="en-GB" dirty="0" err="1"/>
              <a:t>npy</a:t>
            </a:r>
            <a:r>
              <a:rPr lang="en-GB" dirty="0"/>
              <a:t> files and then did </a:t>
            </a:r>
            <a:r>
              <a:rPr lang="en-GB" dirty="0" err="1"/>
              <a:t>LogisticRegression</a:t>
            </a:r>
            <a:r>
              <a:rPr lang="en-GB" dirty="0"/>
              <a:t> on them.</a:t>
            </a:r>
            <a:br>
              <a:rPr lang="en-GB" dirty="0"/>
            </a:br>
            <a:r>
              <a:rPr lang="en-GB" dirty="0"/>
              <a:t>Top Domain specific words were also obtained.</a:t>
            </a:r>
            <a:br>
              <a:rPr lang="en-GB" dirty="0"/>
            </a:br>
            <a:r>
              <a:rPr lang="en-GB" dirty="0"/>
              <a:t>As missing significant words were 37.7% missing words were </a:t>
            </a:r>
            <a:r>
              <a:rPr lang="en-GB" dirty="0" err="1"/>
              <a:t>reterived</a:t>
            </a:r>
            <a:r>
              <a:rPr lang="en-GB" dirty="0"/>
              <a:t> and found mote of them were in fact part of restaurant names etc, hence no action taken.</a:t>
            </a:r>
            <a:endParaRPr lang="en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pre-processing used DASK as the source has iver 500K reviews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9AABF-0161-4680-88B7-170F5428BE12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94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2176C-A705-4BDB-A102-1F50831C2157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C32-BB38-4843-B277-808A88903C3D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C69-15F5-4A66-AC2A-173FBC69C529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63FB-B53F-4E87-A28B-16A77A3D5455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0E5D-941B-48B3-A08D-2A9B09A66B89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40C7-5A27-4E12-8C3A-25EA91DC0ACB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DD1B-0763-4A18-B2E8-14CD4607C827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8EAB-35A7-4F86-ADF9-13058C6F5A37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D51-42AC-49F3-A82F-8394AA052A47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79D6-D4E1-471C-8DCD-F4B72066562D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9F1E-BEAD-427E-B967-8EAEECE8599D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DBCB-B233-4921-9F5D-4D85C8286AC3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E58-C5B8-4FC6-ADC2-03ECC3CEC583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349F-043F-4B95-86F5-1BEDA8B122DF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9BD4-EDC1-4E86-B84E-B7A27B7E505A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FB-A9FC-4CBD-BE6B-33CE89DB898B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8717-74FB-4FD5-89F6-920FBB6E8483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C4A9D1-8890-43F1-98AE-481AA22A5676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</a:t>
            </a:r>
            <a:r>
              <a:rPr lang="en-GB" sz="3200" dirty="0">
                <a:latin typeface="+mn-lt"/>
              </a:rPr>
              <a:t>Turning Reviews into Tailored Recommendations</a:t>
            </a:r>
            <a:endParaRPr lang="de-CH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Text Analytics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</a:t>
            </a:r>
            <a:r>
              <a:rPr lang="en-GB" sz="2000" b="0" i="0" dirty="0" err="1">
                <a:solidFill>
                  <a:schemeClr val="tx1"/>
                </a:solidFill>
                <a:effectLst/>
              </a:rPr>
              <a:t>Dr.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 Don </a:t>
            </a:r>
            <a:r>
              <a:rPr lang="en-GB" sz="2000" b="0" i="0" dirty="0" err="1">
                <a:solidFill>
                  <a:schemeClr val="tx1"/>
                </a:solidFill>
                <a:effectLst/>
              </a:rPr>
              <a:t>Tuggener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Date: 14. 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768A7-1145-FBB4-9448-53CBA0C0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5BF9-24CA-4AFF-58FF-0ED30749E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E352D-E669-81B7-2BF1-84575DDF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84" y="1541447"/>
            <a:ext cx="10322943" cy="5394192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GB" sz="2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GB" sz="22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Code can be </a:t>
            </a:r>
            <a:r>
              <a:rPr lang="en-GB" sz="22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ound </a:t>
            </a:r>
            <a:r>
              <a:rPr lang="en-GB" sz="22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at: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2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https://github.com/sadhchanGitHub/data_science_projects/tree/main/cas_textanalytics_project_2</a:t>
            </a:r>
            <a:endParaRPr lang="en-GB" sz="2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GB" sz="4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05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Transform restaurant reviews in New York into actionable, sentiment-based recommendations.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Kaggle dataset with 509,612 reviews (</a:t>
            </a:r>
            <a:r>
              <a:rPr lang="en-CH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exclude restaurant names).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TF-IDF and </a:t>
            </a:r>
            <a:r>
              <a:rPr lang="en-CH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embeddings, Logistic Regression, and CNN models for sentiment classification.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Tailored restaurant rankings based on positive sentiment scores.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The project aligns with key syllabus topics such as text representations, sentiment classification, word embeddings, CNNs, and practical NLP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92500" lnSpcReduction="10000"/>
          </a:bodyPr>
          <a:lstStyle/>
          <a:p>
            <a:r>
              <a:rPr lang="en-CH" sz="2600" b="1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Preprocessing &amp; Feature Engineering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Steps Taken: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Removed restaurant names to focus on sentiment-related terms.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Applied TF-IDF (5,000 features) and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GloVe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embeddings (300 dimensions).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Embedding Validation: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Missing significant words: 37.74%.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Domain-specific words like "taste," "quality," and "service" validated.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Cosine similarities confirmed embedding coherence.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Insights: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Prepared robust input features for sentiment classification.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C600-67AB-F882-2D7D-92FA93A6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B8D8-A5B8-5EE7-4BF5-70FCC4335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4708-0104-345B-B7D1-3CFEAFEA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Models and Training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Models Used: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Logistic Regression (with and without class balancing).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with pre-trained </a:t>
            </a:r>
            <a:r>
              <a:rPr lang="en-CH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GloVe</a:t>
            </a: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embeddings.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Training Results: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achieved high accuracy (&gt;90%).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Early stopping and dropout layers prevented overfitting.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Evaluation Metrics: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Precision, Recall, F1-Score, and Confusion Matrix (82,048 true positives).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0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BCE6-B889-2DC3-6E36-AF4D129C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8706-CE37-1F71-45F3-906484DE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433C2-1ED2-8C1F-A42C-493ED38B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Evaluation and Insights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Confusion Matrix Analysis: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Strong in detecting positive sentiment.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Needs improvement in identifying negative reviews.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Metrics: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Precision: High for positive sentiments.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Areas of Improvement: False positives and false negatives.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Visualization: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Embedding space shows clustering of sentiment-related terms (PCA visualizations).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7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E9A42-11B8-7AA5-F1FF-70685732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918B-3B90-A7A1-3DA6-DEE2227B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/>
              <a:t>NLP for Smarter Dining</a:t>
            </a:r>
            <a:r>
              <a:rPr lang="en-GB" sz="320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F013-F28A-74FF-615E-6BBF7FA4E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6A25419-1863-BC12-5C7C-0D15FC56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5" y="274313"/>
            <a:ext cx="10876810" cy="63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9636-5F52-0481-7BC6-892F0553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5093-54C8-A264-9EA1-A8ADE588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99B1D-0781-4515-19F6-0C22A87E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Next Steps for Improvement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Tuning: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Adjust thresholds for better recall on negative reviews.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Experiment with class weighting to balance sentiment detection.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Preprocessing: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Refine exclusion criteria to reduce missing critical vocabulary.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Generate synthetic reviews for underrepresented sentiments.</a:t>
            </a:r>
            <a:endParaRPr lang="en-GB" sz="16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Exploration: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Try advanced transformers like BERT or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DistilBERT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sentiment analysis.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8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C91B-2929-382C-E683-4DF6E4B2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3D9C-B3C8-FAA8-5BA7-7D9FAE51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3B57-F042-FAE1-DAE7-DAF84B28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38960" cy="487858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Chatbot Demonstration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Highlights: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Interface: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Supports both CLI and GUI modes for user interaction.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Core Functionality:</a:t>
            </a:r>
            <a:r>
              <a:rPr lang="en-GB" sz="15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Detects cuisines from user input (e.g., "Italian food").</a:t>
            </a:r>
            <a:endParaRPr lang="en-GB" sz="15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Recommends restaurants based on keyword or cuisine matches.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Fallback mechanism provides top-rated restaurants when no direct matches are found.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Debugging Mechanism: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Ensures cuisine-specific or keyword-based matches are accurate.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5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Review snippets can be displayed to validate recommendations</a:t>
            </a:r>
            <a:r>
              <a:rPr lang="en-GB" sz="15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4E5F8-A874-C5F5-5FAA-5D932B7B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47B7-58CC-9329-CF8E-E6063F8D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1D2F-99A0-3836-3CF1-3714F106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84" y="1541447"/>
            <a:ext cx="10322943" cy="539419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2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Future Extensions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Potential Enhancements: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Advanced Model Training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- Leverage transformer-based models like BERT or </a:t>
            </a:r>
            <a:r>
              <a:rPr lang="en-GB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DistilBERT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improved sentiment analysis and contextual understanding.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Support Multi-Turn Conversations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- Enable the chatbot to maintain context across multiple user interactions, improving its conversational depth.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Include Review Snippets: 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 Provide relevant review excerpts alongside recommendations to enhance transparency and user trust.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Price Range Filtering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- Integrate price-related data for more refined filtering, helping users select restaurants within their budget.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Real-Time Data Integration</a:t>
            </a:r>
            <a:r>
              <a:rPr lang="en-GB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- Incorporate live restaurant reviews and ratings for up-to-date recommendations.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213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756</Words>
  <Application>Microsoft Office PowerPoint</Application>
  <PresentationFormat>Widescreen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Times New Roman</vt:lpstr>
      <vt:lpstr>Wingdings 3</vt:lpstr>
      <vt:lpstr>Slice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66</cp:revision>
  <dcterms:created xsi:type="dcterms:W3CDTF">2024-10-28T14:05:08Z</dcterms:created>
  <dcterms:modified xsi:type="dcterms:W3CDTF">2025-01-12T22:29:30Z</dcterms:modified>
</cp:coreProperties>
</file>