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F34CB1-C03C-4D31-9443-2207C1C787CF}" type="datetimeFigureOut">
              <a:rPr lang="en-US" smtClean="0"/>
              <a:pPr/>
              <a:t>27/8/2018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659725-050C-48C1-B065-2DF281F283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F34CB1-C03C-4D31-9443-2207C1C787CF}" type="datetimeFigureOut">
              <a:rPr lang="en-US" smtClean="0"/>
              <a:pPr/>
              <a:t>27/8/2018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659725-050C-48C1-B065-2DF281F283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F34CB1-C03C-4D31-9443-2207C1C787CF}" type="datetimeFigureOut">
              <a:rPr lang="en-US" smtClean="0"/>
              <a:pPr/>
              <a:t>27/8/2018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659725-050C-48C1-B065-2DF281F283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F34CB1-C03C-4D31-9443-2207C1C787CF}" type="datetimeFigureOut">
              <a:rPr lang="en-US" smtClean="0"/>
              <a:pPr/>
              <a:t>27/8/2018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659725-050C-48C1-B065-2DF281F283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F34CB1-C03C-4D31-9443-2207C1C787CF}" type="datetimeFigureOut">
              <a:rPr lang="en-US" smtClean="0"/>
              <a:pPr/>
              <a:t>27/8/2018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659725-050C-48C1-B065-2DF281F283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F34CB1-C03C-4D31-9443-2207C1C787CF}" type="datetimeFigureOut">
              <a:rPr lang="en-US" smtClean="0"/>
              <a:pPr/>
              <a:t>27/8/2018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659725-050C-48C1-B065-2DF281F283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F34CB1-C03C-4D31-9443-2207C1C787CF}" type="datetimeFigureOut">
              <a:rPr lang="en-US" smtClean="0"/>
              <a:pPr/>
              <a:t>27/8/2018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659725-050C-48C1-B065-2DF281F283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F34CB1-C03C-4D31-9443-2207C1C787CF}" type="datetimeFigureOut">
              <a:rPr lang="en-US" smtClean="0"/>
              <a:pPr/>
              <a:t>27/8/2018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659725-050C-48C1-B065-2DF281F283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F34CB1-C03C-4D31-9443-2207C1C787CF}" type="datetimeFigureOut">
              <a:rPr lang="en-US" smtClean="0"/>
              <a:pPr/>
              <a:t>27/8/2018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659725-050C-48C1-B065-2DF281F283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F34CB1-C03C-4D31-9443-2207C1C787CF}" type="datetimeFigureOut">
              <a:rPr lang="en-US" smtClean="0"/>
              <a:pPr/>
              <a:t>27/8/2018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659725-050C-48C1-B065-2DF281F283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F34CB1-C03C-4D31-9443-2207C1C787CF}" type="datetimeFigureOut">
              <a:rPr lang="en-US" smtClean="0"/>
              <a:pPr/>
              <a:t>27/8/2018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659725-050C-48C1-B065-2DF281F283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CF34CB1-C03C-4D31-9443-2207C1C787CF}" type="datetimeFigureOut">
              <a:rPr lang="en-US" smtClean="0"/>
              <a:pPr/>
              <a:t>27/8/2018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5659725-050C-48C1-B065-2DF281F283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ome page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667678" y="862641"/>
            <a:ext cx="5808643" cy="51327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ser_loggedout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2487930"/>
            <a:ext cx="5943600" cy="18821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min_homepage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509065" y="1112807"/>
            <a:ext cx="6125869" cy="46323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min_search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599508" y="1271336"/>
            <a:ext cx="5944983" cy="431532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min_search_details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265872"/>
            <a:ext cx="5943600" cy="43262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min_success_message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2878455"/>
            <a:ext cx="5943600" cy="11010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min_cart_details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604658" y="1102894"/>
            <a:ext cx="5934684" cy="465221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min_account_details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352550"/>
            <a:ext cx="594360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min_add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597693" y="1431758"/>
            <a:ext cx="5948613" cy="399448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min_add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597693" y="2667000"/>
            <a:ext cx="5948613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min_book_statictics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536767" y="1211093"/>
            <a:ext cx="6070465" cy="44358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ser_login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464998" y="1287379"/>
            <a:ext cx="6214003" cy="428324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min_loggedout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2759710"/>
            <a:ext cx="5943600" cy="13385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ser_register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379537"/>
            <a:ext cx="5943600" cy="4098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ser_homepage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2755265"/>
            <a:ext cx="5943600" cy="13474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ser_search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603261" y="1447800"/>
            <a:ext cx="5937477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ser_search_details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265872"/>
            <a:ext cx="5943600" cy="43262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ser_success_message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2701607"/>
            <a:ext cx="5943600" cy="14547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ser_cart_details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601098" y="957532"/>
            <a:ext cx="5941803" cy="49429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ser_account_details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370330"/>
            <a:ext cx="5943600" cy="411734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Aspect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projects</dc:creator>
  <cp:lastModifiedBy>projects</cp:lastModifiedBy>
  <cp:revision>2</cp:revision>
  <dcterms:created xsi:type="dcterms:W3CDTF">2018-08-27T07:31:49Z</dcterms:created>
  <dcterms:modified xsi:type="dcterms:W3CDTF">2018-08-27T07:38:50Z</dcterms:modified>
</cp:coreProperties>
</file>