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670C-4944-4D38-BEEF-EDE7EE21EED9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8EA0-4991-4238-B7E8-30F815737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7" name="Rectangle 719"/>
          <p:cNvSpPr>
            <a:spLocks noChangeArrowheads="1"/>
          </p:cNvSpPr>
          <p:nvPr/>
        </p:nvSpPr>
        <p:spPr bwMode="auto">
          <a:xfrm>
            <a:off x="0" y="0"/>
            <a:ext cx="2247731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u="sng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UML DIAGRAMS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Case Diagrams 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981" name="Group 693"/>
          <p:cNvGrpSpPr>
            <a:grpSpLocks noChangeAspect="1"/>
          </p:cNvGrpSpPr>
          <p:nvPr/>
        </p:nvGrpSpPr>
        <p:grpSpPr bwMode="auto">
          <a:xfrm>
            <a:off x="609600" y="1219200"/>
            <a:ext cx="7806100" cy="4536838"/>
            <a:chOff x="2173" y="4754"/>
            <a:chExt cx="8267" cy="4806"/>
          </a:xfrm>
        </p:grpSpPr>
        <p:sp>
          <p:nvSpPr>
            <p:cNvPr id="13006" name="AutoShape 718"/>
            <p:cNvSpPr>
              <a:spLocks noChangeAspect="1" noChangeArrowheads="1" noTextEdit="1"/>
            </p:cNvSpPr>
            <p:nvPr/>
          </p:nvSpPr>
          <p:spPr bwMode="auto">
            <a:xfrm>
              <a:off x="2173" y="4754"/>
              <a:ext cx="8267" cy="480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982" name="Group 694"/>
            <p:cNvGrpSpPr>
              <a:grpSpLocks/>
            </p:cNvGrpSpPr>
            <p:nvPr/>
          </p:nvGrpSpPr>
          <p:grpSpPr bwMode="auto">
            <a:xfrm>
              <a:off x="2520" y="5115"/>
              <a:ext cx="7920" cy="4319"/>
              <a:chOff x="2520" y="5115"/>
              <a:chExt cx="7920" cy="4319"/>
            </a:xfrm>
          </p:grpSpPr>
          <p:grpSp>
            <p:nvGrpSpPr>
              <p:cNvPr id="13000" name="Group 712"/>
              <p:cNvGrpSpPr>
                <a:grpSpLocks/>
              </p:cNvGrpSpPr>
              <p:nvPr/>
            </p:nvGrpSpPr>
            <p:grpSpPr bwMode="auto">
              <a:xfrm>
                <a:off x="2880" y="6374"/>
                <a:ext cx="360" cy="1079"/>
                <a:chOff x="2047" y="2718"/>
                <a:chExt cx="300" cy="925"/>
              </a:xfrm>
            </p:grpSpPr>
            <p:sp>
              <p:nvSpPr>
                <p:cNvPr id="13005" name="Oval 717"/>
                <p:cNvSpPr>
                  <a:spLocks noChangeArrowheads="1"/>
                </p:cNvSpPr>
                <p:nvPr/>
              </p:nvSpPr>
              <p:spPr bwMode="auto">
                <a:xfrm>
                  <a:off x="2047" y="2718"/>
                  <a:ext cx="300" cy="30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04" name="Line 716"/>
                <p:cNvSpPr>
                  <a:spLocks noChangeShapeType="1"/>
                </p:cNvSpPr>
                <p:nvPr/>
              </p:nvSpPr>
              <p:spPr bwMode="auto">
                <a:xfrm>
                  <a:off x="2197" y="3026"/>
                  <a:ext cx="0" cy="4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03" name="Line 715"/>
                <p:cNvSpPr>
                  <a:spLocks noChangeShapeType="1"/>
                </p:cNvSpPr>
                <p:nvPr/>
              </p:nvSpPr>
              <p:spPr bwMode="auto">
                <a:xfrm flipH="1">
                  <a:off x="2047" y="3489"/>
                  <a:ext cx="150" cy="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02" name="Line 714"/>
                <p:cNvSpPr>
                  <a:spLocks noChangeShapeType="1"/>
                </p:cNvSpPr>
                <p:nvPr/>
              </p:nvSpPr>
              <p:spPr bwMode="auto">
                <a:xfrm>
                  <a:off x="2197" y="3489"/>
                  <a:ext cx="150" cy="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01" name="Line 713"/>
                <p:cNvSpPr>
                  <a:spLocks noChangeShapeType="1"/>
                </p:cNvSpPr>
                <p:nvPr/>
              </p:nvSpPr>
              <p:spPr bwMode="auto">
                <a:xfrm>
                  <a:off x="2047" y="3117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999" name="Rectangle 711"/>
              <p:cNvSpPr>
                <a:spLocks noChangeArrowheads="1"/>
              </p:cNvSpPr>
              <p:nvPr/>
            </p:nvSpPr>
            <p:spPr bwMode="auto">
              <a:xfrm>
                <a:off x="4680" y="5115"/>
                <a:ext cx="3060" cy="43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SYSTEM NAME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      Use case 1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      Use case 2  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	 Use case n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98" name="Oval 710"/>
              <p:cNvSpPr>
                <a:spLocks noChangeArrowheads="1"/>
              </p:cNvSpPr>
              <p:nvPr/>
            </p:nvSpPr>
            <p:spPr bwMode="auto">
              <a:xfrm>
                <a:off x="5040" y="5654"/>
                <a:ext cx="21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7" name="Oval 709"/>
              <p:cNvSpPr>
                <a:spLocks noChangeArrowheads="1"/>
              </p:cNvSpPr>
              <p:nvPr/>
            </p:nvSpPr>
            <p:spPr bwMode="auto">
              <a:xfrm>
                <a:off x="5040" y="6554"/>
                <a:ext cx="21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6" name="Line 708"/>
              <p:cNvSpPr>
                <a:spLocks noChangeShapeType="1"/>
              </p:cNvSpPr>
              <p:nvPr/>
            </p:nvSpPr>
            <p:spPr bwMode="auto">
              <a:xfrm>
                <a:off x="6120" y="7274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5" name="Oval 707"/>
              <p:cNvSpPr>
                <a:spLocks noChangeArrowheads="1"/>
              </p:cNvSpPr>
              <p:nvPr/>
            </p:nvSpPr>
            <p:spPr bwMode="auto">
              <a:xfrm>
                <a:off x="5220" y="8534"/>
                <a:ext cx="198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989" name="Group 701"/>
              <p:cNvGrpSpPr>
                <a:grpSpLocks/>
              </p:cNvGrpSpPr>
              <p:nvPr/>
            </p:nvGrpSpPr>
            <p:grpSpPr bwMode="auto">
              <a:xfrm>
                <a:off x="9360" y="6374"/>
                <a:ext cx="360" cy="1079"/>
                <a:chOff x="2047" y="2718"/>
                <a:chExt cx="300" cy="925"/>
              </a:xfrm>
            </p:grpSpPr>
            <p:sp>
              <p:nvSpPr>
                <p:cNvPr id="12994" name="Oval 706"/>
                <p:cNvSpPr>
                  <a:spLocks noChangeArrowheads="1"/>
                </p:cNvSpPr>
                <p:nvPr/>
              </p:nvSpPr>
              <p:spPr bwMode="auto">
                <a:xfrm>
                  <a:off x="2047" y="2718"/>
                  <a:ext cx="300" cy="30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93" name="Line 705"/>
                <p:cNvSpPr>
                  <a:spLocks noChangeShapeType="1"/>
                </p:cNvSpPr>
                <p:nvPr/>
              </p:nvSpPr>
              <p:spPr bwMode="auto">
                <a:xfrm>
                  <a:off x="2197" y="3026"/>
                  <a:ext cx="0" cy="4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92" name="Line 704"/>
                <p:cNvSpPr>
                  <a:spLocks noChangeShapeType="1"/>
                </p:cNvSpPr>
                <p:nvPr/>
              </p:nvSpPr>
              <p:spPr bwMode="auto">
                <a:xfrm flipH="1">
                  <a:off x="2047" y="3489"/>
                  <a:ext cx="150" cy="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91" name="Line 703"/>
                <p:cNvSpPr>
                  <a:spLocks noChangeShapeType="1"/>
                </p:cNvSpPr>
                <p:nvPr/>
              </p:nvSpPr>
              <p:spPr bwMode="auto">
                <a:xfrm>
                  <a:off x="2197" y="3489"/>
                  <a:ext cx="150" cy="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90" name="Line 702"/>
                <p:cNvSpPr>
                  <a:spLocks noChangeShapeType="1"/>
                </p:cNvSpPr>
                <p:nvPr/>
              </p:nvSpPr>
              <p:spPr bwMode="auto">
                <a:xfrm>
                  <a:off x="2047" y="3117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988" name="Line 700"/>
              <p:cNvSpPr>
                <a:spLocks noChangeShapeType="1"/>
              </p:cNvSpPr>
              <p:nvPr/>
            </p:nvSpPr>
            <p:spPr bwMode="auto">
              <a:xfrm flipV="1">
                <a:off x="3420" y="5834"/>
                <a:ext cx="162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7" name="Line 699"/>
              <p:cNvSpPr>
                <a:spLocks noChangeShapeType="1"/>
              </p:cNvSpPr>
              <p:nvPr/>
            </p:nvSpPr>
            <p:spPr bwMode="auto">
              <a:xfrm flipV="1">
                <a:off x="3420" y="6734"/>
                <a:ext cx="16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6" name="Line 698"/>
              <p:cNvSpPr>
                <a:spLocks noChangeShapeType="1"/>
              </p:cNvSpPr>
              <p:nvPr/>
            </p:nvSpPr>
            <p:spPr bwMode="auto">
              <a:xfrm flipV="1">
                <a:off x="7200" y="7094"/>
                <a:ext cx="216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5" name="Line 697"/>
              <p:cNvSpPr>
                <a:spLocks noChangeShapeType="1"/>
              </p:cNvSpPr>
              <p:nvPr/>
            </p:nvSpPr>
            <p:spPr bwMode="auto">
              <a:xfrm>
                <a:off x="7200" y="6734"/>
                <a:ext cx="216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4" name="Text Box 696"/>
              <p:cNvSpPr txBox="1">
                <a:spLocks noChangeArrowheads="1"/>
              </p:cNvSpPr>
              <p:nvPr/>
            </p:nvSpPr>
            <p:spPr bwMode="auto">
              <a:xfrm>
                <a:off x="2520" y="7634"/>
                <a:ext cx="14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Actor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83" name="Text Box 695"/>
              <p:cNvSpPr txBox="1">
                <a:spLocks noChangeArrowheads="1"/>
              </p:cNvSpPr>
              <p:nvPr/>
            </p:nvSpPr>
            <p:spPr bwMode="auto">
              <a:xfrm>
                <a:off x="9000" y="7454"/>
                <a:ext cx="14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Actor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0" y="0"/>
            <a:ext cx="3366627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Collaboration to Add Categories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553" name="Group 1"/>
          <p:cNvGrpSpPr>
            <a:grpSpLocks noChangeAspect="1"/>
          </p:cNvGrpSpPr>
          <p:nvPr/>
        </p:nvGrpSpPr>
        <p:grpSpPr bwMode="auto">
          <a:xfrm>
            <a:off x="1905000" y="1981200"/>
            <a:ext cx="4354513" cy="3981450"/>
            <a:chOff x="0" y="0"/>
            <a:chExt cx="6858" cy="6270"/>
          </a:xfrm>
        </p:grpSpPr>
        <p:sp>
          <p:nvSpPr>
            <p:cNvPr id="23584" name="AutoShape 3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6858" cy="62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2190" y="538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2490" y="5445"/>
              <a:ext cx="48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Admin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3930" y="3825"/>
              <a:ext cx="1867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4005" y="3885"/>
              <a:ext cx="169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 Book Categories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 flipV="1">
              <a:off x="3060" y="4410"/>
              <a:ext cx="1245" cy="97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4170" y="1965"/>
              <a:ext cx="144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4260" y="2025"/>
              <a:ext cx="124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V="1">
              <a:off x="4740" y="2550"/>
              <a:ext cx="285" cy="127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3510" y="405"/>
              <a:ext cx="168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3660" y="465"/>
              <a:ext cx="1365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H="1" flipV="1">
              <a:off x="4230" y="990"/>
              <a:ext cx="675" cy="97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390" y="40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810" y="465"/>
              <a:ext cx="2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 flipH="1">
              <a:off x="1425" y="690"/>
              <a:ext cx="208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00" y="990"/>
              <a:ext cx="3630" cy="3060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2745"/>
                </a:cxn>
                <a:cxn ang="0">
                  <a:pos x="3630" y="3060"/>
                </a:cxn>
              </a:cxnLst>
              <a:rect l="0" t="0" r="r" b="b"/>
              <a:pathLst>
                <a:path w="3630" h="3060">
                  <a:moveTo>
                    <a:pt x="540" y="0"/>
                  </a:moveTo>
                  <a:lnTo>
                    <a:pt x="0" y="2745"/>
                  </a:lnTo>
                  <a:lnTo>
                    <a:pt x="3630" y="3060"/>
                  </a:lnTo>
                </a:path>
              </a:pathLst>
            </a:cu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3345" y="4590"/>
              <a:ext cx="480" cy="36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660" y="4590"/>
              <a:ext cx="165" cy="150"/>
            </a:xfrm>
            <a:custGeom>
              <a:avLst/>
              <a:gdLst/>
              <a:ahLst/>
              <a:cxnLst>
                <a:cxn ang="0">
                  <a:pos x="75" y="150"/>
                </a:cxn>
                <a:cxn ang="0">
                  <a:pos x="165" y="0"/>
                </a:cxn>
                <a:cxn ang="0">
                  <a:pos x="0" y="30"/>
                </a:cxn>
                <a:cxn ang="0">
                  <a:pos x="75" y="150"/>
                </a:cxn>
              </a:cxnLst>
              <a:rect l="0" t="0" r="r" b="b"/>
              <a:pathLst>
                <a:path w="165" h="150">
                  <a:moveTo>
                    <a:pt x="75" y="150"/>
                  </a:moveTo>
                  <a:lnTo>
                    <a:pt x="165" y="0"/>
                  </a:lnTo>
                  <a:lnTo>
                    <a:pt x="0" y="30"/>
                  </a:lnTo>
                  <a:lnTo>
                    <a:pt x="75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3855" y="5010"/>
              <a:ext cx="930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Enter Data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H="1">
              <a:off x="4665" y="2850"/>
              <a:ext cx="135" cy="58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>
              <a:off x="4710" y="2850"/>
              <a:ext cx="105" cy="165"/>
            </a:xfrm>
            <a:custGeom>
              <a:avLst/>
              <a:gdLst/>
              <a:ahLst/>
              <a:cxnLst>
                <a:cxn ang="0">
                  <a:pos x="105" y="165"/>
                </a:cxn>
                <a:cxn ang="0">
                  <a:pos x="90" y="0"/>
                </a:cxn>
                <a:cxn ang="0">
                  <a:pos x="0" y="135"/>
                </a:cxn>
                <a:cxn ang="0">
                  <a:pos x="105" y="165"/>
                </a:cxn>
              </a:cxnLst>
              <a:rect l="0" t="0" r="r" b="b"/>
              <a:pathLst>
                <a:path w="105" h="165">
                  <a:moveTo>
                    <a:pt x="105" y="165"/>
                  </a:moveTo>
                  <a:lnTo>
                    <a:pt x="90" y="0"/>
                  </a:lnTo>
                  <a:lnTo>
                    <a:pt x="0" y="135"/>
                  </a:lnTo>
                  <a:lnTo>
                    <a:pt x="105" y="165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5190" y="2940"/>
              <a:ext cx="160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Insert  Category()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4260" y="1305"/>
              <a:ext cx="345" cy="49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4260" y="1305"/>
              <a:ext cx="150" cy="165"/>
            </a:xfrm>
            <a:custGeom>
              <a:avLst/>
              <a:gdLst/>
              <a:ahLst/>
              <a:cxnLst>
                <a:cxn ang="0">
                  <a:pos x="150" y="90"/>
                </a:cxn>
                <a:cxn ang="0">
                  <a:pos x="0" y="0"/>
                </a:cxn>
                <a:cxn ang="0">
                  <a:pos x="30" y="165"/>
                </a:cxn>
                <a:cxn ang="0">
                  <a:pos x="150" y="90"/>
                </a:cxn>
              </a:cxnLst>
              <a:rect l="0" t="0" r="r" b="b"/>
              <a:pathLst>
                <a:path w="150" h="165">
                  <a:moveTo>
                    <a:pt x="150" y="90"/>
                  </a:moveTo>
                  <a:lnTo>
                    <a:pt x="0" y="0"/>
                  </a:lnTo>
                  <a:lnTo>
                    <a:pt x="30" y="165"/>
                  </a:lnTo>
                  <a:lnTo>
                    <a:pt x="150" y="9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4695" y="1200"/>
              <a:ext cx="1695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2160" y="840"/>
              <a:ext cx="60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58" name="Freeform 6"/>
            <p:cNvSpPr>
              <a:spLocks/>
            </p:cNvSpPr>
            <p:nvPr/>
          </p:nvSpPr>
          <p:spPr bwMode="auto">
            <a:xfrm>
              <a:off x="2160" y="780"/>
              <a:ext cx="165" cy="120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60"/>
                </a:cxn>
                <a:cxn ang="0">
                  <a:pos x="165" y="120"/>
                </a:cxn>
                <a:cxn ang="0">
                  <a:pos x="165" y="0"/>
                </a:cxn>
              </a:cxnLst>
              <a:rect l="0" t="0" r="r" b="b"/>
              <a:pathLst>
                <a:path w="165" h="120">
                  <a:moveTo>
                    <a:pt x="165" y="0"/>
                  </a:moveTo>
                  <a:lnTo>
                    <a:pt x="0" y="60"/>
                  </a:lnTo>
                  <a:lnTo>
                    <a:pt x="165" y="12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755" y="30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 flipH="1" flipV="1">
              <a:off x="1815" y="3705"/>
              <a:ext cx="600" cy="6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55" name="Freeform 3"/>
            <p:cNvSpPr>
              <a:spLocks/>
            </p:cNvSpPr>
            <p:nvPr/>
          </p:nvSpPr>
          <p:spPr bwMode="auto">
            <a:xfrm>
              <a:off x="2250" y="3690"/>
              <a:ext cx="165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65" y="75"/>
                </a:cxn>
                <a:cxn ang="0">
                  <a:pos x="15" y="0"/>
                </a:cxn>
                <a:cxn ang="0">
                  <a:pos x="0" y="120"/>
                </a:cxn>
              </a:cxnLst>
              <a:rect l="0" t="0" r="r" b="b"/>
              <a:pathLst>
                <a:path w="165" h="120">
                  <a:moveTo>
                    <a:pt x="0" y="120"/>
                  </a:moveTo>
                  <a:lnTo>
                    <a:pt x="165" y="75"/>
                  </a:lnTo>
                  <a:lnTo>
                    <a:pt x="15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54" name="Rectangle 2"/>
            <p:cNvSpPr>
              <a:spLocks noChangeArrowheads="1"/>
            </p:cNvSpPr>
            <p:nvPr/>
          </p:nvSpPr>
          <p:spPr bwMode="auto">
            <a:xfrm>
              <a:off x="780" y="4065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0" y="4438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1"/>
          <p:cNvGrpSpPr>
            <a:grpSpLocks noChangeAspect="1"/>
          </p:cNvGrpSpPr>
          <p:nvPr/>
        </p:nvGrpSpPr>
        <p:grpSpPr bwMode="auto">
          <a:xfrm>
            <a:off x="1981200" y="2667000"/>
            <a:ext cx="5200650" cy="3562350"/>
            <a:chOff x="0" y="0"/>
            <a:chExt cx="8189" cy="5610"/>
          </a:xfrm>
        </p:grpSpPr>
        <p:sp>
          <p:nvSpPr>
            <p:cNvPr id="25631" name="AutoShape 31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8189" cy="56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3210" y="472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3510" y="4785"/>
              <a:ext cx="48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Admin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4710" y="3405"/>
              <a:ext cx="1785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4710" y="3465"/>
              <a:ext cx="1934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frmBookDetails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 flipV="1">
              <a:off x="4155" y="3990"/>
              <a:ext cx="1125" cy="73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4935" y="1845"/>
              <a:ext cx="1763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5070" y="1905"/>
              <a:ext cx="142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 flipV="1">
              <a:off x="5760" y="2430"/>
              <a:ext cx="90" cy="97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3690" y="345"/>
              <a:ext cx="159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3810" y="405"/>
              <a:ext cx="135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 flipH="1" flipV="1">
              <a:off x="4530" y="930"/>
              <a:ext cx="1035" cy="9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810" y="58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990" y="645"/>
              <a:ext cx="7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H="1">
              <a:off x="1845" y="675"/>
              <a:ext cx="1845" cy="15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300" y="1170"/>
              <a:ext cx="4410" cy="2535"/>
            </a:xfrm>
            <a:custGeom>
              <a:avLst/>
              <a:gdLst/>
              <a:ahLst/>
              <a:cxnLst>
                <a:cxn ang="0">
                  <a:pos x="915" y="0"/>
                </a:cxn>
                <a:cxn ang="0">
                  <a:pos x="0" y="2535"/>
                </a:cxn>
                <a:cxn ang="0">
                  <a:pos x="4650" y="2520"/>
                </a:cxn>
              </a:cxnLst>
              <a:rect l="0" t="0" r="r" b="b"/>
              <a:pathLst>
                <a:path w="4650" h="2535">
                  <a:moveTo>
                    <a:pt x="915" y="0"/>
                  </a:moveTo>
                  <a:lnTo>
                    <a:pt x="0" y="2535"/>
                  </a:lnTo>
                  <a:lnTo>
                    <a:pt x="4650" y="2520"/>
                  </a:lnTo>
                </a:path>
              </a:pathLst>
            </a:cu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H="1">
              <a:off x="4035" y="4050"/>
              <a:ext cx="510" cy="33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4" name="Freeform 14"/>
            <p:cNvSpPr>
              <a:spLocks/>
            </p:cNvSpPr>
            <p:nvPr/>
          </p:nvSpPr>
          <p:spPr bwMode="auto">
            <a:xfrm>
              <a:off x="4380" y="4050"/>
              <a:ext cx="165" cy="135"/>
            </a:xfrm>
            <a:custGeom>
              <a:avLst/>
              <a:gdLst/>
              <a:ahLst/>
              <a:cxnLst>
                <a:cxn ang="0">
                  <a:pos x="75" y="135"/>
                </a:cxn>
                <a:cxn ang="0">
                  <a:pos x="165" y="0"/>
                </a:cxn>
                <a:cxn ang="0">
                  <a:pos x="0" y="30"/>
                </a:cxn>
                <a:cxn ang="0">
                  <a:pos x="75" y="135"/>
                </a:cxn>
              </a:cxnLst>
              <a:rect l="0" t="0" r="r" b="b"/>
              <a:pathLst>
                <a:path w="165" h="135">
                  <a:moveTo>
                    <a:pt x="75" y="135"/>
                  </a:moveTo>
                  <a:lnTo>
                    <a:pt x="165" y="0"/>
                  </a:lnTo>
                  <a:lnTo>
                    <a:pt x="0" y="30"/>
                  </a:lnTo>
                  <a:lnTo>
                    <a:pt x="75" y="135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4935" y="4350"/>
              <a:ext cx="166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Enter Book Details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>
              <a:off x="5625" y="2595"/>
              <a:ext cx="4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5595" y="2595"/>
              <a:ext cx="120" cy="165"/>
            </a:xfrm>
            <a:custGeom>
              <a:avLst/>
              <a:gdLst/>
              <a:ahLst/>
              <a:cxnLst>
                <a:cxn ang="0">
                  <a:pos x="120" y="165"/>
                </a:cxn>
                <a:cxn ang="0">
                  <a:pos x="75" y="0"/>
                </a:cxn>
                <a:cxn ang="0">
                  <a:pos x="0" y="150"/>
                </a:cxn>
                <a:cxn ang="0">
                  <a:pos x="120" y="165"/>
                </a:cxn>
              </a:cxnLst>
              <a:rect l="0" t="0" r="r" b="b"/>
              <a:pathLst>
                <a:path w="120" h="165">
                  <a:moveTo>
                    <a:pt x="120" y="165"/>
                  </a:moveTo>
                  <a:lnTo>
                    <a:pt x="75" y="0"/>
                  </a:lnTo>
                  <a:lnTo>
                    <a:pt x="0" y="150"/>
                  </a:lnTo>
                  <a:lnTo>
                    <a:pt x="120" y="165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6150" y="2760"/>
              <a:ext cx="180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Insert BookDatails()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4710" y="1290"/>
              <a:ext cx="450" cy="40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4710" y="1290"/>
              <a:ext cx="165" cy="150"/>
            </a:xfrm>
            <a:custGeom>
              <a:avLst/>
              <a:gdLst/>
              <a:ahLst/>
              <a:cxnLst>
                <a:cxn ang="0">
                  <a:pos x="165" y="60"/>
                </a:cxn>
                <a:cxn ang="0">
                  <a:pos x="0" y="0"/>
                </a:cxn>
                <a:cxn ang="0">
                  <a:pos x="75" y="150"/>
                </a:cxn>
                <a:cxn ang="0">
                  <a:pos x="165" y="60"/>
                </a:cxn>
              </a:cxnLst>
              <a:rect l="0" t="0" r="r" b="b"/>
              <a:pathLst>
                <a:path w="165" h="150">
                  <a:moveTo>
                    <a:pt x="165" y="60"/>
                  </a:moveTo>
                  <a:lnTo>
                    <a:pt x="0" y="0"/>
                  </a:lnTo>
                  <a:lnTo>
                    <a:pt x="75" y="150"/>
                  </a:lnTo>
                  <a:lnTo>
                    <a:pt x="165" y="6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5070" y="1080"/>
              <a:ext cx="169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 flipV="1">
              <a:off x="2475" y="870"/>
              <a:ext cx="600" cy="4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475" y="840"/>
              <a:ext cx="165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75"/>
                </a:cxn>
                <a:cxn ang="0">
                  <a:pos x="165" y="120"/>
                </a:cxn>
                <a:cxn ang="0">
                  <a:pos x="150" y="0"/>
                </a:cxn>
              </a:cxnLst>
              <a:rect l="0" t="0" r="r" b="b"/>
              <a:pathLst>
                <a:path w="165" h="120">
                  <a:moveTo>
                    <a:pt x="150" y="0"/>
                  </a:moveTo>
                  <a:lnTo>
                    <a:pt x="0" y="75"/>
                  </a:lnTo>
                  <a:lnTo>
                    <a:pt x="165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 flipH="1">
              <a:off x="2295" y="3540"/>
              <a:ext cx="60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3" name="Freeform 3"/>
            <p:cNvSpPr>
              <a:spLocks/>
            </p:cNvSpPr>
            <p:nvPr/>
          </p:nvSpPr>
          <p:spPr bwMode="auto">
            <a:xfrm>
              <a:off x="2730" y="3480"/>
              <a:ext cx="165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65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65" h="120">
                  <a:moveTo>
                    <a:pt x="0" y="120"/>
                  </a:moveTo>
                  <a:lnTo>
                    <a:pt x="165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2" name="Rectangle 2"/>
            <p:cNvSpPr>
              <a:spLocks noChangeArrowheads="1"/>
            </p:cNvSpPr>
            <p:nvPr/>
          </p:nvSpPr>
          <p:spPr bwMode="auto">
            <a:xfrm>
              <a:off x="2295" y="3570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809625" y="730250"/>
            <a:ext cx="1609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0" y="0"/>
            <a:ext cx="2621230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Collaboration to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 Book Details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0" y="4019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0"/>
            <a:ext cx="258436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11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Customer Collaboration  to View Books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673" name="Group 1"/>
          <p:cNvGrpSpPr>
            <a:grpSpLocks noChangeAspect="1"/>
          </p:cNvGrpSpPr>
          <p:nvPr/>
        </p:nvGrpSpPr>
        <p:grpSpPr bwMode="auto">
          <a:xfrm>
            <a:off x="2590800" y="2590800"/>
            <a:ext cx="3267075" cy="3867150"/>
            <a:chOff x="0" y="0"/>
            <a:chExt cx="5145" cy="6090"/>
          </a:xfrm>
        </p:grpSpPr>
        <p:sp>
          <p:nvSpPr>
            <p:cNvPr id="28704" name="AutoShape 3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145" cy="60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2070" y="520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2370" y="5265"/>
              <a:ext cx="7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Customer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1905" y="3705"/>
              <a:ext cx="1905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2023" y="3721"/>
              <a:ext cx="133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frmBooksList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 flipH="1" flipV="1">
              <a:off x="2550" y="4290"/>
              <a:ext cx="30" cy="9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2010" y="2205"/>
              <a:ext cx="1335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2070" y="2265"/>
              <a:ext cx="127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 flipV="1">
              <a:off x="2520" y="2790"/>
              <a:ext cx="30" cy="9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1863" y="705"/>
              <a:ext cx="1227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1890" y="765"/>
              <a:ext cx="12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V="1">
              <a:off x="2535" y="1290"/>
              <a:ext cx="30" cy="9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3810" y="76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4230" y="825"/>
              <a:ext cx="2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3105" y="1005"/>
              <a:ext cx="705" cy="3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9" name="Freeform 17"/>
            <p:cNvSpPr>
              <a:spLocks/>
            </p:cNvSpPr>
            <p:nvPr/>
          </p:nvSpPr>
          <p:spPr bwMode="auto">
            <a:xfrm>
              <a:off x="3810" y="1350"/>
              <a:ext cx="600" cy="2655"/>
            </a:xfrm>
            <a:custGeom>
              <a:avLst/>
              <a:gdLst/>
              <a:ahLst/>
              <a:cxnLst>
                <a:cxn ang="0">
                  <a:pos x="1110" y="0"/>
                </a:cxn>
                <a:cxn ang="0">
                  <a:pos x="1185" y="2655"/>
                </a:cxn>
                <a:cxn ang="0">
                  <a:pos x="0" y="2640"/>
                </a:cxn>
              </a:cxnLst>
              <a:rect l="0" t="0" r="r" b="b"/>
              <a:pathLst>
                <a:path w="1185" h="2655">
                  <a:moveTo>
                    <a:pt x="1110" y="0"/>
                  </a:moveTo>
                  <a:lnTo>
                    <a:pt x="1185" y="2655"/>
                  </a:lnTo>
                  <a:lnTo>
                    <a:pt x="0" y="2640"/>
                  </a:lnTo>
                </a:path>
              </a:pathLst>
            </a:cu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2310" y="4305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7" name="Freeform 15"/>
            <p:cNvSpPr>
              <a:spLocks/>
            </p:cNvSpPr>
            <p:nvPr/>
          </p:nvSpPr>
          <p:spPr bwMode="auto">
            <a:xfrm>
              <a:off x="2250" y="4305"/>
              <a:ext cx="120" cy="165"/>
            </a:xfrm>
            <a:custGeom>
              <a:avLst/>
              <a:gdLst/>
              <a:ahLst/>
              <a:cxnLst>
                <a:cxn ang="0">
                  <a:pos x="120" y="150"/>
                </a:cxn>
                <a:cxn ang="0">
                  <a:pos x="60" y="0"/>
                </a:cxn>
                <a:cxn ang="0">
                  <a:pos x="0" y="165"/>
                </a:cxn>
                <a:cxn ang="0">
                  <a:pos x="120" y="150"/>
                </a:cxn>
              </a:cxnLst>
              <a:rect l="0" t="0" r="r" b="b"/>
              <a:pathLst>
                <a:path w="120" h="165">
                  <a:moveTo>
                    <a:pt x="120" y="150"/>
                  </a:moveTo>
                  <a:lnTo>
                    <a:pt x="60" y="0"/>
                  </a:lnTo>
                  <a:lnTo>
                    <a:pt x="0" y="165"/>
                  </a:lnTo>
                  <a:lnTo>
                    <a:pt x="120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390" y="4725"/>
              <a:ext cx="144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Select Category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2265" y="2925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4" name="Freeform 12"/>
            <p:cNvSpPr>
              <a:spLocks/>
            </p:cNvSpPr>
            <p:nvPr/>
          </p:nvSpPr>
          <p:spPr bwMode="auto">
            <a:xfrm>
              <a:off x="2205" y="2925"/>
              <a:ext cx="120" cy="165"/>
            </a:xfrm>
            <a:custGeom>
              <a:avLst/>
              <a:gdLst/>
              <a:ahLst/>
              <a:cxnLst>
                <a:cxn ang="0">
                  <a:pos x="120" y="150"/>
                </a:cxn>
                <a:cxn ang="0">
                  <a:pos x="60" y="0"/>
                </a:cxn>
                <a:cxn ang="0">
                  <a:pos x="0" y="165"/>
                </a:cxn>
                <a:cxn ang="0">
                  <a:pos x="120" y="150"/>
                </a:cxn>
              </a:cxnLst>
              <a:rect l="0" t="0" r="r" b="b"/>
              <a:pathLst>
                <a:path w="120" h="165">
                  <a:moveTo>
                    <a:pt x="120" y="150"/>
                  </a:moveTo>
                  <a:lnTo>
                    <a:pt x="60" y="0"/>
                  </a:lnTo>
                  <a:lnTo>
                    <a:pt x="0" y="165"/>
                  </a:lnTo>
                  <a:lnTo>
                    <a:pt x="120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210" y="3165"/>
              <a:ext cx="180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Get Books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H="1">
              <a:off x="2295" y="1410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1" name="Freeform 9"/>
            <p:cNvSpPr>
              <a:spLocks/>
            </p:cNvSpPr>
            <p:nvPr/>
          </p:nvSpPr>
          <p:spPr bwMode="auto">
            <a:xfrm>
              <a:off x="2250" y="1410"/>
              <a:ext cx="120" cy="165"/>
            </a:xfrm>
            <a:custGeom>
              <a:avLst/>
              <a:gdLst/>
              <a:ahLst/>
              <a:cxnLst>
                <a:cxn ang="0">
                  <a:pos x="120" y="165"/>
                </a:cxn>
                <a:cxn ang="0">
                  <a:pos x="60" y="0"/>
                </a:cxn>
                <a:cxn ang="0">
                  <a:pos x="0" y="150"/>
                </a:cxn>
                <a:cxn ang="0">
                  <a:pos x="120" y="165"/>
                </a:cxn>
              </a:cxnLst>
              <a:rect l="0" t="0" r="r" b="b"/>
              <a:pathLst>
                <a:path w="120" h="165">
                  <a:moveTo>
                    <a:pt x="120" y="165"/>
                  </a:moveTo>
                  <a:lnTo>
                    <a:pt x="60" y="0"/>
                  </a:lnTo>
                  <a:lnTo>
                    <a:pt x="0" y="150"/>
                  </a:lnTo>
                  <a:lnTo>
                    <a:pt x="120" y="165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00" y="1410"/>
              <a:ext cx="153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ExecuteDataset()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flipH="1" flipV="1">
              <a:off x="3150" y="855"/>
              <a:ext cx="600" cy="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8" name="Freeform 6"/>
            <p:cNvSpPr>
              <a:spLocks/>
            </p:cNvSpPr>
            <p:nvPr/>
          </p:nvSpPr>
          <p:spPr bwMode="auto">
            <a:xfrm>
              <a:off x="3585" y="810"/>
              <a:ext cx="165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65" y="60"/>
                </a:cxn>
                <a:cxn ang="0">
                  <a:pos x="15" y="0"/>
                </a:cxn>
                <a:cxn ang="0">
                  <a:pos x="0" y="120"/>
                </a:cxn>
              </a:cxnLst>
              <a:rect l="0" t="0" r="r" b="b"/>
              <a:pathLst>
                <a:path w="165" h="120">
                  <a:moveTo>
                    <a:pt x="0" y="120"/>
                  </a:moveTo>
                  <a:lnTo>
                    <a:pt x="165" y="60"/>
                  </a:lnTo>
                  <a:lnTo>
                    <a:pt x="15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895" y="30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76" name="Line 4"/>
            <p:cNvSpPr>
              <a:spLocks noChangeShapeType="1"/>
            </p:cNvSpPr>
            <p:nvPr/>
          </p:nvSpPr>
          <p:spPr bwMode="auto">
            <a:xfrm>
              <a:off x="3480" y="4305"/>
              <a:ext cx="60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5" name="Freeform 3"/>
            <p:cNvSpPr>
              <a:spLocks/>
            </p:cNvSpPr>
            <p:nvPr/>
          </p:nvSpPr>
          <p:spPr bwMode="auto">
            <a:xfrm>
              <a:off x="3480" y="4245"/>
              <a:ext cx="165" cy="120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60"/>
                </a:cxn>
                <a:cxn ang="0">
                  <a:pos x="165" y="120"/>
                </a:cxn>
                <a:cxn ang="0">
                  <a:pos x="165" y="0"/>
                </a:cxn>
              </a:cxnLst>
              <a:rect l="0" t="0" r="r" b="b"/>
              <a:pathLst>
                <a:path w="165" h="120">
                  <a:moveTo>
                    <a:pt x="165" y="0"/>
                  </a:moveTo>
                  <a:lnTo>
                    <a:pt x="0" y="60"/>
                  </a:lnTo>
                  <a:lnTo>
                    <a:pt x="165" y="12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4" name="Rectangle 2"/>
            <p:cNvSpPr>
              <a:spLocks noChangeArrowheads="1"/>
            </p:cNvSpPr>
            <p:nvPr/>
          </p:nvSpPr>
          <p:spPr bwMode="auto">
            <a:xfrm>
              <a:off x="2865" y="3510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0" y="432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0" y="0"/>
            <a:ext cx="357662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Customer Collaboration  to Order Books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649" name="Group 1"/>
          <p:cNvGrpSpPr>
            <a:grpSpLocks noChangeAspect="1"/>
          </p:cNvGrpSpPr>
          <p:nvPr/>
        </p:nvGrpSpPr>
        <p:grpSpPr bwMode="auto">
          <a:xfrm>
            <a:off x="1905000" y="1981200"/>
            <a:ext cx="4352925" cy="3867150"/>
            <a:chOff x="0" y="0"/>
            <a:chExt cx="6855" cy="6090"/>
          </a:xfrm>
        </p:grpSpPr>
        <p:sp>
          <p:nvSpPr>
            <p:cNvPr id="27680" name="AutoShape 3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6855" cy="60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3960" y="520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4140" y="5265"/>
              <a:ext cx="84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Customer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1440" y="4065"/>
              <a:ext cx="144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1515" y="4125"/>
              <a:ext cx="126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frmOrder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H="1" flipV="1">
              <a:off x="2775" y="4650"/>
              <a:ext cx="1185" cy="58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780" y="2145"/>
              <a:ext cx="144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915" y="2205"/>
              <a:ext cx="130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 flipH="1" flipV="1">
              <a:off x="1425" y="2730"/>
              <a:ext cx="600" cy="133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1125" y="465"/>
              <a:ext cx="1455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1245" y="525"/>
              <a:ext cx="129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 flipV="1">
              <a:off x="1425" y="1050"/>
              <a:ext cx="510" cy="109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5520" y="52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5940" y="585"/>
              <a:ext cx="2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2595" y="765"/>
              <a:ext cx="2925" cy="4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5" name="Freeform 17"/>
            <p:cNvSpPr>
              <a:spLocks/>
            </p:cNvSpPr>
            <p:nvPr/>
          </p:nvSpPr>
          <p:spPr bwMode="auto">
            <a:xfrm>
              <a:off x="2535" y="1110"/>
              <a:ext cx="3255" cy="2955"/>
            </a:xfrm>
            <a:custGeom>
              <a:avLst/>
              <a:gdLst/>
              <a:ahLst/>
              <a:cxnLst>
                <a:cxn ang="0">
                  <a:pos x="3255" y="0"/>
                </a:cxn>
                <a:cxn ang="0">
                  <a:pos x="2205" y="1275"/>
                </a:cxn>
                <a:cxn ang="0">
                  <a:pos x="0" y="2955"/>
                </a:cxn>
              </a:cxnLst>
              <a:rect l="0" t="0" r="r" b="b"/>
              <a:pathLst>
                <a:path w="3255" h="2955">
                  <a:moveTo>
                    <a:pt x="3255" y="0"/>
                  </a:moveTo>
                  <a:lnTo>
                    <a:pt x="2205" y="1275"/>
                  </a:lnTo>
                  <a:lnTo>
                    <a:pt x="0" y="2955"/>
                  </a:lnTo>
                </a:path>
              </a:pathLst>
            </a:cu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2805" y="5010"/>
              <a:ext cx="540" cy="27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3" name="Freeform 15"/>
            <p:cNvSpPr>
              <a:spLocks/>
            </p:cNvSpPr>
            <p:nvPr/>
          </p:nvSpPr>
          <p:spPr bwMode="auto">
            <a:xfrm>
              <a:off x="2805" y="5010"/>
              <a:ext cx="165" cy="13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0"/>
                </a:cxn>
                <a:cxn ang="0">
                  <a:pos x="105" y="135"/>
                </a:cxn>
                <a:cxn ang="0">
                  <a:pos x="165" y="0"/>
                </a:cxn>
              </a:cxnLst>
              <a:rect l="0" t="0" r="r" b="b"/>
              <a:pathLst>
                <a:path w="165" h="135">
                  <a:moveTo>
                    <a:pt x="165" y="0"/>
                  </a:moveTo>
                  <a:lnTo>
                    <a:pt x="0" y="0"/>
                  </a:lnTo>
                  <a:lnTo>
                    <a:pt x="105" y="13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3135" y="4695"/>
              <a:ext cx="123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Select 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1125" y="3330"/>
              <a:ext cx="255" cy="54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>
              <a:off x="1125" y="3330"/>
              <a:ext cx="120" cy="165"/>
            </a:xfrm>
            <a:custGeom>
              <a:avLst/>
              <a:gdLst/>
              <a:ahLst/>
              <a:cxnLst>
                <a:cxn ang="0">
                  <a:pos x="120" y="120"/>
                </a:cxn>
                <a:cxn ang="0">
                  <a:pos x="0" y="0"/>
                </a:cxn>
                <a:cxn ang="0">
                  <a:pos x="0" y="165"/>
                </a:cxn>
                <a:cxn ang="0">
                  <a:pos x="120" y="120"/>
                </a:cxn>
              </a:cxnLst>
              <a:rect l="0" t="0" r="r" b="b"/>
              <a:pathLst>
                <a:path w="120" h="165">
                  <a:moveTo>
                    <a:pt x="120" y="120"/>
                  </a:moveTo>
                  <a:lnTo>
                    <a:pt x="0" y="0"/>
                  </a:lnTo>
                  <a:lnTo>
                    <a:pt x="0" y="165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1725" y="3060"/>
              <a:ext cx="13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Order Books()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1245" y="1350"/>
              <a:ext cx="255" cy="54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7" name="Freeform 9"/>
            <p:cNvSpPr>
              <a:spLocks/>
            </p:cNvSpPr>
            <p:nvPr/>
          </p:nvSpPr>
          <p:spPr bwMode="auto">
            <a:xfrm>
              <a:off x="1380" y="1350"/>
              <a:ext cx="120" cy="165"/>
            </a:xfrm>
            <a:custGeom>
              <a:avLst/>
              <a:gdLst/>
              <a:ahLst/>
              <a:cxnLst>
                <a:cxn ang="0">
                  <a:pos x="120" y="165"/>
                </a:cxn>
                <a:cxn ang="0">
                  <a:pos x="120" y="0"/>
                </a:cxn>
                <a:cxn ang="0">
                  <a:pos x="0" y="120"/>
                </a:cxn>
                <a:cxn ang="0">
                  <a:pos x="120" y="165"/>
                </a:cxn>
              </a:cxnLst>
              <a:rect l="0" t="0" r="r" b="b"/>
              <a:pathLst>
                <a:path w="120" h="165">
                  <a:moveTo>
                    <a:pt x="120" y="165"/>
                  </a:moveTo>
                  <a:lnTo>
                    <a:pt x="120" y="0"/>
                  </a:lnTo>
                  <a:lnTo>
                    <a:pt x="0" y="120"/>
                  </a:lnTo>
                  <a:lnTo>
                    <a:pt x="120" y="165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00" y="1170"/>
              <a:ext cx="169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 flipH="1">
              <a:off x="3750" y="630"/>
              <a:ext cx="60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4" name="Freeform 6"/>
            <p:cNvSpPr>
              <a:spLocks/>
            </p:cNvSpPr>
            <p:nvPr/>
          </p:nvSpPr>
          <p:spPr bwMode="auto">
            <a:xfrm>
              <a:off x="4185" y="570"/>
              <a:ext cx="165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65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65" h="120">
                  <a:moveTo>
                    <a:pt x="0" y="120"/>
                  </a:moveTo>
                  <a:lnTo>
                    <a:pt x="165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285" y="30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 flipV="1">
              <a:off x="4275" y="2145"/>
              <a:ext cx="480" cy="36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1" name="Freeform 3"/>
            <p:cNvSpPr>
              <a:spLocks/>
            </p:cNvSpPr>
            <p:nvPr/>
          </p:nvSpPr>
          <p:spPr bwMode="auto">
            <a:xfrm>
              <a:off x="4275" y="2355"/>
              <a:ext cx="165" cy="15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150"/>
                </a:cxn>
                <a:cxn ang="0">
                  <a:pos x="165" y="120"/>
                </a:cxn>
                <a:cxn ang="0">
                  <a:pos x="90" y="0"/>
                </a:cxn>
              </a:cxnLst>
              <a:rect l="0" t="0" r="r" b="b"/>
              <a:pathLst>
                <a:path w="165" h="150">
                  <a:moveTo>
                    <a:pt x="90" y="0"/>
                  </a:moveTo>
                  <a:lnTo>
                    <a:pt x="0" y="150"/>
                  </a:lnTo>
                  <a:lnTo>
                    <a:pt x="165" y="12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0" name="Rectangle 2"/>
            <p:cNvSpPr>
              <a:spLocks noChangeArrowheads="1"/>
            </p:cNvSpPr>
            <p:nvPr/>
          </p:nvSpPr>
          <p:spPr bwMode="auto">
            <a:xfrm>
              <a:off x="3285" y="1815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0" y="4324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0" y="0"/>
            <a:ext cx="37882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General User Collaboration to Search Books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625" name="Group 1"/>
          <p:cNvGrpSpPr>
            <a:grpSpLocks noChangeAspect="1"/>
          </p:cNvGrpSpPr>
          <p:nvPr/>
        </p:nvGrpSpPr>
        <p:grpSpPr bwMode="auto">
          <a:xfrm>
            <a:off x="1752600" y="1295400"/>
            <a:ext cx="4105275" cy="4371975"/>
            <a:chOff x="0" y="0"/>
            <a:chExt cx="6465" cy="6885"/>
          </a:xfrm>
        </p:grpSpPr>
        <p:sp>
          <p:nvSpPr>
            <p:cNvPr id="2665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6465" cy="68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3120" y="6000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3480" y="6060"/>
              <a:ext cx="3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3060" y="4320"/>
              <a:ext cx="13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150" y="4380"/>
              <a:ext cx="123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FrmHome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H="1" flipV="1">
              <a:off x="3585" y="4905"/>
              <a:ext cx="30" cy="109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2865" y="2880"/>
              <a:ext cx="1402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2940" y="2940"/>
              <a:ext cx="114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V="1">
              <a:off x="3570" y="3465"/>
              <a:ext cx="1" cy="85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65" y="1620"/>
              <a:ext cx="1402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2940" y="1680"/>
              <a:ext cx="1327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 flipH="1" flipV="1">
              <a:off x="3525" y="2205"/>
              <a:ext cx="30" cy="67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2940" y="300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60" y="360"/>
              <a:ext cx="2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 flipV="1">
              <a:off x="3465" y="885"/>
              <a:ext cx="30" cy="73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1" name="Freeform 17"/>
            <p:cNvSpPr>
              <a:spLocks/>
            </p:cNvSpPr>
            <p:nvPr/>
          </p:nvSpPr>
          <p:spPr bwMode="auto">
            <a:xfrm>
              <a:off x="1500" y="585"/>
              <a:ext cx="1560" cy="4035"/>
            </a:xfrm>
            <a:custGeom>
              <a:avLst/>
              <a:gdLst/>
              <a:ahLst/>
              <a:cxnLst>
                <a:cxn ang="0">
                  <a:pos x="1440" y="0"/>
                </a:cxn>
                <a:cxn ang="0">
                  <a:pos x="0" y="15"/>
                </a:cxn>
                <a:cxn ang="0">
                  <a:pos x="60" y="4035"/>
                </a:cxn>
                <a:cxn ang="0">
                  <a:pos x="1560" y="4020"/>
                </a:cxn>
              </a:cxnLst>
              <a:rect l="0" t="0" r="r" b="b"/>
              <a:pathLst>
                <a:path w="1560" h="4035">
                  <a:moveTo>
                    <a:pt x="1440" y="0"/>
                  </a:moveTo>
                  <a:lnTo>
                    <a:pt x="0" y="15"/>
                  </a:lnTo>
                  <a:lnTo>
                    <a:pt x="60" y="4035"/>
                  </a:lnTo>
                  <a:lnTo>
                    <a:pt x="1560" y="4020"/>
                  </a:lnTo>
                </a:path>
              </a:pathLst>
            </a:cu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3435" y="5145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9" name="Freeform 15"/>
            <p:cNvSpPr>
              <a:spLocks/>
            </p:cNvSpPr>
            <p:nvPr/>
          </p:nvSpPr>
          <p:spPr bwMode="auto">
            <a:xfrm>
              <a:off x="3375" y="5145"/>
              <a:ext cx="120" cy="165"/>
            </a:xfrm>
            <a:custGeom>
              <a:avLst/>
              <a:gdLst/>
              <a:ahLst/>
              <a:cxnLst>
                <a:cxn ang="0">
                  <a:pos x="120" y="150"/>
                </a:cxn>
                <a:cxn ang="0">
                  <a:pos x="60" y="0"/>
                </a:cxn>
                <a:cxn ang="0">
                  <a:pos x="0" y="165"/>
                </a:cxn>
                <a:cxn ang="0">
                  <a:pos x="120" y="150"/>
                </a:cxn>
              </a:cxnLst>
              <a:rect l="0" t="0" r="r" b="b"/>
              <a:pathLst>
                <a:path w="120" h="165">
                  <a:moveTo>
                    <a:pt x="120" y="150"/>
                  </a:moveTo>
                  <a:lnTo>
                    <a:pt x="60" y="0"/>
                  </a:lnTo>
                  <a:lnTo>
                    <a:pt x="0" y="165"/>
                  </a:lnTo>
                  <a:lnTo>
                    <a:pt x="120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4125" y="5340"/>
              <a:ext cx="234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Enter Title/Author/Publisher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 flipH="1">
              <a:off x="3405" y="3585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6" name="Freeform 12"/>
            <p:cNvSpPr>
              <a:spLocks/>
            </p:cNvSpPr>
            <p:nvPr/>
          </p:nvSpPr>
          <p:spPr bwMode="auto">
            <a:xfrm>
              <a:off x="3360" y="3585"/>
              <a:ext cx="120" cy="165"/>
            </a:xfrm>
            <a:custGeom>
              <a:avLst/>
              <a:gdLst/>
              <a:ahLst/>
              <a:cxnLst>
                <a:cxn ang="0">
                  <a:pos x="120" y="165"/>
                </a:cxn>
                <a:cxn ang="0">
                  <a:pos x="60" y="0"/>
                </a:cxn>
                <a:cxn ang="0">
                  <a:pos x="0" y="150"/>
                </a:cxn>
                <a:cxn ang="0">
                  <a:pos x="120" y="165"/>
                </a:cxn>
              </a:cxnLst>
              <a:rect l="0" t="0" r="r" b="b"/>
              <a:pathLst>
                <a:path w="120" h="165">
                  <a:moveTo>
                    <a:pt x="120" y="165"/>
                  </a:moveTo>
                  <a:lnTo>
                    <a:pt x="60" y="0"/>
                  </a:lnTo>
                  <a:lnTo>
                    <a:pt x="0" y="150"/>
                  </a:lnTo>
                  <a:lnTo>
                    <a:pt x="120" y="165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3945" y="3780"/>
              <a:ext cx="117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Get Books()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3375" y="2235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3" name="Freeform 9"/>
            <p:cNvSpPr>
              <a:spLocks/>
            </p:cNvSpPr>
            <p:nvPr/>
          </p:nvSpPr>
          <p:spPr bwMode="auto">
            <a:xfrm>
              <a:off x="3315" y="2235"/>
              <a:ext cx="120" cy="165"/>
            </a:xfrm>
            <a:custGeom>
              <a:avLst/>
              <a:gdLst/>
              <a:ahLst/>
              <a:cxnLst>
                <a:cxn ang="0">
                  <a:pos x="120" y="150"/>
                </a:cxn>
                <a:cxn ang="0">
                  <a:pos x="60" y="0"/>
                </a:cxn>
                <a:cxn ang="0">
                  <a:pos x="0" y="165"/>
                </a:cxn>
                <a:cxn ang="0">
                  <a:pos x="120" y="150"/>
                </a:cxn>
              </a:cxnLst>
              <a:rect l="0" t="0" r="r" b="b"/>
              <a:pathLst>
                <a:path w="120" h="165">
                  <a:moveTo>
                    <a:pt x="120" y="150"/>
                  </a:moveTo>
                  <a:lnTo>
                    <a:pt x="60" y="0"/>
                  </a:lnTo>
                  <a:lnTo>
                    <a:pt x="0" y="165"/>
                  </a:lnTo>
                  <a:lnTo>
                    <a:pt x="120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720" y="2445"/>
              <a:ext cx="153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ExecuteDataset()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315" y="945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0" name="Freeform 6"/>
            <p:cNvSpPr>
              <a:spLocks/>
            </p:cNvSpPr>
            <p:nvPr/>
          </p:nvSpPr>
          <p:spPr bwMode="auto">
            <a:xfrm>
              <a:off x="3255" y="945"/>
              <a:ext cx="120" cy="165"/>
            </a:xfrm>
            <a:custGeom>
              <a:avLst/>
              <a:gdLst/>
              <a:ahLst/>
              <a:cxnLst>
                <a:cxn ang="0">
                  <a:pos x="120" y="150"/>
                </a:cxn>
                <a:cxn ang="0">
                  <a:pos x="60" y="0"/>
                </a:cxn>
                <a:cxn ang="0">
                  <a:pos x="0" y="165"/>
                </a:cxn>
                <a:cxn ang="0">
                  <a:pos x="120" y="150"/>
                </a:cxn>
              </a:cxnLst>
              <a:rect l="0" t="0" r="r" b="b"/>
              <a:pathLst>
                <a:path w="120" h="165">
                  <a:moveTo>
                    <a:pt x="120" y="150"/>
                  </a:moveTo>
                  <a:lnTo>
                    <a:pt x="60" y="0"/>
                  </a:lnTo>
                  <a:lnTo>
                    <a:pt x="0" y="165"/>
                  </a:lnTo>
                  <a:lnTo>
                    <a:pt x="120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3765" y="1095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28" name="Line 4"/>
            <p:cNvSpPr>
              <a:spLocks noChangeShapeType="1"/>
            </p:cNvSpPr>
            <p:nvPr/>
          </p:nvSpPr>
          <p:spPr bwMode="auto">
            <a:xfrm flipH="1" flipV="1">
              <a:off x="1695" y="2745"/>
              <a:ext cx="15" cy="58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7" name="Freeform 3"/>
            <p:cNvSpPr>
              <a:spLocks/>
            </p:cNvSpPr>
            <p:nvPr/>
          </p:nvSpPr>
          <p:spPr bwMode="auto">
            <a:xfrm>
              <a:off x="1650" y="3165"/>
              <a:ext cx="120" cy="16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60" y="165"/>
                </a:cxn>
                <a:cxn ang="0">
                  <a:pos x="120" y="0"/>
                </a:cxn>
                <a:cxn ang="0">
                  <a:pos x="0" y="15"/>
                </a:cxn>
              </a:cxnLst>
              <a:rect l="0" t="0" r="r" b="b"/>
              <a:pathLst>
                <a:path w="120" h="165">
                  <a:moveTo>
                    <a:pt x="0" y="15"/>
                  </a:moveTo>
                  <a:lnTo>
                    <a:pt x="60" y="165"/>
                  </a:lnTo>
                  <a:lnTo>
                    <a:pt x="12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6" name="Rectangle 2"/>
            <p:cNvSpPr>
              <a:spLocks noChangeArrowheads="1"/>
            </p:cNvSpPr>
            <p:nvPr/>
          </p:nvSpPr>
          <p:spPr bwMode="auto">
            <a:xfrm>
              <a:off x="300" y="2310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0" y="482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278634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lang="en-US" sz="10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lang="en-US" sz="10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All System Use Case Diagram:</a:t>
            </a:r>
            <a:endParaRPr kumimoji="0" lang="en-US" sz="9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2133600" y="2667000"/>
          <a:ext cx="4418227" cy="3914775"/>
        </p:xfrm>
        <a:graphic>
          <a:graphicData uri="http://schemas.openxmlformats.org/presentationml/2006/ole">
            <p:oleObj spid="_x0000_s16385" r:id="rId3" imgW="6738217" imgH="598240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251383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Activity Diagrams: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Registration Activity Diagram: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0" y="457200"/>
          <a:ext cx="3990975" cy="4829175"/>
        </p:xfrm>
        <a:graphic>
          <a:graphicData uri="http://schemas.openxmlformats.org/presentationml/2006/ole">
            <p:oleObj spid="_x0000_s18433" r:id="rId3" imgW="2698699" imgH="4109923" progId="Visio.Drawing.11">
              <p:embed/>
            </p:oleObj>
          </a:graphicData>
        </a:graphic>
      </p:graphicFrame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528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2585964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 Activity Diagram:</a:t>
            </a:r>
            <a:endParaRPr kumimoji="0" lang="en-US" sz="9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2743200" y="2057400"/>
          <a:ext cx="3228975" cy="4200525"/>
        </p:xfrm>
        <a:graphic>
          <a:graphicData uri="http://schemas.openxmlformats.org/presentationml/2006/ole">
            <p:oleObj spid="_x0000_s17409" r:id="rId3" imgW="2538679" imgH="2969362" progId="Visio.Drawing.11">
              <p:embed/>
            </p:oleObj>
          </a:graphicData>
        </a:graphic>
      </p:graphicFrame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465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Activity Diagram: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447800" y="914400"/>
          <a:ext cx="5238750" cy="5486400"/>
        </p:xfrm>
        <a:graphic>
          <a:graphicData uri="http://schemas.openxmlformats.org/presentationml/2006/ole">
            <p:oleObj spid="_x0000_s20481" r:id="rId3" imgW="6081979" imgH="753892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Customer Activity Diagram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2209800" y="533400"/>
          <a:ext cx="5686425" cy="5781675"/>
        </p:xfrm>
        <a:graphic>
          <a:graphicData uri="http://schemas.openxmlformats.org/presentationml/2006/ole">
            <p:oleObj spid="_x0000_s19457" r:id="rId3" imgW="3613099" imgH="513862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General User Activity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1981200" y="838200"/>
          <a:ext cx="4286250" cy="5781675"/>
        </p:xfrm>
        <a:graphic>
          <a:graphicData uri="http://schemas.openxmlformats.org/presentationml/2006/ole">
            <p:oleObj spid="_x0000_s22529" r:id="rId3" imgW="3613099" imgH="513862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174759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Sequence Diagrams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User Registration Sequence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505" name="Group 1"/>
          <p:cNvGrpSpPr>
            <a:grpSpLocks noChangeAspect="1"/>
          </p:cNvGrpSpPr>
          <p:nvPr/>
        </p:nvGrpSpPr>
        <p:grpSpPr bwMode="auto">
          <a:xfrm>
            <a:off x="1600200" y="2133600"/>
            <a:ext cx="5648325" cy="3743325"/>
            <a:chOff x="0" y="0"/>
            <a:chExt cx="8895" cy="5895"/>
          </a:xfrm>
        </p:grpSpPr>
        <p:sp>
          <p:nvSpPr>
            <p:cNvPr id="21545" name="AutoShape 41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8895" cy="58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3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555" y="420"/>
              <a:ext cx="435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>
              <a:off x="8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2040" y="360"/>
              <a:ext cx="129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2130" y="420"/>
              <a:ext cx="120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frmRegistration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256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3900" y="360"/>
              <a:ext cx="1095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3975" y="420"/>
              <a:ext cx="91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BL:cls_User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>
              <a:off x="445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5760" y="360"/>
              <a:ext cx="156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5925" y="420"/>
              <a:ext cx="14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DAL:cls_SqlHelper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628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7560" y="30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7740" y="360"/>
              <a:ext cx="7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8085" y="90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825" y="1440"/>
              <a:ext cx="163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2310" y="138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2460" y="144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930" y="1200"/>
              <a:ext cx="1875" cy="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Get Registration Form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2565" y="1920"/>
              <a:ext cx="178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4" name="Freeform 20"/>
            <p:cNvSpPr>
              <a:spLocks/>
            </p:cNvSpPr>
            <p:nvPr/>
          </p:nvSpPr>
          <p:spPr bwMode="auto">
            <a:xfrm>
              <a:off x="4200" y="186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4350" y="192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550" y="1680"/>
              <a:ext cx="15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insertUserData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4455" y="2400"/>
              <a:ext cx="172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0" name="Freeform 16"/>
            <p:cNvSpPr>
              <a:spLocks/>
            </p:cNvSpPr>
            <p:nvPr/>
          </p:nvSpPr>
          <p:spPr bwMode="auto">
            <a:xfrm>
              <a:off x="6030" y="234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6180" y="240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4500" y="2160"/>
              <a:ext cx="174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6285" y="2880"/>
              <a:ext cx="169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6" name="Freeform 12"/>
            <p:cNvSpPr>
              <a:spLocks/>
            </p:cNvSpPr>
            <p:nvPr/>
          </p:nvSpPr>
          <p:spPr bwMode="auto">
            <a:xfrm>
              <a:off x="7830" y="28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798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6210" y="2640"/>
              <a:ext cx="220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607" y="3718"/>
              <a:ext cx="3479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2" name="Freeform 8"/>
            <p:cNvSpPr>
              <a:spLocks/>
            </p:cNvSpPr>
            <p:nvPr/>
          </p:nvSpPr>
          <p:spPr bwMode="auto">
            <a:xfrm>
              <a:off x="4607" y="3658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4412" y="3718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4952" y="3778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6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H="1">
              <a:off x="2655" y="4680"/>
              <a:ext cx="180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2655" y="4620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2460" y="46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6" name="Rectangle 2"/>
            <p:cNvSpPr>
              <a:spLocks noChangeArrowheads="1"/>
            </p:cNvSpPr>
            <p:nvPr/>
          </p:nvSpPr>
          <p:spPr bwMode="auto">
            <a:xfrm>
              <a:off x="2693" y="4740"/>
              <a:ext cx="261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7 : Response for InsertUserData()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0" y="420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2566728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Collaboration Diagrams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577" name="Group 1"/>
          <p:cNvGrpSpPr>
            <a:grpSpLocks noChangeAspect="1"/>
          </p:cNvGrpSpPr>
          <p:nvPr/>
        </p:nvGrpSpPr>
        <p:grpSpPr bwMode="auto">
          <a:xfrm>
            <a:off x="2209800" y="1981200"/>
            <a:ext cx="3267075" cy="3867150"/>
            <a:chOff x="0" y="0"/>
            <a:chExt cx="5145" cy="6090"/>
          </a:xfrm>
        </p:grpSpPr>
        <p:sp>
          <p:nvSpPr>
            <p:cNvPr id="24608" name="AutoShape 3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145" cy="60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2070" y="520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2370" y="5265"/>
              <a:ext cx="3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1905" y="3705"/>
              <a:ext cx="13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1965" y="3765"/>
              <a:ext cx="69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frmLogin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flipH="1" flipV="1">
              <a:off x="2550" y="4290"/>
              <a:ext cx="30" cy="9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2010" y="2205"/>
              <a:ext cx="1335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2070" y="2265"/>
              <a:ext cx="127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BAL:clsLogin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 flipH="1" flipV="1">
              <a:off x="2520" y="2790"/>
              <a:ext cx="30" cy="9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1863" y="705"/>
              <a:ext cx="1227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1890" y="765"/>
              <a:ext cx="12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2535" y="1290"/>
              <a:ext cx="30" cy="9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6" name="Rectangle 20"/>
            <p:cNvSpPr>
              <a:spLocks noChangeArrowheads="1"/>
            </p:cNvSpPr>
            <p:nvPr/>
          </p:nvSpPr>
          <p:spPr bwMode="auto">
            <a:xfrm>
              <a:off x="3810" y="76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4230" y="825"/>
              <a:ext cx="2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3105" y="1005"/>
              <a:ext cx="705" cy="3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3225" y="1350"/>
              <a:ext cx="1185" cy="2655"/>
            </a:xfrm>
            <a:custGeom>
              <a:avLst/>
              <a:gdLst/>
              <a:ahLst/>
              <a:cxnLst>
                <a:cxn ang="0">
                  <a:pos x="1110" y="0"/>
                </a:cxn>
                <a:cxn ang="0">
                  <a:pos x="1185" y="2655"/>
                </a:cxn>
                <a:cxn ang="0">
                  <a:pos x="0" y="2640"/>
                </a:cxn>
              </a:cxnLst>
              <a:rect l="0" t="0" r="r" b="b"/>
              <a:pathLst>
                <a:path w="1185" h="2655">
                  <a:moveTo>
                    <a:pt x="1110" y="0"/>
                  </a:moveTo>
                  <a:lnTo>
                    <a:pt x="1185" y="2655"/>
                  </a:lnTo>
                  <a:lnTo>
                    <a:pt x="0" y="2640"/>
                  </a:lnTo>
                </a:path>
              </a:pathLst>
            </a:cu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310" y="4305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2250" y="4305"/>
              <a:ext cx="120" cy="165"/>
            </a:xfrm>
            <a:custGeom>
              <a:avLst/>
              <a:gdLst/>
              <a:ahLst/>
              <a:cxnLst>
                <a:cxn ang="0">
                  <a:pos x="120" y="150"/>
                </a:cxn>
                <a:cxn ang="0">
                  <a:pos x="60" y="0"/>
                </a:cxn>
                <a:cxn ang="0">
                  <a:pos x="0" y="165"/>
                </a:cxn>
                <a:cxn ang="0">
                  <a:pos x="120" y="150"/>
                </a:cxn>
              </a:cxnLst>
              <a:rect l="0" t="0" r="r" b="b"/>
              <a:pathLst>
                <a:path w="120" h="165">
                  <a:moveTo>
                    <a:pt x="120" y="150"/>
                  </a:moveTo>
                  <a:lnTo>
                    <a:pt x="60" y="0"/>
                  </a:lnTo>
                  <a:lnTo>
                    <a:pt x="0" y="165"/>
                  </a:lnTo>
                  <a:lnTo>
                    <a:pt x="120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390" y="4725"/>
              <a:ext cx="168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Enter UserId,Pwd()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2265" y="2925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8" name="Freeform 12"/>
            <p:cNvSpPr>
              <a:spLocks/>
            </p:cNvSpPr>
            <p:nvPr/>
          </p:nvSpPr>
          <p:spPr bwMode="auto">
            <a:xfrm>
              <a:off x="2205" y="2925"/>
              <a:ext cx="120" cy="165"/>
            </a:xfrm>
            <a:custGeom>
              <a:avLst/>
              <a:gdLst/>
              <a:ahLst/>
              <a:cxnLst>
                <a:cxn ang="0">
                  <a:pos x="120" y="150"/>
                </a:cxn>
                <a:cxn ang="0">
                  <a:pos x="60" y="0"/>
                </a:cxn>
                <a:cxn ang="0">
                  <a:pos x="0" y="165"/>
                </a:cxn>
                <a:cxn ang="0">
                  <a:pos x="120" y="150"/>
                </a:cxn>
              </a:cxnLst>
              <a:rect l="0" t="0" r="r" b="b"/>
              <a:pathLst>
                <a:path w="120" h="165">
                  <a:moveTo>
                    <a:pt x="120" y="150"/>
                  </a:moveTo>
                  <a:lnTo>
                    <a:pt x="60" y="0"/>
                  </a:lnTo>
                  <a:lnTo>
                    <a:pt x="0" y="165"/>
                  </a:lnTo>
                  <a:lnTo>
                    <a:pt x="120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1005" y="3165"/>
              <a:ext cx="121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Insert Data()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2295" y="1410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5" name="Freeform 9"/>
            <p:cNvSpPr>
              <a:spLocks/>
            </p:cNvSpPr>
            <p:nvPr/>
          </p:nvSpPr>
          <p:spPr bwMode="auto">
            <a:xfrm>
              <a:off x="2250" y="1410"/>
              <a:ext cx="120" cy="165"/>
            </a:xfrm>
            <a:custGeom>
              <a:avLst/>
              <a:gdLst/>
              <a:ahLst/>
              <a:cxnLst>
                <a:cxn ang="0">
                  <a:pos x="120" y="165"/>
                </a:cxn>
                <a:cxn ang="0">
                  <a:pos x="60" y="0"/>
                </a:cxn>
                <a:cxn ang="0">
                  <a:pos x="0" y="150"/>
                </a:cxn>
                <a:cxn ang="0">
                  <a:pos x="120" y="165"/>
                </a:cxn>
              </a:cxnLst>
              <a:rect l="0" t="0" r="r" b="b"/>
              <a:pathLst>
                <a:path w="120" h="165">
                  <a:moveTo>
                    <a:pt x="120" y="165"/>
                  </a:moveTo>
                  <a:lnTo>
                    <a:pt x="60" y="0"/>
                  </a:lnTo>
                  <a:lnTo>
                    <a:pt x="0" y="150"/>
                  </a:lnTo>
                  <a:lnTo>
                    <a:pt x="120" y="165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300" y="1410"/>
              <a:ext cx="1695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 flipV="1">
              <a:off x="3150" y="855"/>
              <a:ext cx="600" cy="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2" name="Freeform 6"/>
            <p:cNvSpPr>
              <a:spLocks/>
            </p:cNvSpPr>
            <p:nvPr/>
          </p:nvSpPr>
          <p:spPr bwMode="auto">
            <a:xfrm>
              <a:off x="3585" y="810"/>
              <a:ext cx="165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65" y="60"/>
                </a:cxn>
                <a:cxn ang="0">
                  <a:pos x="15" y="0"/>
                </a:cxn>
                <a:cxn ang="0">
                  <a:pos x="0" y="120"/>
                </a:cxn>
              </a:cxnLst>
              <a:rect l="0" t="0" r="r" b="b"/>
              <a:pathLst>
                <a:path w="165" h="120">
                  <a:moveTo>
                    <a:pt x="0" y="120"/>
                  </a:moveTo>
                  <a:lnTo>
                    <a:pt x="165" y="60"/>
                  </a:lnTo>
                  <a:lnTo>
                    <a:pt x="15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895" y="30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3480" y="4305"/>
              <a:ext cx="60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" name="Freeform 3"/>
            <p:cNvSpPr>
              <a:spLocks/>
            </p:cNvSpPr>
            <p:nvPr/>
          </p:nvSpPr>
          <p:spPr bwMode="auto">
            <a:xfrm>
              <a:off x="3480" y="4245"/>
              <a:ext cx="165" cy="120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60"/>
                </a:cxn>
                <a:cxn ang="0">
                  <a:pos x="165" y="120"/>
                </a:cxn>
                <a:cxn ang="0">
                  <a:pos x="165" y="0"/>
                </a:cxn>
              </a:cxnLst>
              <a:rect l="0" t="0" r="r" b="b"/>
              <a:pathLst>
                <a:path w="165" h="120">
                  <a:moveTo>
                    <a:pt x="165" y="0"/>
                  </a:moveTo>
                  <a:lnTo>
                    <a:pt x="0" y="60"/>
                  </a:lnTo>
                  <a:lnTo>
                    <a:pt x="165" y="12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2865" y="3510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0" y="432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225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Visio.Drawing.11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projects</dc:creator>
  <cp:lastModifiedBy>projects</cp:lastModifiedBy>
  <cp:revision>2</cp:revision>
  <dcterms:created xsi:type="dcterms:W3CDTF">2018-08-27T11:06:30Z</dcterms:created>
  <dcterms:modified xsi:type="dcterms:W3CDTF">2018-08-27T11:17:34Z</dcterms:modified>
</cp:coreProperties>
</file>