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 id="2147483708" r:id="rId2"/>
  </p:sldMasterIdLst>
  <p:notesMasterIdLst>
    <p:notesMasterId r:id="rId41"/>
  </p:notesMasterIdLst>
  <p:sldIdLst>
    <p:sldId id="256"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6" r:id="rId21"/>
    <p:sldId id="276" r:id="rId22"/>
    <p:sldId id="277" r:id="rId23"/>
    <p:sldId id="287" r:id="rId24"/>
    <p:sldId id="278" r:id="rId25"/>
    <p:sldId id="288" r:id="rId26"/>
    <p:sldId id="289" r:id="rId27"/>
    <p:sldId id="279" r:id="rId28"/>
    <p:sldId id="312" r:id="rId29"/>
    <p:sldId id="317" r:id="rId30"/>
    <p:sldId id="318" r:id="rId31"/>
    <p:sldId id="316" r:id="rId32"/>
    <p:sldId id="319" r:id="rId33"/>
    <p:sldId id="281" r:id="rId34"/>
    <p:sldId id="290" r:id="rId35"/>
    <p:sldId id="282" r:id="rId36"/>
    <p:sldId id="283" r:id="rId37"/>
    <p:sldId id="284" r:id="rId38"/>
    <p:sldId id="291" r:id="rId39"/>
    <p:sldId id="285" r:id="rId40"/>
  </p:sldIdLst>
  <p:sldSz cx="9144000" cy="5143500" type="screen16x9"/>
  <p:notesSz cx="6858000" cy="9144000"/>
  <p:embeddedFontLst>
    <p:embeddedFont>
      <p:font typeface="DM Serif Display" pitchFamily="2" charset="0"/>
      <p:regular r:id="rId42"/>
      <p:italic r:id="rId43"/>
    </p:embeddedFont>
    <p:embeddedFont>
      <p:font typeface="Karla" pitchFamily="2" charset="77"/>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5"/>
  </p:normalViewPr>
  <p:slideViewPr>
    <p:cSldViewPr snapToGrid="0">
      <p:cViewPr varScale="1">
        <p:scale>
          <a:sx n="148" d="100"/>
          <a:sy n="148" d="100"/>
        </p:scale>
        <p:origin x="70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cebc1756fa_2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g2cebc1756fa_2_4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cec01b75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g2cec01b75c3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2cec01b75c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9" name="Google Shape;619;g2cec01b75c3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cec01b75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5" name="Google Shape;625;g2cec01b75c3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2cec01b75c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1" name="Google Shape;631;g2cec01b75c3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cec01b75c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g2cec01b75c3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cec01b75c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g2cec01b75c3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2cec01b75c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2cec01b75c3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2cec01b75c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5" name="Google Shape;655;g2cec01b75c3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cec01b75c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g2cec01b75c3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cec01b75c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g2cec01b75c3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6878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cebc1756fa_2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g2cebc1756fa_2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2cec01b75c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g2cec01b75c3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cec01b75c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3" name="Google Shape;673;g2cec01b75c3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cec01b75c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3" name="Google Shape;673;g2cec01b75c3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2891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cec01b75c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9" name="Google Shape;679;g2cec01b75c3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cec01b75c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9" name="Google Shape;679;g2cec01b75c3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6515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cec01b75c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9" name="Google Shape;679;g2cec01b75c3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9706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2cec01b75c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5" name="Google Shape;685;g2cec01b75c3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2cec01b75c3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4" name="Google Shape;654;g2cec01b75c3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1897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2cec01b75c3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4" name="Google Shape;654;g2cec01b75c3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9136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2cec01b75c3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4" name="Google Shape;654;g2cec01b75c3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849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cebc1756fa_2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1" name="Google Shape;571;g2cebc1756fa_2_5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cec01b75c3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g2cec01b75c3_0_1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6209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cec01b75c3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g2cec01b75c3_0_1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8179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cec01b75c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g2cec01b75c3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cec01b75c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g2cec01b75c3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0765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cec01b75c3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3" name="Google Shape;703;g2cec01b75c3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2cec01b75c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9" name="Google Shape;709;g2cec01b75c3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cec01b75c3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5" name="Google Shape;715;g2cec01b75c3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cec01b75c3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5" name="Google Shape;715;g2cec01b75c3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7200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2cec01b75c3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1" name="Google Shape;721;g2cec01b75c3_0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cebc1756fa_2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7" name="Google Shape;577;g2cebc1756fa_2_5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cebc1756fa_2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3" name="Google Shape;583;g2cebc1756fa_2_5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2cebc1756fa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9" name="Google Shape;589;g2cebc1756fa_2_5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cebc1756fa_2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5" name="Google Shape;595;g2cebc1756fa_2_5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cec01b75c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g2cec01b75c3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cec01b75c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7" name="Google Shape;607;g2cec01b75c3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1.png"/><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flaticon.com/" TargetMode="External"/><Relationship Id="rId7" Type="http://schemas.openxmlformats.org/officeDocument/2006/relationships/image" Target="../media/image4.png"/><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freepik.com/" TargetMode="External"/><Relationship Id="rId9"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pic>
        <p:nvPicPr>
          <p:cNvPr id="54" name="Google Shape;54;p14"/>
          <p:cNvPicPr preferRelativeResize="0"/>
          <p:nvPr/>
        </p:nvPicPr>
        <p:blipFill rotWithShape="1">
          <a:blip r:embed="rId2">
            <a:alphaModFix/>
          </a:blip>
          <a:srcRect/>
          <a:stretch/>
        </p:blipFill>
        <p:spPr>
          <a:xfrm>
            <a:off x="5600900" y="2715863"/>
            <a:ext cx="4000500" cy="2295525"/>
          </a:xfrm>
          <a:prstGeom prst="rect">
            <a:avLst/>
          </a:prstGeom>
          <a:noFill/>
          <a:ln>
            <a:noFill/>
          </a:ln>
        </p:spPr>
      </p:pic>
      <p:pic>
        <p:nvPicPr>
          <p:cNvPr id="55" name="Google Shape;55;p14"/>
          <p:cNvPicPr preferRelativeResize="0"/>
          <p:nvPr/>
        </p:nvPicPr>
        <p:blipFill rotWithShape="1">
          <a:blip r:embed="rId3">
            <a:alphaModFix/>
          </a:blip>
          <a:srcRect/>
          <a:stretch/>
        </p:blipFill>
        <p:spPr>
          <a:xfrm>
            <a:off x="1295550" y="184925"/>
            <a:ext cx="3262450" cy="2530950"/>
          </a:xfrm>
          <a:prstGeom prst="rect">
            <a:avLst/>
          </a:prstGeom>
          <a:noFill/>
          <a:ln>
            <a:noFill/>
          </a:ln>
        </p:spPr>
      </p:pic>
      <p:pic>
        <p:nvPicPr>
          <p:cNvPr id="56" name="Google Shape;56;p14"/>
          <p:cNvPicPr preferRelativeResize="0"/>
          <p:nvPr/>
        </p:nvPicPr>
        <p:blipFill rotWithShape="1">
          <a:blip r:embed="rId4">
            <a:alphaModFix/>
          </a:blip>
          <a:srcRect/>
          <a:stretch/>
        </p:blipFill>
        <p:spPr>
          <a:xfrm>
            <a:off x="337913" y="-438012"/>
            <a:ext cx="2409825" cy="2333625"/>
          </a:xfrm>
          <a:prstGeom prst="rect">
            <a:avLst/>
          </a:prstGeom>
          <a:noFill/>
          <a:ln>
            <a:noFill/>
          </a:ln>
        </p:spPr>
      </p:pic>
      <p:pic>
        <p:nvPicPr>
          <p:cNvPr id="57" name="Google Shape;57;p14"/>
          <p:cNvPicPr preferRelativeResize="0"/>
          <p:nvPr/>
        </p:nvPicPr>
        <p:blipFill rotWithShape="1">
          <a:blip r:embed="rId5">
            <a:alphaModFix/>
          </a:blip>
          <a:srcRect/>
          <a:stretch/>
        </p:blipFill>
        <p:spPr>
          <a:xfrm rot="5400000">
            <a:off x="6910775" y="206125"/>
            <a:ext cx="4339950" cy="3111650"/>
          </a:xfrm>
          <a:prstGeom prst="rect">
            <a:avLst/>
          </a:prstGeom>
          <a:noFill/>
          <a:ln>
            <a:noFill/>
          </a:ln>
        </p:spPr>
      </p:pic>
      <p:pic>
        <p:nvPicPr>
          <p:cNvPr id="58" name="Google Shape;58;p14"/>
          <p:cNvPicPr preferRelativeResize="0"/>
          <p:nvPr/>
        </p:nvPicPr>
        <p:blipFill rotWithShape="1">
          <a:blip r:embed="rId6">
            <a:alphaModFix/>
          </a:blip>
          <a:srcRect/>
          <a:stretch/>
        </p:blipFill>
        <p:spPr>
          <a:xfrm rot="5400000">
            <a:off x="941800" y="2746450"/>
            <a:ext cx="1733750" cy="3947449"/>
          </a:xfrm>
          <a:prstGeom prst="rect">
            <a:avLst/>
          </a:prstGeom>
          <a:noFill/>
          <a:ln>
            <a:noFill/>
          </a:ln>
        </p:spPr>
      </p:pic>
      <p:sp>
        <p:nvSpPr>
          <p:cNvPr id="59" name="Google Shape;59;p14"/>
          <p:cNvSpPr txBox="1">
            <a:spLocks noGrp="1"/>
          </p:cNvSpPr>
          <p:nvPr>
            <p:ph type="ctrTitle"/>
          </p:nvPr>
        </p:nvSpPr>
        <p:spPr>
          <a:xfrm>
            <a:off x="953325" y="1452750"/>
            <a:ext cx="7237500" cy="181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0" name="Google Shape;60;p14"/>
          <p:cNvSpPr txBox="1">
            <a:spLocks noGrp="1"/>
          </p:cNvSpPr>
          <p:nvPr>
            <p:ph type="subTitle" idx="1"/>
          </p:nvPr>
        </p:nvSpPr>
        <p:spPr>
          <a:xfrm>
            <a:off x="1540125" y="3266850"/>
            <a:ext cx="6063900" cy="42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63" name="Google Shape;63;p15"/>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30200" algn="l">
              <a:lnSpc>
                <a:spcPct val="100000"/>
              </a:lnSpc>
              <a:spcBef>
                <a:spcPts val="0"/>
              </a:spcBef>
              <a:spcAft>
                <a:spcPts val="0"/>
              </a:spcAft>
              <a:buSzPts val="1600"/>
              <a:buChar char="○"/>
              <a:defRPr/>
            </a:lvl2pPr>
            <a:lvl3pPr marL="1371600" lvl="2" indent="-330200" algn="l">
              <a:lnSpc>
                <a:spcPct val="100000"/>
              </a:lnSpc>
              <a:spcBef>
                <a:spcPts val="0"/>
              </a:spcBef>
              <a:spcAft>
                <a:spcPts val="0"/>
              </a:spcAft>
              <a:buSzPts val="16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SzPts val="1600"/>
              <a:buChar char="○"/>
              <a:defRPr/>
            </a:lvl5pPr>
            <a:lvl6pPr marL="2743200" lvl="5" indent="-330200" algn="l">
              <a:lnSpc>
                <a:spcPct val="100000"/>
              </a:lnSpc>
              <a:spcBef>
                <a:spcPts val="0"/>
              </a:spcBef>
              <a:spcAft>
                <a:spcPts val="0"/>
              </a:spcAft>
              <a:buSzPts val="1600"/>
              <a:buChar char="■"/>
              <a:defRPr/>
            </a:lvl6pPr>
            <a:lvl7pPr marL="3200400" lvl="6" indent="-330200" algn="l">
              <a:lnSpc>
                <a:spcPct val="100000"/>
              </a:lnSpc>
              <a:spcBef>
                <a:spcPts val="0"/>
              </a:spcBef>
              <a:spcAft>
                <a:spcPts val="0"/>
              </a:spcAft>
              <a:buSzPts val="1600"/>
              <a:buChar char="●"/>
              <a:defRPr/>
            </a:lvl7pPr>
            <a:lvl8pPr marL="3657600" lvl="7" indent="-330200" algn="l">
              <a:lnSpc>
                <a:spcPct val="100000"/>
              </a:lnSpc>
              <a:spcBef>
                <a:spcPts val="0"/>
              </a:spcBef>
              <a:spcAft>
                <a:spcPts val="0"/>
              </a:spcAft>
              <a:buSzPts val="1600"/>
              <a:buChar char="○"/>
              <a:defRPr/>
            </a:lvl8pPr>
            <a:lvl9pPr marL="4114800" lvl="8" indent="-330200" algn="l">
              <a:lnSpc>
                <a:spcPct val="100000"/>
              </a:lnSpc>
              <a:spcBef>
                <a:spcPts val="0"/>
              </a:spcBef>
              <a:spcAft>
                <a:spcPts val="0"/>
              </a:spcAft>
              <a:buSzPts val="1600"/>
              <a:buChar char="■"/>
              <a:defRPr/>
            </a:lvl9pPr>
          </a:lstStyle>
          <a:p>
            <a:endParaRPr/>
          </a:p>
        </p:txBody>
      </p:sp>
      <p:pic>
        <p:nvPicPr>
          <p:cNvPr id="64" name="Google Shape;64;p15"/>
          <p:cNvPicPr preferRelativeResize="0"/>
          <p:nvPr/>
        </p:nvPicPr>
        <p:blipFill rotWithShape="1">
          <a:blip r:embed="rId2">
            <a:alphaModFix/>
          </a:blip>
          <a:srcRect/>
          <a:stretch/>
        </p:blipFill>
        <p:spPr>
          <a:xfrm rot="5400000">
            <a:off x="7018400" y="-1769425"/>
            <a:ext cx="1733750" cy="3947449"/>
          </a:xfrm>
          <a:prstGeom prst="rect">
            <a:avLst/>
          </a:prstGeom>
          <a:noFill/>
          <a:ln>
            <a:noFill/>
          </a:ln>
        </p:spPr>
      </p:pic>
      <p:pic>
        <p:nvPicPr>
          <p:cNvPr id="65" name="Google Shape;65;p15"/>
          <p:cNvPicPr preferRelativeResize="0"/>
          <p:nvPr/>
        </p:nvPicPr>
        <p:blipFill rotWithShape="1">
          <a:blip r:embed="rId3">
            <a:alphaModFix/>
          </a:blip>
          <a:srcRect/>
          <a:stretch/>
        </p:blipFill>
        <p:spPr>
          <a:xfrm rot="5400000">
            <a:off x="-2143088" y="1694737"/>
            <a:ext cx="3538475" cy="2030400"/>
          </a:xfrm>
          <a:prstGeom prst="rect">
            <a:avLst/>
          </a:prstGeom>
          <a:noFill/>
          <a:ln>
            <a:noFill/>
          </a:ln>
        </p:spPr>
      </p:pic>
      <p:pic>
        <p:nvPicPr>
          <p:cNvPr id="66" name="Google Shape;66;p15"/>
          <p:cNvPicPr preferRelativeResize="0"/>
          <p:nvPr/>
        </p:nvPicPr>
        <p:blipFill rotWithShape="1">
          <a:blip r:embed="rId4">
            <a:alphaModFix/>
          </a:blip>
          <a:srcRect/>
          <a:stretch/>
        </p:blipFill>
        <p:spPr>
          <a:xfrm>
            <a:off x="8430725" y="2721400"/>
            <a:ext cx="1666150" cy="16134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p:cSld name="CUSTOM_8">
    <p:spTree>
      <p:nvGrpSpPr>
        <p:cNvPr id="1" name="Shape 105"/>
        <p:cNvGrpSpPr/>
        <p:nvPr/>
      </p:nvGrpSpPr>
      <p:grpSpPr>
        <a:xfrm>
          <a:off x="0" y="0"/>
          <a:ext cx="0" cy="0"/>
          <a:chOff x="0" y="0"/>
          <a:chExt cx="0" cy="0"/>
        </a:xfrm>
      </p:grpSpPr>
      <p:pic>
        <p:nvPicPr>
          <p:cNvPr id="106" name="Google Shape;106;p18"/>
          <p:cNvPicPr preferRelativeResize="0"/>
          <p:nvPr/>
        </p:nvPicPr>
        <p:blipFill rotWithShape="1">
          <a:blip r:embed="rId2">
            <a:alphaModFix/>
          </a:blip>
          <a:srcRect/>
          <a:stretch/>
        </p:blipFill>
        <p:spPr>
          <a:xfrm rot="-665181">
            <a:off x="3700" y="-621650"/>
            <a:ext cx="1924050" cy="4667250"/>
          </a:xfrm>
          <a:prstGeom prst="rect">
            <a:avLst/>
          </a:prstGeom>
          <a:noFill/>
          <a:ln>
            <a:noFill/>
          </a:ln>
        </p:spPr>
      </p:pic>
      <p:pic>
        <p:nvPicPr>
          <p:cNvPr id="107" name="Google Shape;107;p18"/>
          <p:cNvPicPr preferRelativeResize="0"/>
          <p:nvPr/>
        </p:nvPicPr>
        <p:blipFill rotWithShape="1">
          <a:blip r:embed="rId3">
            <a:alphaModFix/>
          </a:blip>
          <a:srcRect/>
          <a:stretch/>
        </p:blipFill>
        <p:spPr>
          <a:xfrm rot="-1639250">
            <a:off x="563096" y="1270047"/>
            <a:ext cx="2002458" cy="4559255"/>
          </a:xfrm>
          <a:prstGeom prst="rect">
            <a:avLst/>
          </a:prstGeom>
          <a:noFill/>
          <a:ln>
            <a:noFill/>
          </a:ln>
        </p:spPr>
      </p:pic>
      <p:pic>
        <p:nvPicPr>
          <p:cNvPr id="108" name="Google Shape;108;p18"/>
          <p:cNvPicPr preferRelativeResize="0"/>
          <p:nvPr/>
        </p:nvPicPr>
        <p:blipFill rotWithShape="1">
          <a:blip r:embed="rId4">
            <a:alphaModFix/>
          </a:blip>
          <a:srcRect/>
          <a:stretch/>
        </p:blipFill>
        <p:spPr>
          <a:xfrm rot="-5400000">
            <a:off x="1727850" y="-460650"/>
            <a:ext cx="1840875" cy="1700025"/>
          </a:xfrm>
          <a:prstGeom prst="rect">
            <a:avLst/>
          </a:prstGeom>
          <a:noFill/>
          <a:ln>
            <a:noFill/>
          </a:ln>
        </p:spPr>
      </p:pic>
      <p:pic>
        <p:nvPicPr>
          <p:cNvPr id="109" name="Google Shape;109;p18"/>
          <p:cNvPicPr preferRelativeResize="0"/>
          <p:nvPr/>
        </p:nvPicPr>
        <p:blipFill rotWithShape="1">
          <a:blip r:embed="rId5">
            <a:alphaModFix/>
          </a:blip>
          <a:srcRect/>
          <a:stretch/>
        </p:blipFill>
        <p:spPr>
          <a:xfrm flipH="1">
            <a:off x="2026875" y="-188249"/>
            <a:ext cx="1572000" cy="2036650"/>
          </a:xfrm>
          <a:prstGeom prst="rect">
            <a:avLst/>
          </a:prstGeom>
          <a:noFill/>
          <a:ln>
            <a:noFill/>
          </a:ln>
        </p:spPr>
      </p:pic>
      <p:sp>
        <p:nvSpPr>
          <p:cNvPr id="110" name="Google Shape;110;p18"/>
          <p:cNvSpPr txBox="1">
            <a:spLocks noGrp="1"/>
          </p:cNvSpPr>
          <p:nvPr>
            <p:ph type="title"/>
          </p:nvPr>
        </p:nvSpPr>
        <p:spPr>
          <a:xfrm>
            <a:off x="4654575" y="1442965"/>
            <a:ext cx="3776700" cy="649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200"/>
              <a:buNone/>
              <a:defRPr sz="4200"/>
            </a:lvl1pPr>
            <a:lvl2pPr lvl="1" algn="r">
              <a:lnSpc>
                <a:spcPct val="100000"/>
              </a:lnSpc>
              <a:spcBef>
                <a:spcPts val="0"/>
              </a:spcBef>
              <a:spcAft>
                <a:spcPts val="0"/>
              </a:spcAft>
              <a:buSzPts val="4200"/>
              <a:buNone/>
              <a:defRPr sz="4200"/>
            </a:lvl2pPr>
            <a:lvl3pPr lvl="2" algn="r">
              <a:lnSpc>
                <a:spcPct val="100000"/>
              </a:lnSpc>
              <a:spcBef>
                <a:spcPts val="0"/>
              </a:spcBef>
              <a:spcAft>
                <a:spcPts val="0"/>
              </a:spcAft>
              <a:buSzPts val="4200"/>
              <a:buNone/>
              <a:defRPr sz="4200"/>
            </a:lvl3pPr>
            <a:lvl4pPr lvl="3" algn="r">
              <a:lnSpc>
                <a:spcPct val="100000"/>
              </a:lnSpc>
              <a:spcBef>
                <a:spcPts val="0"/>
              </a:spcBef>
              <a:spcAft>
                <a:spcPts val="0"/>
              </a:spcAft>
              <a:buSzPts val="4200"/>
              <a:buNone/>
              <a:defRPr sz="4200"/>
            </a:lvl4pPr>
            <a:lvl5pPr lvl="4" algn="r">
              <a:lnSpc>
                <a:spcPct val="100000"/>
              </a:lnSpc>
              <a:spcBef>
                <a:spcPts val="0"/>
              </a:spcBef>
              <a:spcAft>
                <a:spcPts val="0"/>
              </a:spcAft>
              <a:buSzPts val="4200"/>
              <a:buNone/>
              <a:defRPr sz="4200"/>
            </a:lvl5pPr>
            <a:lvl6pPr lvl="5" algn="r">
              <a:lnSpc>
                <a:spcPct val="100000"/>
              </a:lnSpc>
              <a:spcBef>
                <a:spcPts val="0"/>
              </a:spcBef>
              <a:spcAft>
                <a:spcPts val="0"/>
              </a:spcAft>
              <a:buSzPts val="4200"/>
              <a:buNone/>
              <a:defRPr sz="4200"/>
            </a:lvl6pPr>
            <a:lvl7pPr lvl="6" algn="r">
              <a:lnSpc>
                <a:spcPct val="100000"/>
              </a:lnSpc>
              <a:spcBef>
                <a:spcPts val="0"/>
              </a:spcBef>
              <a:spcAft>
                <a:spcPts val="0"/>
              </a:spcAft>
              <a:buSzPts val="4200"/>
              <a:buNone/>
              <a:defRPr sz="4200"/>
            </a:lvl7pPr>
            <a:lvl8pPr lvl="7" algn="r">
              <a:lnSpc>
                <a:spcPct val="100000"/>
              </a:lnSpc>
              <a:spcBef>
                <a:spcPts val="0"/>
              </a:spcBef>
              <a:spcAft>
                <a:spcPts val="0"/>
              </a:spcAft>
              <a:buSzPts val="4200"/>
              <a:buNone/>
              <a:defRPr sz="4200"/>
            </a:lvl8pPr>
            <a:lvl9pPr lvl="8" algn="r">
              <a:lnSpc>
                <a:spcPct val="100000"/>
              </a:lnSpc>
              <a:spcBef>
                <a:spcPts val="0"/>
              </a:spcBef>
              <a:spcAft>
                <a:spcPts val="0"/>
              </a:spcAft>
              <a:buSzPts val="4200"/>
              <a:buNone/>
              <a:defRPr sz="4200"/>
            </a:lvl9pPr>
          </a:lstStyle>
          <a:p>
            <a:endParaRPr/>
          </a:p>
        </p:txBody>
      </p:sp>
      <p:sp>
        <p:nvSpPr>
          <p:cNvPr id="111" name="Google Shape;111;p18"/>
          <p:cNvSpPr txBox="1">
            <a:spLocks noGrp="1"/>
          </p:cNvSpPr>
          <p:nvPr>
            <p:ph type="subTitle" idx="1"/>
          </p:nvPr>
        </p:nvSpPr>
        <p:spPr>
          <a:xfrm>
            <a:off x="4654425" y="2278254"/>
            <a:ext cx="3777000" cy="1437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a:endParaRPr/>
          </a:p>
        </p:txBody>
      </p:sp>
      <p:pic>
        <p:nvPicPr>
          <p:cNvPr id="112" name="Google Shape;112;p18"/>
          <p:cNvPicPr preferRelativeResize="0"/>
          <p:nvPr/>
        </p:nvPicPr>
        <p:blipFill rotWithShape="1">
          <a:blip r:embed="rId6">
            <a:alphaModFix/>
          </a:blip>
          <a:srcRect/>
          <a:stretch/>
        </p:blipFill>
        <p:spPr>
          <a:xfrm rot="7511709">
            <a:off x="1241850" y="4271705"/>
            <a:ext cx="2504350" cy="1437030"/>
          </a:xfrm>
          <a:prstGeom prst="rect">
            <a:avLst/>
          </a:prstGeom>
          <a:noFill/>
          <a:ln>
            <a:noFill/>
          </a:ln>
        </p:spPr>
      </p:pic>
      <p:pic>
        <p:nvPicPr>
          <p:cNvPr id="113" name="Google Shape;113;p18"/>
          <p:cNvPicPr preferRelativeResize="0"/>
          <p:nvPr/>
        </p:nvPicPr>
        <p:blipFill rotWithShape="1">
          <a:blip r:embed="rId7">
            <a:alphaModFix/>
          </a:blip>
          <a:srcRect/>
          <a:stretch/>
        </p:blipFill>
        <p:spPr>
          <a:xfrm rot="4511836">
            <a:off x="2521265" y="2057048"/>
            <a:ext cx="1697478" cy="1643807"/>
          </a:xfrm>
          <a:prstGeom prst="rect">
            <a:avLst/>
          </a:prstGeom>
          <a:noFill/>
          <a:ln>
            <a:noFill/>
          </a:ln>
        </p:spPr>
      </p:pic>
      <p:pic>
        <p:nvPicPr>
          <p:cNvPr id="114" name="Google Shape;114;p18"/>
          <p:cNvPicPr preferRelativeResize="0"/>
          <p:nvPr/>
        </p:nvPicPr>
        <p:blipFill rotWithShape="1">
          <a:blip r:embed="rId3">
            <a:alphaModFix/>
          </a:blip>
          <a:srcRect/>
          <a:stretch/>
        </p:blipFill>
        <p:spPr>
          <a:xfrm rot="-1639250">
            <a:off x="1811646" y="-855003"/>
            <a:ext cx="2002458" cy="4559255"/>
          </a:xfrm>
          <a:prstGeom prst="rect">
            <a:avLst/>
          </a:prstGeom>
          <a:noFill/>
          <a:ln>
            <a:noFill/>
          </a:ln>
        </p:spPr>
      </p:pic>
      <p:pic>
        <p:nvPicPr>
          <p:cNvPr id="115" name="Google Shape;115;p18"/>
          <p:cNvPicPr preferRelativeResize="0"/>
          <p:nvPr/>
        </p:nvPicPr>
        <p:blipFill rotWithShape="1">
          <a:blip r:embed="rId5">
            <a:alphaModFix/>
          </a:blip>
          <a:srcRect/>
          <a:stretch/>
        </p:blipFill>
        <p:spPr>
          <a:xfrm flipH="1">
            <a:off x="-694950" y="3552826"/>
            <a:ext cx="1572000" cy="20366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2166450" y="2409795"/>
            <a:ext cx="4811100" cy="84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8" name="Google Shape;118;p19"/>
          <p:cNvSpPr txBox="1">
            <a:spLocks noGrp="1"/>
          </p:cNvSpPr>
          <p:nvPr>
            <p:ph type="subTitle" idx="1"/>
          </p:nvPr>
        </p:nvSpPr>
        <p:spPr>
          <a:xfrm>
            <a:off x="3293225" y="3165870"/>
            <a:ext cx="2557800" cy="60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9" name="Google Shape;119;p19"/>
          <p:cNvSpPr txBox="1">
            <a:spLocks noGrp="1"/>
          </p:cNvSpPr>
          <p:nvPr>
            <p:ph type="title" idx="2"/>
          </p:nvPr>
        </p:nvSpPr>
        <p:spPr>
          <a:xfrm>
            <a:off x="3334800" y="1047373"/>
            <a:ext cx="2474400" cy="1378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0"/>
              <a:buNone/>
              <a:defRPr sz="9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pic>
        <p:nvPicPr>
          <p:cNvPr id="120" name="Google Shape;120;p19"/>
          <p:cNvPicPr preferRelativeResize="0"/>
          <p:nvPr/>
        </p:nvPicPr>
        <p:blipFill rotWithShape="1">
          <a:blip r:embed="rId2">
            <a:alphaModFix/>
          </a:blip>
          <a:srcRect/>
          <a:stretch/>
        </p:blipFill>
        <p:spPr>
          <a:xfrm rot="3883291">
            <a:off x="-398603" y="1661394"/>
            <a:ext cx="2569104" cy="1474162"/>
          </a:xfrm>
          <a:prstGeom prst="rect">
            <a:avLst/>
          </a:prstGeom>
          <a:noFill/>
          <a:ln>
            <a:noFill/>
          </a:ln>
        </p:spPr>
      </p:pic>
      <p:pic>
        <p:nvPicPr>
          <p:cNvPr id="121" name="Google Shape;121;p19"/>
          <p:cNvPicPr preferRelativeResize="0"/>
          <p:nvPr/>
        </p:nvPicPr>
        <p:blipFill rotWithShape="1">
          <a:blip r:embed="rId3">
            <a:alphaModFix/>
          </a:blip>
          <a:srcRect/>
          <a:stretch/>
        </p:blipFill>
        <p:spPr>
          <a:xfrm>
            <a:off x="440313" y="163692"/>
            <a:ext cx="1840875" cy="1782665"/>
          </a:xfrm>
          <a:prstGeom prst="rect">
            <a:avLst/>
          </a:prstGeom>
          <a:noFill/>
          <a:ln>
            <a:noFill/>
          </a:ln>
        </p:spPr>
      </p:pic>
      <p:pic>
        <p:nvPicPr>
          <p:cNvPr id="122" name="Google Shape;122;p19"/>
          <p:cNvPicPr preferRelativeResize="0"/>
          <p:nvPr/>
        </p:nvPicPr>
        <p:blipFill rotWithShape="1">
          <a:blip r:embed="rId4">
            <a:alphaModFix/>
          </a:blip>
          <a:srcRect/>
          <a:stretch/>
        </p:blipFill>
        <p:spPr>
          <a:xfrm rot="-1639246">
            <a:off x="941800" y="2746450"/>
            <a:ext cx="1733751" cy="3947450"/>
          </a:xfrm>
          <a:prstGeom prst="rect">
            <a:avLst/>
          </a:prstGeom>
          <a:noFill/>
          <a:ln>
            <a:noFill/>
          </a:ln>
        </p:spPr>
      </p:pic>
      <p:pic>
        <p:nvPicPr>
          <p:cNvPr id="123" name="Google Shape;123;p19"/>
          <p:cNvPicPr preferRelativeResize="0"/>
          <p:nvPr/>
        </p:nvPicPr>
        <p:blipFill rotWithShape="1">
          <a:blip r:embed="rId5">
            <a:alphaModFix/>
          </a:blip>
          <a:srcRect/>
          <a:stretch/>
        </p:blipFill>
        <p:spPr>
          <a:xfrm>
            <a:off x="7081725" y="3219301"/>
            <a:ext cx="1840875" cy="1700025"/>
          </a:xfrm>
          <a:prstGeom prst="rect">
            <a:avLst/>
          </a:prstGeom>
          <a:noFill/>
          <a:ln>
            <a:noFill/>
          </a:ln>
        </p:spPr>
      </p:pic>
      <p:pic>
        <p:nvPicPr>
          <p:cNvPr id="124" name="Google Shape;124;p19"/>
          <p:cNvPicPr preferRelativeResize="0"/>
          <p:nvPr/>
        </p:nvPicPr>
        <p:blipFill rotWithShape="1">
          <a:blip r:embed="rId6">
            <a:alphaModFix/>
          </a:blip>
          <a:srcRect/>
          <a:stretch/>
        </p:blipFill>
        <p:spPr>
          <a:xfrm>
            <a:off x="7304126" y="609717"/>
            <a:ext cx="2386824" cy="4381382"/>
          </a:xfrm>
          <a:prstGeom prst="rect">
            <a:avLst/>
          </a:prstGeom>
          <a:noFill/>
          <a:ln>
            <a:noFill/>
          </a:ln>
        </p:spPr>
      </p:pic>
      <p:pic>
        <p:nvPicPr>
          <p:cNvPr id="125" name="Google Shape;125;p19"/>
          <p:cNvPicPr preferRelativeResize="0"/>
          <p:nvPr/>
        </p:nvPicPr>
        <p:blipFill rotWithShape="1">
          <a:blip r:embed="rId4">
            <a:alphaModFix/>
          </a:blip>
          <a:srcRect/>
          <a:stretch/>
        </p:blipFill>
        <p:spPr>
          <a:xfrm rot="-1639246">
            <a:off x="6379675" y="-1850875"/>
            <a:ext cx="1733751" cy="39474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166450" y="1904970"/>
            <a:ext cx="4811100" cy="84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8" name="Google Shape;128;p20"/>
          <p:cNvSpPr txBox="1">
            <a:spLocks noGrp="1"/>
          </p:cNvSpPr>
          <p:nvPr>
            <p:ph type="subTitle" idx="1"/>
          </p:nvPr>
        </p:nvSpPr>
        <p:spPr>
          <a:xfrm>
            <a:off x="2166450" y="2661050"/>
            <a:ext cx="4241700" cy="60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9" name="Google Shape;129;p20"/>
          <p:cNvSpPr txBox="1">
            <a:spLocks noGrp="1"/>
          </p:cNvSpPr>
          <p:nvPr>
            <p:ph type="title" idx="2"/>
          </p:nvPr>
        </p:nvSpPr>
        <p:spPr>
          <a:xfrm>
            <a:off x="713225" y="1618875"/>
            <a:ext cx="1427700" cy="137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0"/>
              <a:buNone/>
              <a:defRPr sz="96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endParaRPr/>
          </a:p>
        </p:txBody>
      </p:sp>
      <p:pic>
        <p:nvPicPr>
          <p:cNvPr id="130" name="Google Shape;130;p20"/>
          <p:cNvPicPr preferRelativeResize="0"/>
          <p:nvPr/>
        </p:nvPicPr>
        <p:blipFill rotWithShape="1">
          <a:blip r:embed="rId2">
            <a:alphaModFix/>
          </a:blip>
          <a:srcRect/>
          <a:stretch/>
        </p:blipFill>
        <p:spPr>
          <a:xfrm rot="3883291">
            <a:off x="6338622" y="3279344"/>
            <a:ext cx="2569104" cy="1474162"/>
          </a:xfrm>
          <a:prstGeom prst="rect">
            <a:avLst/>
          </a:prstGeom>
          <a:noFill/>
          <a:ln>
            <a:noFill/>
          </a:ln>
        </p:spPr>
      </p:pic>
      <p:pic>
        <p:nvPicPr>
          <p:cNvPr id="131" name="Google Shape;131;p20"/>
          <p:cNvPicPr preferRelativeResize="0"/>
          <p:nvPr/>
        </p:nvPicPr>
        <p:blipFill rotWithShape="1">
          <a:blip r:embed="rId3">
            <a:alphaModFix/>
          </a:blip>
          <a:srcRect/>
          <a:stretch/>
        </p:blipFill>
        <p:spPr>
          <a:xfrm>
            <a:off x="8146288" y="1161667"/>
            <a:ext cx="1840875" cy="1782665"/>
          </a:xfrm>
          <a:prstGeom prst="rect">
            <a:avLst/>
          </a:prstGeom>
          <a:noFill/>
          <a:ln>
            <a:noFill/>
          </a:ln>
        </p:spPr>
      </p:pic>
      <p:pic>
        <p:nvPicPr>
          <p:cNvPr id="132" name="Google Shape;132;p20"/>
          <p:cNvPicPr preferRelativeResize="0"/>
          <p:nvPr/>
        </p:nvPicPr>
        <p:blipFill rotWithShape="1">
          <a:blip r:embed="rId4">
            <a:alphaModFix/>
          </a:blip>
          <a:srcRect/>
          <a:stretch/>
        </p:blipFill>
        <p:spPr>
          <a:xfrm rot="-1639246">
            <a:off x="7914100" y="3060775"/>
            <a:ext cx="1733751" cy="3947450"/>
          </a:xfrm>
          <a:prstGeom prst="rect">
            <a:avLst/>
          </a:prstGeom>
          <a:noFill/>
          <a:ln>
            <a:noFill/>
          </a:ln>
        </p:spPr>
      </p:pic>
      <p:pic>
        <p:nvPicPr>
          <p:cNvPr id="133" name="Google Shape;133;p20"/>
          <p:cNvPicPr preferRelativeResize="0"/>
          <p:nvPr/>
        </p:nvPicPr>
        <p:blipFill rotWithShape="1">
          <a:blip r:embed="rId3">
            <a:alphaModFix/>
          </a:blip>
          <a:srcRect/>
          <a:stretch/>
        </p:blipFill>
        <p:spPr>
          <a:xfrm rot="5400000">
            <a:off x="6276800" y="638313"/>
            <a:ext cx="1393300" cy="1349250"/>
          </a:xfrm>
          <a:prstGeom prst="rect">
            <a:avLst/>
          </a:prstGeom>
          <a:noFill/>
          <a:ln>
            <a:noFill/>
          </a:ln>
        </p:spPr>
      </p:pic>
      <p:pic>
        <p:nvPicPr>
          <p:cNvPr id="134" name="Google Shape;134;p20"/>
          <p:cNvPicPr preferRelativeResize="0"/>
          <p:nvPr/>
        </p:nvPicPr>
        <p:blipFill rotWithShape="1">
          <a:blip r:embed="rId5">
            <a:alphaModFix/>
          </a:blip>
          <a:srcRect/>
          <a:stretch/>
        </p:blipFill>
        <p:spPr>
          <a:xfrm rot="7597377">
            <a:off x="4625676" y="-2541707"/>
            <a:ext cx="2386824" cy="4381382"/>
          </a:xfrm>
          <a:prstGeom prst="rect">
            <a:avLst/>
          </a:prstGeom>
          <a:noFill/>
          <a:ln>
            <a:noFill/>
          </a:ln>
        </p:spPr>
      </p:pic>
      <p:pic>
        <p:nvPicPr>
          <p:cNvPr id="135" name="Google Shape;135;p20"/>
          <p:cNvPicPr preferRelativeResize="0"/>
          <p:nvPr/>
        </p:nvPicPr>
        <p:blipFill rotWithShape="1">
          <a:blip r:embed="rId3">
            <a:alphaModFix/>
          </a:blip>
          <a:srcRect/>
          <a:stretch/>
        </p:blipFill>
        <p:spPr>
          <a:xfrm>
            <a:off x="-275904" y="978148"/>
            <a:ext cx="2416825" cy="2340400"/>
          </a:xfrm>
          <a:prstGeom prst="rect">
            <a:avLst/>
          </a:prstGeom>
          <a:noFill/>
          <a:ln>
            <a:noFill/>
          </a:ln>
        </p:spPr>
      </p:pic>
      <p:pic>
        <p:nvPicPr>
          <p:cNvPr id="136" name="Google Shape;136;p20"/>
          <p:cNvPicPr preferRelativeResize="0"/>
          <p:nvPr/>
        </p:nvPicPr>
        <p:blipFill rotWithShape="1">
          <a:blip r:embed="rId6">
            <a:alphaModFix/>
          </a:blip>
          <a:srcRect/>
          <a:stretch/>
        </p:blipFill>
        <p:spPr>
          <a:xfrm rot="-3668799">
            <a:off x="930329" y="-1893945"/>
            <a:ext cx="2136318" cy="5182162"/>
          </a:xfrm>
          <a:prstGeom prst="rect">
            <a:avLst/>
          </a:prstGeom>
          <a:noFill/>
          <a:ln>
            <a:noFill/>
          </a:ln>
        </p:spPr>
      </p:pic>
      <p:pic>
        <p:nvPicPr>
          <p:cNvPr id="137" name="Google Shape;137;p20"/>
          <p:cNvPicPr preferRelativeResize="0"/>
          <p:nvPr/>
        </p:nvPicPr>
        <p:blipFill rotWithShape="1">
          <a:blip r:embed="rId4">
            <a:alphaModFix/>
          </a:blip>
          <a:srcRect/>
          <a:stretch/>
        </p:blipFill>
        <p:spPr>
          <a:xfrm rot="-5156636">
            <a:off x="2909701" y="-1582496"/>
            <a:ext cx="2002458" cy="4559253"/>
          </a:xfrm>
          <a:prstGeom prst="rect">
            <a:avLst/>
          </a:prstGeom>
          <a:noFill/>
          <a:ln>
            <a:noFill/>
          </a:ln>
        </p:spPr>
      </p:pic>
      <p:pic>
        <p:nvPicPr>
          <p:cNvPr id="138" name="Google Shape;138;p20"/>
          <p:cNvPicPr preferRelativeResize="0"/>
          <p:nvPr/>
        </p:nvPicPr>
        <p:blipFill rotWithShape="1">
          <a:blip r:embed="rId4">
            <a:alphaModFix/>
          </a:blip>
          <a:srcRect/>
          <a:stretch/>
        </p:blipFill>
        <p:spPr>
          <a:xfrm rot="-5643364" flipH="1">
            <a:off x="2952851" y="2578502"/>
            <a:ext cx="2002458" cy="455925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1624450" y="1629147"/>
            <a:ext cx="2694000" cy="42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1" name="Google Shape;141;p21"/>
          <p:cNvSpPr txBox="1">
            <a:spLocks noGrp="1"/>
          </p:cNvSpPr>
          <p:nvPr>
            <p:ph type="subTitle" idx="1"/>
          </p:nvPr>
        </p:nvSpPr>
        <p:spPr>
          <a:xfrm>
            <a:off x="1624450" y="1990162"/>
            <a:ext cx="2694000" cy="88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42" name="Google Shape;142;p21"/>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43" name="Google Shape;143;p21"/>
          <p:cNvSpPr txBox="1">
            <a:spLocks noGrp="1"/>
          </p:cNvSpPr>
          <p:nvPr>
            <p:ph type="title" idx="3"/>
          </p:nvPr>
        </p:nvSpPr>
        <p:spPr>
          <a:xfrm>
            <a:off x="4825396" y="1629147"/>
            <a:ext cx="2694000" cy="421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4" name="Google Shape;144;p21"/>
          <p:cNvSpPr txBox="1">
            <a:spLocks noGrp="1"/>
          </p:cNvSpPr>
          <p:nvPr>
            <p:ph type="subTitle" idx="4"/>
          </p:nvPr>
        </p:nvSpPr>
        <p:spPr>
          <a:xfrm>
            <a:off x="4825389" y="1990162"/>
            <a:ext cx="2694000" cy="885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45" name="Google Shape;145;p21"/>
          <p:cNvSpPr txBox="1">
            <a:spLocks noGrp="1"/>
          </p:cNvSpPr>
          <p:nvPr>
            <p:ph type="title" idx="5"/>
          </p:nvPr>
        </p:nvSpPr>
        <p:spPr>
          <a:xfrm>
            <a:off x="1624450" y="2998172"/>
            <a:ext cx="2694000" cy="42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6" name="Google Shape;146;p21"/>
          <p:cNvSpPr txBox="1">
            <a:spLocks noGrp="1"/>
          </p:cNvSpPr>
          <p:nvPr>
            <p:ph type="subTitle" idx="6"/>
          </p:nvPr>
        </p:nvSpPr>
        <p:spPr>
          <a:xfrm>
            <a:off x="1624450" y="3364383"/>
            <a:ext cx="2694000" cy="88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47" name="Google Shape;147;p21"/>
          <p:cNvSpPr txBox="1">
            <a:spLocks noGrp="1"/>
          </p:cNvSpPr>
          <p:nvPr>
            <p:ph type="title" idx="7"/>
          </p:nvPr>
        </p:nvSpPr>
        <p:spPr>
          <a:xfrm>
            <a:off x="4825396" y="2998172"/>
            <a:ext cx="2694000" cy="421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8" name="Google Shape;148;p21"/>
          <p:cNvSpPr txBox="1">
            <a:spLocks noGrp="1"/>
          </p:cNvSpPr>
          <p:nvPr>
            <p:ph type="subTitle" idx="8"/>
          </p:nvPr>
        </p:nvSpPr>
        <p:spPr>
          <a:xfrm>
            <a:off x="4825389" y="3364383"/>
            <a:ext cx="2694000" cy="885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149" name="Google Shape;149;p21"/>
          <p:cNvPicPr preferRelativeResize="0"/>
          <p:nvPr/>
        </p:nvPicPr>
        <p:blipFill rotWithShape="1">
          <a:blip r:embed="rId2">
            <a:alphaModFix/>
          </a:blip>
          <a:srcRect/>
          <a:stretch/>
        </p:blipFill>
        <p:spPr>
          <a:xfrm rot="7138799">
            <a:off x="7705970" y="-1163991"/>
            <a:ext cx="1449612" cy="3300532"/>
          </a:xfrm>
          <a:prstGeom prst="rect">
            <a:avLst/>
          </a:prstGeom>
          <a:noFill/>
          <a:ln>
            <a:noFill/>
          </a:ln>
        </p:spPr>
      </p:pic>
      <p:pic>
        <p:nvPicPr>
          <p:cNvPr id="150" name="Google Shape;150;p21"/>
          <p:cNvPicPr preferRelativeResize="0"/>
          <p:nvPr/>
        </p:nvPicPr>
        <p:blipFill rotWithShape="1">
          <a:blip r:embed="rId3">
            <a:alphaModFix/>
          </a:blip>
          <a:srcRect/>
          <a:stretch/>
        </p:blipFill>
        <p:spPr>
          <a:xfrm rot="5400000">
            <a:off x="-616525" y="385275"/>
            <a:ext cx="1393300" cy="1349250"/>
          </a:xfrm>
          <a:prstGeom prst="rect">
            <a:avLst/>
          </a:prstGeom>
          <a:noFill/>
          <a:ln>
            <a:noFill/>
          </a:ln>
        </p:spPr>
      </p:pic>
      <p:pic>
        <p:nvPicPr>
          <p:cNvPr id="151" name="Google Shape;151;p21"/>
          <p:cNvPicPr preferRelativeResize="0"/>
          <p:nvPr/>
        </p:nvPicPr>
        <p:blipFill rotWithShape="1">
          <a:blip r:embed="rId4">
            <a:alphaModFix/>
          </a:blip>
          <a:srcRect/>
          <a:stretch/>
        </p:blipFill>
        <p:spPr>
          <a:xfrm rot="-5400000">
            <a:off x="5172175" y="3734100"/>
            <a:ext cx="1315650" cy="31914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909400" y="2363522"/>
            <a:ext cx="2169600" cy="44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4" name="Google Shape;154;p22"/>
          <p:cNvSpPr txBox="1">
            <a:spLocks noGrp="1"/>
          </p:cNvSpPr>
          <p:nvPr>
            <p:ph type="subTitle" idx="1"/>
          </p:nvPr>
        </p:nvSpPr>
        <p:spPr>
          <a:xfrm>
            <a:off x="909400" y="2720558"/>
            <a:ext cx="2169600" cy="88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55" name="Google Shape;155;p22"/>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56" name="Google Shape;156;p22"/>
          <p:cNvSpPr txBox="1">
            <a:spLocks noGrp="1"/>
          </p:cNvSpPr>
          <p:nvPr>
            <p:ph type="title" idx="3"/>
          </p:nvPr>
        </p:nvSpPr>
        <p:spPr>
          <a:xfrm>
            <a:off x="3487100" y="2363522"/>
            <a:ext cx="2169600" cy="44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7" name="Google Shape;157;p22"/>
          <p:cNvSpPr txBox="1">
            <a:spLocks noGrp="1"/>
          </p:cNvSpPr>
          <p:nvPr>
            <p:ph type="subTitle" idx="4"/>
          </p:nvPr>
        </p:nvSpPr>
        <p:spPr>
          <a:xfrm>
            <a:off x="3487100" y="2720558"/>
            <a:ext cx="2169600" cy="88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58" name="Google Shape;158;p22"/>
          <p:cNvSpPr txBox="1">
            <a:spLocks noGrp="1"/>
          </p:cNvSpPr>
          <p:nvPr>
            <p:ph type="title" idx="5"/>
          </p:nvPr>
        </p:nvSpPr>
        <p:spPr>
          <a:xfrm>
            <a:off x="6064800" y="2363522"/>
            <a:ext cx="2169600" cy="44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9" name="Google Shape;159;p22"/>
          <p:cNvSpPr txBox="1">
            <a:spLocks noGrp="1"/>
          </p:cNvSpPr>
          <p:nvPr>
            <p:ph type="subTitle" idx="6"/>
          </p:nvPr>
        </p:nvSpPr>
        <p:spPr>
          <a:xfrm>
            <a:off x="6064801" y="2720558"/>
            <a:ext cx="2169600" cy="88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160" name="Google Shape;160;p22"/>
          <p:cNvPicPr preferRelativeResize="0"/>
          <p:nvPr/>
        </p:nvPicPr>
        <p:blipFill rotWithShape="1">
          <a:blip r:embed="rId2">
            <a:alphaModFix/>
          </a:blip>
          <a:srcRect/>
          <a:stretch/>
        </p:blipFill>
        <p:spPr>
          <a:xfrm rot="3546976">
            <a:off x="-485442" y="-893769"/>
            <a:ext cx="1796434" cy="4090188"/>
          </a:xfrm>
          <a:prstGeom prst="rect">
            <a:avLst/>
          </a:prstGeom>
          <a:noFill/>
          <a:ln>
            <a:noFill/>
          </a:ln>
        </p:spPr>
      </p:pic>
      <p:pic>
        <p:nvPicPr>
          <p:cNvPr id="161" name="Google Shape;161;p22"/>
          <p:cNvPicPr preferRelativeResize="0"/>
          <p:nvPr/>
        </p:nvPicPr>
        <p:blipFill rotWithShape="1">
          <a:blip r:embed="rId3">
            <a:alphaModFix/>
          </a:blip>
          <a:srcRect/>
          <a:stretch/>
        </p:blipFill>
        <p:spPr>
          <a:xfrm rot="10800000" flipH="1">
            <a:off x="7789500" y="-310000"/>
            <a:ext cx="1572000" cy="2036650"/>
          </a:xfrm>
          <a:prstGeom prst="rect">
            <a:avLst/>
          </a:prstGeom>
          <a:noFill/>
          <a:ln>
            <a:noFill/>
          </a:ln>
        </p:spPr>
      </p:pic>
      <p:pic>
        <p:nvPicPr>
          <p:cNvPr id="162" name="Google Shape;162;p22"/>
          <p:cNvPicPr preferRelativeResize="0"/>
          <p:nvPr/>
        </p:nvPicPr>
        <p:blipFill rotWithShape="1">
          <a:blip r:embed="rId4">
            <a:alphaModFix/>
          </a:blip>
          <a:srcRect/>
          <a:stretch/>
        </p:blipFill>
        <p:spPr>
          <a:xfrm rot="-5400000">
            <a:off x="2031350" y="3095450"/>
            <a:ext cx="1724400" cy="4182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3">
  <p:cSld name="CUSTOM_28">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2198350" y="2233731"/>
            <a:ext cx="2169600" cy="44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5" name="Google Shape;165;p23"/>
          <p:cNvSpPr txBox="1">
            <a:spLocks noGrp="1"/>
          </p:cNvSpPr>
          <p:nvPr>
            <p:ph type="subTitle" idx="1"/>
          </p:nvPr>
        </p:nvSpPr>
        <p:spPr>
          <a:xfrm>
            <a:off x="2198350" y="2590767"/>
            <a:ext cx="2169600" cy="88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66" name="Google Shape;166;p23"/>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67" name="Google Shape;167;p23"/>
          <p:cNvSpPr txBox="1">
            <a:spLocks noGrp="1"/>
          </p:cNvSpPr>
          <p:nvPr>
            <p:ph type="title" idx="3"/>
          </p:nvPr>
        </p:nvSpPr>
        <p:spPr>
          <a:xfrm>
            <a:off x="4776050" y="2233731"/>
            <a:ext cx="2169600" cy="44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8" name="Google Shape;168;p23"/>
          <p:cNvSpPr txBox="1">
            <a:spLocks noGrp="1"/>
          </p:cNvSpPr>
          <p:nvPr>
            <p:ph type="subTitle" idx="4"/>
          </p:nvPr>
        </p:nvSpPr>
        <p:spPr>
          <a:xfrm>
            <a:off x="4776050" y="2590767"/>
            <a:ext cx="2169600" cy="88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169" name="Google Shape;169;p23"/>
          <p:cNvPicPr preferRelativeResize="0"/>
          <p:nvPr/>
        </p:nvPicPr>
        <p:blipFill rotWithShape="1">
          <a:blip r:embed="rId2">
            <a:alphaModFix/>
          </a:blip>
          <a:srcRect/>
          <a:stretch/>
        </p:blipFill>
        <p:spPr>
          <a:xfrm rot="3546976">
            <a:off x="-485442" y="-893769"/>
            <a:ext cx="1796434" cy="4090188"/>
          </a:xfrm>
          <a:prstGeom prst="rect">
            <a:avLst/>
          </a:prstGeom>
          <a:noFill/>
          <a:ln>
            <a:noFill/>
          </a:ln>
        </p:spPr>
      </p:pic>
      <p:pic>
        <p:nvPicPr>
          <p:cNvPr id="170" name="Google Shape;170;p23"/>
          <p:cNvPicPr preferRelativeResize="0"/>
          <p:nvPr/>
        </p:nvPicPr>
        <p:blipFill rotWithShape="1">
          <a:blip r:embed="rId3">
            <a:alphaModFix/>
          </a:blip>
          <a:srcRect/>
          <a:stretch/>
        </p:blipFill>
        <p:spPr>
          <a:xfrm rot="5400000">
            <a:off x="3365525" y="4494600"/>
            <a:ext cx="1393300" cy="1349250"/>
          </a:xfrm>
          <a:prstGeom prst="rect">
            <a:avLst/>
          </a:prstGeom>
          <a:noFill/>
          <a:ln>
            <a:noFill/>
          </a:ln>
        </p:spPr>
      </p:pic>
      <p:pic>
        <p:nvPicPr>
          <p:cNvPr id="171" name="Google Shape;171;p23"/>
          <p:cNvPicPr preferRelativeResize="0"/>
          <p:nvPr/>
        </p:nvPicPr>
        <p:blipFill rotWithShape="1">
          <a:blip r:embed="rId4">
            <a:alphaModFix/>
          </a:blip>
          <a:srcRect/>
          <a:stretch/>
        </p:blipFill>
        <p:spPr>
          <a:xfrm rot="-5400000">
            <a:off x="7742762" y="3134200"/>
            <a:ext cx="1659025" cy="1532125"/>
          </a:xfrm>
          <a:prstGeom prst="rect">
            <a:avLst/>
          </a:prstGeom>
          <a:noFill/>
          <a:ln>
            <a:noFill/>
          </a:ln>
        </p:spPr>
      </p:pic>
      <p:pic>
        <p:nvPicPr>
          <p:cNvPr id="172" name="Google Shape;172;p23"/>
          <p:cNvPicPr preferRelativeResize="0"/>
          <p:nvPr/>
        </p:nvPicPr>
        <p:blipFill rotWithShape="1">
          <a:blip r:embed="rId5">
            <a:alphaModFix/>
          </a:blip>
          <a:srcRect/>
          <a:stretch/>
        </p:blipFill>
        <p:spPr>
          <a:xfrm rot="-8611223">
            <a:off x="2644600" y="4491875"/>
            <a:ext cx="2835150" cy="2032750"/>
          </a:xfrm>
          <a:prstGeom prst="rect">
            <a:avLst/>
          </a:prstGeom>
          <a:noFill/>
          <a:ln>
            <a:noFill/>
          </a:ln>
        </p:spPr>
      </p:pic>
      <p:pic>
        <p:nvPicPr>
          <p:cNvPr id="173" name="Google Shape;173;p23"/>
          <p:cNvPicPr preferRelativeResize="0"/>
          <p:nvPr/>
        </p:nvPicPr>
        <p:blipFill rotWithShape="1">
          <a:blip r:embed="rId2">
            <a:alphaModFix/>
          </a:blip>
          <a:srcRect/>
          <a:stretch/>
        </p:blipFill>
        <p:spPr>
          <a:xfrm rot="-5400008">
            <a:off x="7571045" y="-1740127"/>
            <a:ext cx="2002458" cy="4559254"/>
          </a:xfrm>
          <a:prstGeom prst="rect">
            <a:avLst/>
          </a:prstGeom>
          <a:noFill/>
          <a:ln>
            <a:noFill/>
          </a:ln>
        </p:spPr>
      </p:pic>
      <p:pic>
        <p:nvPicPr>
          <p:cNvPr id="174" name="Google Shape;174;p23"/>
          <p:cNvPicPr preferRelativeResize="0"/>
          <p:nvPr/>
        </p:nvPicPr>
        <p:blipFill rotWithShape="1">
          <a:blip r:embed="rId4">
            <a:alphaModFix/>
          </a:blip>
          <a:srcRect/>
          <a:stretch/>
        </p:blipFill>
        <p:spPr>
          <a:xfrm rot="5400000" flipH="1">
            <a:off x="-309963" y="3134200"/>
            <a:ext cx="1659025" cy="1532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pic>
        <p:nvPicPr>
          <p:cNvPr id="177" name="Google Shape;177;p24"/>
          <p:cNvPicPr preferRelativeResize="0"/>
          <p:nvPr/>
        </p:nvPicPr>
        <p:blipFill rotWithShape="1">
          <a:blip r:embed="rId2">
            <a:alphaModFix/>
          </a:blip>
          <a:srcRect/>
          <a:stretch/>
        </p:blipFill>
        <p:spPr>
          <a:xfrm rot="7597377">
            <a:off x="-1389774" y="772793"/>
            <a:ext cx="2386824" cy="4381382"/>
          </a:xfrm>
          <a:prstGeom prst="rect">
            <a:avLst/>
          </a:prstGeom>
          <a:noFill/>
          <a:ln>
            <a:noFill/>
          </a:ln>
        </p:spPr>
      </p:pic>
      <p:pic>
        <p:nvPicPr>
          <p:cNvPr id="178" name="Google Shape;178;p24"/>
          <p:cNvPicPr preferRelativeResize="0"/>
          <p:nvPr/>
        </p:nvPicPr>
        <p:blipFill rotWithShape="1">
          <a:blip r:embed="rId3">
            <a:alphaModFix/>
          </a:blip>
          <a:srcRect/>
          <a:stretch/>
        </p:blipFill>
        <p:spPr>
          <a:xfrm rot="-5400000">
            <a:off x="531525" y="-1746625"/>
            <a:ext cx="1446050" cy="3292450"/>
          </a:xfrm>
          <a:prstGeom prst="rect">
            <a:avLst/>
          </a:prstGeom>
          <a:noFill/>
          <a:ln>
            <a:noFill/>
          </a:ln>
        </p:spPr>
      </p:pic>
      <p:pic>
        <p:nvPicPr>
          <p:cNvPr id="179" name="Google Shape;179;p24"/>
          <p:cNvPicPr preferRelativeResize="0"/>
          <p:nvPr/>
        </p:nvPicPr>
        <p:blipFill rotWithShape="1">
          <a:blip r:embed="rId4">
            <a:alphaModFix/>
          </a:blip>
          <a:srcRect/>
          <a:stretch/>
        </p:blipFill>
        <p:spPr>
          <a:xfrm>
            <a:off x="8180900" y="-333175"/>
            <a:ext cx="1730375" cy="15979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80"/>
        <p:cNvGrpSpPr/>
        <p:nvPr/>
      </p:nvGrpSpPr>
      <p:grpSpPr>
        <a:xfrm>
          <a:off x="0" y="0"/>
          <a:ext cx="0" cy="0"/>
          <a:chOff x="0" y="0"/>
          <a:chExt cx="0" cy="0"/>
        </a:xfrm>
      </p:grpSpPr>
      <p:pic>
        <p:nvPicPr>
          <p:cNvPr id="181" name="Google Shape;181;p25"/>
          <p:cNvPicPr preferRelativeResize="0"/>
          <p:nvPr/>
        </p:nvPicPr>
        <p:blipFill rotWithShape="1">
          <a:blip r:embed="rId2">
            <a:alphaModFix/>
          </a:blip>
          <a:srcRect/>
          <a:stretch/>
        </p:blipFill>
        <p:spPr>
          <a:xfrm rot="10800000">
            <a:off x="-698700" y="376250"/>
            <a:ext cx="1812850" cy="1406350"/>
          </a:xfrm>
          <a:prstGeom prst="rect">
            <a:avLst/>
          </a:prstGeom>
          <a:noFill/>
          <a:ln>
            <a:noFill/>
          </a:ln>
        </p:spPr>
      </p:pic>
      <p:pic>
        <p:nvPicPr>
          <p:cNvPr id="182" name="Google Shape;182;p25"/>
          <p:cNvPicPr preferRelativeResize="0"/>
          <p:nvPr/>
        </p:nvPicPr>
        <p:blipFill rotWithShape="1">
          <a:blip r:embed="rId3">
            <a:alphaModFix/>
          </a:blip>
          <a:srcRect/>
          <a:stretch/>
        </p:blipFill>
        <p:spPr>
          <a:xfrm rot="10800000" flipH="1">
            <a:off x="8093575" y="70425"/>
            <a:ext cx="1209425" cy="1566900"/>
          </a:xfrm>
          <a:prstGeom prst="rect">
            <a:avLst/>
          </a:prstGeom>
          <a:noFill/>
          <a:ln>
            <a:noFill/>
          </a:ln>
        </p:spPr>
      </p:pic>
      <p:pic>
        <p:nvPicPr>
          <p:cNvPr id="183" name="Google Shape;183;p25"/>
          <p:cNvPicPr preferRelativeResize="0"/>
          <p:nvPr/>
        </p:nvPicPr>
        <p:blipFill rotWithShape="1">
          <a:blip r:embed="rId4">
            <a:alphaModFix/>
          </a:blip>
          <a:srcRect/>
          <a:stretch/>
        </p:blipFill>
        <p:spPr>
          <a:xfrm rot="6202858">
            <a:off x="3893650" y="3376778"/>
            <a:ext cx="1271700" cy="3084848"/>
          </a:xfrm>
          <a:prstGeom prst="rect">
            <a:avLst/>
          </a:prstGeom>
          <a:noFill/>
          <a:ln>
            <a:noFill/>
          </a:ln>
        </p:spPr>
      </p:pic>
      <p:pic>
        <p:nvPicPr>
          <p:cNvPr id="184" name="Google Shape;184;p25"/>
          <p:cNvPicPr preferRelativeResize="0"/>
          <p:nvPr/>
        </p:nvPicPr>
        <p:blipFill rotWithShape="1">
          <a:blip r:embed="rId5">
            <a:alphaModFix/>
          </a:blip>
          <a:srcRect/>
          <a:stretch/>
        </p:blipFill>
        <p:spPr>
          <a:xfrm rot="-4597155">
            <a:off x="5301490" y="3580353"/>
            <a:ext cx="2002458" cy="4559254"/>
          </a:xfrm>
          <a:prstGeom prst="rect">
            <a:avLst/>
          </a:prstGeom>
          <a:noFill/>
          <a:ln>
            <a:noFill/>
          </a:ln>
        </p:spPr>
      </p:pic>
      <p:sp>
        <p:nvSpPr>
          <p:cNvPr id="185" name="Google Shape;185;p25"/>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2510100" y="1428750"/>
            <a:ext cx="4123800" cy="228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pic>
        <p:nvPicPr>
          <p:cNvPr id="188" name="Google Shape;188;p26"/>
          <p:cNvPicPr preferRelativeResize="0"/>
          <p:nvPr/>
        </p:nvPicPr>
        <p:blipFill rotWithShape="1">
          <a:blip r:embed="rId2">
            <a:alphaModFix/>
          </a:blip>
          <a:srcRect/>
          <a:stretch/>
        </p:blipFill>
        <p:spPr>
          <a:xfrm rot="5400000">
            <a:off x="4841551" y="-1829283"/>
            <a:ext cx="2386824" cy="4381382"/>
          </a:xfrm>
          <a:prstGeom prst="rect">
            <a:avLst/>
          </a:prstGeom>
          <a:noFill/>
          <a:ln>
            <a:noFill/>
          </a:ln>
        </p:spPr>
      </p:pic>
      <p:pic>
        <p:nvPicPr>
          <p:cNvPr id="189" name="Google Shape;189;p26"/>
          <p:cNvPicPr preferRelativeResize="0"/>
          <p:nvPr/>
        </p:nvPicPr>
        <p:blipFill rotWithShape="1">
          <a:blip r:embed="rId3">
            <a:alphaModFix/>
          </a:blip>
          <a:srcRect/>
          <a:stretch/>
        </p:blipFill>
        <p:spPr>
          <a:xfrm rot="-665181">
            <a:off x="3700" y="-621650"/>
            <a:ext cx="1924050" cy="4667250"/>
          </a:xfrm>
          <a:prstGeom prst="rect">
            <a:avLst/>
          </a:prstGeom>
          <a:noFill/>
          <a:ln>
            <a:noFill/>
          </a:ln>
        </p:spPr>
      </p:pic>
      <p:pic>
        <p:nvPicPr>
          <p:cNvPr id="190" name="Google Shape;190;p26"/>
          <p:cNvPicPr preferRelativeResize="0"/>
          <p:nvPr/>
        </p:nvPicPr>
        <p:blipFill rotWithShape="1">
          <a:blip r:embed="rId4">
            <a:alphaModFix/>
          </a:blip>
          <a:srcRect/>
          <a:stretch/>
        </p:blipFill>
        <p:spPr>
          <a:xfrm rot="-1639250">
            <a:off x="563096" y="1270047"/>
            <a:ext cx="2002458" cy="4559255"/>
          </a:xfrm>
          <a:prstGeom prst="rect">
            <a:avLst/>
          </a:prstGeom>
          <a:noFill/>
          <a:ln>
            <a:noFill/>
          </a:ln>
        </p:spPr>
      </p:pic>
      <p:pic>
        <p:nvPicPr>
          <p:cNvPr id="191" name="Google Shape;191;p26"/>
          <p:cNvPicPr preferRelativeResize="0"/>
          <p:nvPr/>
        </p:nvPicPr>
        <p:blipFill rotWithShape="1">
          <a:blip r:embed="rId5">
            <a:alphaModFix/>
          </a:blip>
          <a:srcRect/>
          <a:stretch/>
        </p:blipFill>
        <p:spPr>
          <a:xfrm rot="1940574">
            <a:off x="7146222" y="3226169"/>
            <a:ext cx="2569104" cy="1474162"/>
          </a:xfrm>
          <a:prstGeom prst="rect">
            <a:avLst/>
          </a:prstGeom>
          <a:noFill/>
          <a:ln>
            <a:noFill/>
          </a:ln>
        </p:spPr>
      </p:pic>
      <p:pic>
        <p:nvPicPr>
          <p:cNvPr id="192" name="Google Shape;192;p26"/>
          <p:cNvPicPr preferRelativeResize="0"/>
          <p:nvPr/>
        </p:nvPicPr>
        <p:blipFill rotWithShape="1">
          <a:blip r:embed="rId6">
            <a:alphaModFix/>
          </a:blip>
          <a:srcRect/>
          <a:stretch/>
        </p:blipFill>
        <p:spPr>
          <a:xfrm rot="5400000">
            <a:off x="6687250" y="3507625"/>
            <a:ext cx="1393300" cy="13492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1">
  <p:cSld name="CUSTOM_12">
    <p:spTree>
      <p:nvGrpSpPr>
        <p:cNvPr id="1" name="Shape 193"/>
        <p:cNvGrpSpPr/>
        <p:nvPr/>
      </p:nvGrpSpPr>
      <p:grpSpPr>
        <a:xfrm>
          <a:off x="0" y="0"/>
          <a:ext cx="0" cy="0"/>
          <a:chOff x="0" y="0"/>
          <a:chExt cx="0" cy="0"/>
        </a:xfrm>
      </p:grpSpPr>
      <p:pic>
        <p:nvPicPr>
          <p:cNvPr id="194" name="Google Shape;194;p27"/>
          <p:cNvPicPr preferRelativeResize="0"/>
          <p:nvPr/>
        </p:nvPicPr>
        <p:blipFill rotWithShape="1">
          <a:blip r:embed="rId2">
            <a:alphaModFix/>
          </a:blip>
          <a:srcRect/>
          <a:stretch/>
        </p:blipFill>
        <p:spPr>
          <a:xfrm rot="4734819">
            <a:off x="6034912" y="1086136"/>
            <a:ext cx="1924050" cy="4667250"/>
          </a:xfrm>
          <a:prstGeom prst="rect">
            <a:avLst/>
          </a:prstGeom>
          <a:noFill/>
          <a:ln>
            <a:noFill/>
          </a:ln>
        </p:spPr>
      </p:pic>
      <p:pic>
        <p:nvPicPr>
          <p:cNvPr id="195" name="Google Shape;195;p27"/>
          <p:cNvPicPr preferRelativeResize="0"/>
          <p:nvPr/>
        </p:nvPicPr>
        <p:blipFill rotWithShape="1">
          <a:blip r:embed="rId3">
            <a:alphaModFix/>
          </a:blip>
          <a:srcRect/>
          <a:stretch/>
        </p:blipFill>
        <p:spPr>
          <a:xfrm rot="3760750">
            <a:off x="3687884" y="2197658"/>
            <a:ext cx="2002458" cy="4559255"/>
          </a:xfrm>
          <a:prstGeom prst="rect">
            <a:avLst/>
          </a:prstGeom>
          <a:noFill/>
          <a:ln>
            <a:noFill/>
          </a:ln>
        </p:spPr>
      </p:pic>
      <p:pic>
        <p:nvPicPr>
          <p:cNvPr id="196" name="Google Shape;196;p27"/>
          <p:cNvPicPr preferRelativeResize="0"/>
          <p:nvPr/>
        </p:nvPicPr>
        <p:blipFill rotWithShape="1">
          <a:blip r:embed="rId4">
            <a:alphaModFix/>
          </a:blip>
          <a:srcRect/>
          <a:stretch/>
        </p:blipFill>
        <p:spPr>
          <a:xfrm>
            <a:off x="7399112" y="4252310"/>
            <a:ext cx="1840875" cy="1700025"/>
          </a:xfrm>
          <a:prstGeom prst="rect">
            <a:avLst/>
          </a:prstGeom>
          <a:noFill/>
          <a:ln>
            <a:noFill/>
          </a:ln>
        </p:spPr>
      </p:pic>
      <p:pic>
        <p:nvPicPr>
          <p:cNvPr id="197" name="Google Shape;197;p27"/>
          <p:cNvPicPr preferRelativeResize="0"/>
          <p:nvPr/>
        </p:nvPicPr>
        <p:blipFill rotWithShape="1">
          <a:blip r:embed="rId5">
            <a:alphaModFix/>
          </a:blip>
          <a:srcRect/>
          <a:stretch/>
        </p:blipFill>
        <p:spPr>
          <a:xfrm rot="5400000" flipH="1">
            <a:off x="7092837" y="4248586"/>
            <a:ext cx="1572000" cy="2036650"/>
          </a:xfrm>
          <a:prstGeom prst="rect">
            <a:avLst/>
          </a:prstGeom>
          <a:noFill/>
          <a:ln>
            <a:noFill/>
          </a:ln>
        </p:spPr>
      </p:pic>
      <p:pic>
        <p:nvPicPr>
          <p:cNvPr id="198" name="Google Shape;198;p27"/>
          <p:cNvPicPr preferRelativeResize="0"/>
          <p:nvPr/>
        </p:nvPicPr>
        <p:blipFill rotWithShape="1">
          <a:blip r:embed="rId6">
            <a:alphaModFix/>
          </a:blip>
          <a:srcRect/>
          <a:stretch/>
        </p:blipFill>
        <p:spPr>
          <a:xfrm rot="-8688291">
            <a:off x="2466517" y="4229545"/>
            <a:ext cx="2504350" cy="1437030"/>
          </a:xfrm>
          <a:prstGeom prst="rect">
            <a:avLst/>
          </a:prstGeom>
          <a:noFill/>
          <a:ln>
            <a:noFill/>
          </a:ln>
        </p:spPr>
      </p:pic>
      <p:pic>
        <p:nvPicPr>
          <p:cNvPr id="199" name="Google Shape;199;p27"/>
          <p:cNvPicPr preferRelativeResize="0"/>
          <p:nvPr/>
        </p:nvPicPr>
        <p:blipFill rotWithShape="1">
          <a:blip r:embed="rId7">
            <a:alphaModFix/>
          </a:blip>
          <a:srcRect/>
          <a:stretch/>
        </p:blipFill>
        <p:spPr>
          <a:xfrm rot="9911836">
            <a:off x="4981222" y="5002136"/>
            <a:ext cx="1697478" cy="1643807"/>
          </a:xfrm>
          <a:prstGeom prst="rect">
            <a:avLst/>
          </a:prstGeom>
          <a:noFill/>
          <a:ln>
            <a:noFill/>
          </a:ln>
        </p:spPr>
      </p:pic>
      <p:pic>
        <p:nvPicPr>
          <p:cNvPr id="200" name="Google Shape;200;p27"/>
          <p:cNvPicPr preferRelativeResize="0"/>
          <p:nvPr/>
        </p:nvPicPr>
        <p:blipFill rotWithShape="1">
          <a:blip r:embed="rId3">
            <a:alphaModFix/>
          </a:blip>
          <a:srcRect/>
          <a:stretch/>
        </p:blipFill>
        <p:spPr>
          <a:xfrm rot="3760750">
            <a:off x="6283059" y="2987283"/>
            <a:ext cx="2002458" cy="4559255"/>
          </a:xfrm>
          <a:prstGeom prst="rect">
            <a:avLst/>
          </a:prstGeom>
          <a:noFill/>
          <a:ln>
            <a:noFill/>
          </a:ln>
        </p:spPr>
      </p:pic>
      <p:pic>
        <p:nvPicPr>
          <p:cNvPr id="201" name="Google Shape;201;p27"/>
          <p:cNvPicPr preferRelativeResize="0"/>
          <p:nvPr/>
        </p:nvPicPr>
        <p:blipFill rotWithShape="1">
          <a:blip r:embed="rId5">
            <a:alphaModFix/>
          </a:blip>
          <a:srcRect/>
          <a:stretch/>
        </p:blipFill>
        <p:spPr>
          <a:xfrm rot="5400000">
            <a:off x="3351762" y="2236811"/>
            <a:ext cx="1572000" cy="2036650"/>
          </a:xfrm>
          <a:prstGeom prst="rect">
            <a:avLst/>
          </a:prstGeom>
          <a:noFill/>
          <a:ln>
            <a:noFill/>
          </a:ln>
        </p:spPr>
      </p:pic>
      <p:pic>
        <p:nvPicPr>
          <p:cNvPr id="202" name="Google Shape;202;p27"/>
          <p:cNvPicPr preferRelativeResize="0"/>
          <p:nvPr/>
        </p:nvPicPr>
        <p:blipFill rotWithShape="1">
          <a:blip r:embed="rId8">
            <a:alphaModFix/>
          </a:blip>
          <a:srcRect/>
          <a:stretch/>
        </p:blipFill>
        <p:spPr>
          <a:xfrm rot="3900296">
            <a:off x="6369868" y="683844"/>
            <a:ext cx="2386824" cy="4381380"/>
          </a:xfrm>
          <a:prstGeom prst="rect">
            <a:avLst/>
          </a:prstGeom>
          <a:noFill/>
          <a:ln>
            <a:noFill/>
          </a:ln>
        </p:spPr>
      </p:pic>
      <p:sp>
        <p:nvSpPr>
          <p:cNvPr id="203" name="Google Shape;203;p27"/>
          <p:cNvSpPr txBox="1">
            <a:spLocks noGrp="1"/>
          </p:cNvSpPr>
          <p:nvPr>
            <p:ph type="title"/>
          </p:nvPr>
        </p:nvSpPr>
        <p:spPr>
          <a:xfrm flipH="1">
            <a:off x="1117500" y="838200"/>
            <a:ext cx="6909000" cy="115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pic>
        <p:nvPicPr>
          <p:cNvPr id="204" name="Google Shape;204;p27"/>
          <p:cNvPicPr preferRelativeResize="0"/>
          <p:nvPr/>
        </p:nvPicPr>
        <p:blipFill rotWithShape="1">
          <a:blip r:embed="rId2">
            <a:alphaModFix/>
          </a:blip>
          <a:srcRect/>
          <a:stretch/>
        </p:blipFill>
        <p:spPr>
          <a:xfrm rot="4734819">
            <a:off x="-861188" y="1086136"/>
            <a:ext cx="1924050" cy="4667250"/>
          </a:xfrm>
          <a:prstGeom prst="rect">
            <a:avLst/>
          </a:prstGeom>
          <a:noFill/>
          <a:ln>
            <a:noFill/>
          </a:ln>
        </p:spPr>
      </p:pic>
      <p:pic>
        <p:nvPicPr>
          <p:cNvPr id="205" name="Google Shape;205;p27"/>
          <p:cNvPicPr preferRelativeResize="0"/>
          <p:nvPr/>
        </p:nvPicPr>
        <p:blipFill rotWithShape="1">
          <a:blip r:embed="rId4">
            <a:alphaModFix/>
          </a:blip>
          <a:srcRect/>
          <a:stretch/>
        </p:blipFill>
        <p:spPr>
          <a:xfrm>
            <a:off x="503012" y="4252310"/>
            <a:ext cx="1840875" cy="1700025"/>
          </a:xfrm>
          <a:prstGeom prst="rect">
            <a:avLst/>
          </a:prstGeom>
          <a:noFill/>
          <a:ln>
            <a:noFill/>
          </a:ln>
        </p:spPr>
      </p:pic>
      <p:pic>
        <p:nvPicPr>
          <p:cNvPr id="206" name="Google Shape;206;p27"/>
          <p:cNvPicPr preferRelativeResize="0"/>
          <p:nvPr/>
        </p:nvPicPr>
        <p:blipFill rotWithShape="1">
          <a:blip r:embed="rId5">
            <a:alphaModFix/>
          </a:blip>
          <a:srcRect/>
          <a:stretch/>
        </p:blipFill>
        <p:spPr>
          <a:xfrm rot="5400000" flipH="1">
            <a:off x="196737" y="4248586"/>
            <a:ext cx="1572000" cy="2036650"/>
          </a:xfrm>
          <a:prstGeom prst="rect">
            <a:avLst/>
          </a:prstGeom>
          <a:noFill/>
          <a:ln>
            <a:noFill/>
          </a:ln>
        </p:spPr>
      </p:pic>
      <p:pic>
        <p:nvPicPr>
          <p:cNvPr id="207" name="Google Shape;207;p27"/>
          <p:cNvPicPr preferRelativeResize="0"/>
          <p:nvPr/>
        </p:nvPicPr>
        <p:blipFill rotWithShape="1">
          <a:blip r:embed="rId3">
            <a:alphaModFix/>
          </a:blip>
          <a:srcRect/>
          <a:stretch/>
        </p:blipFill>
        <p:spPr>
          <a:xfrm rot="3760750">
            <a:off x="-1204804" y="1537658"/>
            <a:ext cx="2002458" cy="455925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ive columns">
  <p:cSld name="CUSTOM_13">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909500" y="1525322"/>
            <a:ext cx="2169600" cy="44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0" name="Google Shape;210;p28"/>
          <p:cNvSpPr txBox="1">
            <a:spLocks noGrp="1"/>
          </p:cNvSpPr>
          <p:nvPr>
            <p:ph type="subTitle" idx="1"/>
          </p:nvPr>
        </p:nvSpPr>
        <p:spPr>
          <a:xfrm>
            <a:off x="909500" y="1899670"/>
            <a:ext cx="2169600" cy="69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11" name="Google Shape;211;p28"/>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12" name="Google Shape;212;p28"/>
          <p:cNvSpPr txBox="1">
            <a:spLocks noGrp="1"/>
          </p:cNvSpPr>
          <p:nvPr>
            <p:ph type="title" idx="3"/>
          </p:nvPr>
        </p:nvSpPr>
        <p:spPr>
          <a:xfrm>
            <a:off x="3487200" y="1525325"/>
            <a:ext cx="2169600" cy="381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3" name="Google Shape;213;p28"/>
          <p:cNvSpPr txBox="1">
            <a:spLocks noGrp="1"/>
          </p:cNvSpPr>
          <p:nvPr>
            <p:ph type="subTitle" idx="4"/>
          </p:nvPr>
        </p:nvSpPr>
        <p:spPr>
          <a:xfrm>
            <a:off x="3487200" y="1895925"/>
            <a:ext cx="2169600" cy="69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14" name="Google Shape;214;p28"/>
          <p:cNvSpPr txBox="1">
            <a:spLocks noGrp="1"/>
          </p:cNvSpPr>
          <p:nvPr>
            <p:ph type="title" idx="5"/>
          </p:nvPr>
        </p:nvSpPr>
        <p:spPr>
          <a:xfrm>
            <a:off x="6064900" y="1525325"/>
            <a:ext cx="2169600" cy="381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5" name="Google Shape;215;p28"/>
          <p:cNvSpPr txBox="1">
            <a:spLocks noGrp="1"/>
          </p:cNvSpPr>
          <p:nvPr>
            <p:ph type="subTitle" idx="6"/>
          </p:nvPr>
        </p:nvSpPr>
        <p:spPr>
          <a:xfrm>
            <a:off x="6064900" y="1895925"/>
            <a:ext cx="2169600" cy="69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16" name="Google Shape;216;p28"/>
          <p:cNvSpPr txBox="1">
            <a:spLocks noGrp="1"/>
          </p:cNvSpPr>
          <p:nvPr>
            <p:ph type="title" idx="7"/>
          </p:nvPr>
        </p:nvSpPr>
        <p:spPr>
          <a:xfrm>
            <a:off x="2198450" y="3023347"/>
            <a:ext cx="2169600" cy="44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7" name="Google Shape;217;p28"/>
          <p:cNvSpPr txBox="1">
            <a:spLocks noGrp="1"/>
          </p:cNvSpPr>
          <p:nvPr>
            <p:ph type="subTitle" idx="8"/>
          </p:nvPr>
        </p:nvSpPr>
        <p:spPr>
          <a:xfrm>
            <a:off x="2198450" y="3397695"/>
            <a:ext cx="2169600" cy="697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18" name="Google Shape;218;p28"/>
          <p:cNvSpPr txBox="1">
            <a:spLocks noGrp="1"/>
          </p:cNvSpPr>
          <p:nvPr>
            <p:ph type="title" idx="9"/>
          </p:nvPr>
        </p:nvSpPr>
        <p:spPr>
          <a:xfrm>
            <a:off x="4776150" y="3023347"/>
            <a:ext cx="2169600" cy="44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9" name="Google Shape;219;p28"/>
          <p:cNvSpPr txBox="1">
            <a:spLocks noGrp="1"/>
          </p:cNvSpPr>
          <p:nvPr>
            <p:ph type="subTitle" idx="13"/>
          </p:nvPr>
        </p:nvSpPr>
        <p:spPr>
          <a:xfrm>
            <a:off x="4776151" y="3397695"/>
            <a:ext cx="2169600" cy="69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220" name="Google Shape;220;p28"/>
          <p:cNvPicPr preferRelativeResize="0"/>
          <p:nvPr/>
        </p:nvPicPr>
        <p:blipFill rotWithShape="1">
          <a:blip r:embed="rId2">
            <a:alphaModFix/>
          </a:blip>
          <a:srcRect/>
          <a:stretch/>
        </p:blipFill>
        <p:spPr>
          <a:xfrm rot="6199968">
            <a:off x="-234025" y="3712198"/>
            <a:ext cx="1858776" cy="1800008"/>
          </a:xfrm>
          <a:prstGeom prst="rect">
            <a:avLst/>
          </a:prstGeom>
          <a:noFill/>
          <a:ln>
            <a:noFill/>
          </a:ln>
        </p:spPr>
      </p:pic>
      <p:pic>
        <p:nvPicPr>
          <p:cNvPr id="221" name="Google Shape;221;p28"/>
          <p:cNvPicPr preferRelativeResize="0"/>
          <p:nvPr/>
        </p:nvPicPr>
        <p:blipFill rotWithShape="1">
          <a:blip r:embed="rId3">
            <a:alphaModFix/>
          </a:blip>
          <a:srcRect/>
          <a:stretch/>
        </p:blipFill>
        <p:spPr>
          <a:xfrm rot="-7811237">
            <a:off x="-1300104" y="3696376"/>
            <a:ext cx="3782333" cy="2711845"/>
          </a:xfrm>
          <a:prstGeom prst="rect">
            <a:avLst/>
          </a:prstGeom>
          <a:noFill/>
          <a:ln>
            <a:noFill/>
          </a:ln>
        </p:spPr>
      </p:pic>
      <p:pic>
        <p:nvPicPr>
          <p:cNvPr id="222" name="Google Shape;222;p28"/>
          <p:cNvPicPr preferRelativeResize="0"/>
          <p:nvPr/>
        </p:nvPicPr>
        <p:blipFill rotWithShape="1">
          <a:blip r:embed="rId2">
            <a:alphaModFix/>
          </a:blip>
          <a:srcRect/>
          <a:stretch/>
        </p:blipFill>
        <p:spPr>
          <a:xfrm rot="-6199968" flipH="1">
            <a:off x="7533836" y="3712198"/>
            <a:ext cx="1858776" cy="1800008"/>
          </a:xfrm>
          <a:prstGeom prst="rect">
            <a:avLst/>
          </a:prstGeom>
          <a:noFill/>
          <a:ln>
            <a:noFill/>
          </a:ln>
        </p:spPr>
      </p:pic>
      <p:pic>
        <p:nvPicPr>
          <p:cNvPr id="223" name="Google Shape;223;p28"/>
          <p:cNvPicPr preferRelativeResize="0"/>
          <p:nvPr/>
        </p:nvPicPr>
        <p:blipFill rotWithShape="1">
          <a:blip r:embed="rId3">
            <a:alphaModFix/>
          </a:blip>
          <a:srcRect/>
          <a:stretch/>
        </p:blipFill>
        <p:spPr>
          <a:xfrm rot="7811237" flipH="1">
            <a:off x="6676359" y="3696376"/>
            <a:ext cx="3782333" cy="2711845"/>
          </a:xfrm>
          <a:prstGeom prst="rect">
            <a:avLst/>
          </a:prstGeom>
          <a:noFill/>
          <a:ln>
            <a:noFill/>
          </a:ln>
        </p:spPr>
      </p:pic>
      <p:pic>
        <p:nvPicPr>
          <p:cNvPr id="224" name="Google Shape;224;p28"/>
          <p:cNvPicPr preferRelativeResize="0"/>
          <p:nvPr/>
        </p:nvPicPr>
        <p:blipFill rotWithShape="1">
          <a:blip r:embed="rId4">
            <a:alphaModFix/>
          </a:blip>
          <a:srcRect/>
          <a:stretch/>
        </p:blipFill>
        <p:spPr>
          <a:xfrm rot="10800000" flipH="1">
            <a:off x="7789500" y="-310000"/>
            <a:ext cx="1572000" cy="2036650"/>
          </a:xfrm>
          <a:prstGeom prst="rect">
            <a:avLst/>
          </a:prstGeom>
          <a:noFill/>
          <a:ln>
            <a:noFill/>
          </a:ln>
        </p:spPr>
      </p:pic>
      <p:pic>
        <p:nvPicPr>
          <p:cNvPr id="225" name="Google Shape;225;p28"/>
          <p:cNvPicPr preferRelativeResize="0"/>
          <p:nvPr/>
        </p:nvPicPr>
        <p:blipFill rotWithShape="1">
          <a:blip r:embed="rId5">
            <a:alphaModFix/>
          </a:blip>
          <a:srcRect/>
          <a:stretch/>
        </p:blipFill>
        <p:spPr>
          <a:xfrm rot="-8859426">
            <a:off x="-497012" y="-346111"/>
            <a:ext cx="2569104" cy="1474162"/>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2">
  <p:cSld name="CUSTOM_2_2_1">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1986650" y="1320550"/>
            <a:ext cx="2748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28" name="Google Shape;228;p29"/>
          <p:cNvSpPr txBox="1">
            <a:spLocks noGrp="1"/>
          </p:cNvSpPr>
          <p:nvPr>
            <p:ph type="subTitle" idx="1"/>
          </p:nvPr>
        </p:nvSpPr>
        <p:spPr>
          <a:xfrm>
            <a:off x="1986650" y="1687090"/>
            <a:ext cx="2748900" cy="67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29" name="Google Shape;229;p29"/>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30" name="Google Shape;230;p29"/>
          <p:cNvSpPr txBox="1">
            <a:spLocks noGrp="1"/>
          </p:cNvSpPr>
          <p:nvPr>
            <p:ph type="title" idx="3"/>
          </p:nvPr>
        </p:nvSpPr>
        <p:spPr>
          <a:xfrm>
            <a:off x="1986651" y="2410105"/>
            <a:ext cx="2748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31" name="Google Shape;231;p29"/>
          <p:cNvSpPr txBox="1">
            <a:spLocks noGrp="1"/>
          </p:cNvSpPr>
          <p:nvPr>
            <p:ph type="subTitle" idx="4"/>
          </p:nvPr>
        </p:nvSpPr>
        <p:spPr>
          <a:xfrm>
            <a:off x="1986650" y="2767986"/>
            <a:ext cx="2748900" cy="67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32" name="Google Shape;232;p29"/>
          <p:cNvSpPr txBox="1">
            <a:spLocks noGrp="1"/>
          </p:cNvSpPr>
          <p:nvPr>
            <p:ph type="title" idx="5"/>
          </p:nvPr>
        </p:nvSpPr>
        <p:spPr>
          <a:xfrm>
            <a:off x="1986652" y="3508295"/>
            <a:ext cx="2748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33" name="Google Shape;233;p29"/>
          <p:cNvSpPr txBox="1">
            <a:spLocks noGrp="1"/>
          </p:cNvSpPr>
          <p:nvPr>
            <p:ph type="subTitle" idx="6"/>
          </p:nvPr>
        </p:nvSpPr>
        <p:spPr>
          <a:xfrm>
            <a:off x="1986650" y="3870514"/>
            <a:ext cx="2748900" cy="67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234" name="Google Shape;234;p29"/>
          <p:cNvPicPr preferRelativeResize="0"/>
          <p:nvPr/>
        </p:nvPicPr>
        <p:blipFill rotWithShape="1">
          <a:blip r:embed="rId2">
            <a:alphaModFix/>
          </a:blip>
          <a:srcRect/>
          <a:stretch/>
        </p:blipFill>
        <p:spPr>
          <a:xfrm rot="-3282886">
            <a:off x="8609178" y="2736320"/>
            <a:ext cx="1774245" cy="4039661"/>
          </a:xfrm>
          <a:prstGeom prst="rect">
            <a:avLst/>
          </a:prstGeom>
          <a:noFill/>
          <a:ln>
            <a:noFill/>
          </a:ln>
        </p:spPr>
      </p:pic>
      <p:pic>
        <p:nvPicPr>
          <p:cNvPr id="235" name="Google Shape;235;p29"/>
          <p:cNvPicPr preferRelativeResize="0"/>
          <p:nvPr/>
        </p:nvPicPr>
        <p:blipFill rotWithShape="1">
          <a:blip r:embed="rId3">
            <a:alphaModFix/>
          </a:blip>
          <a:srcRect/>
          <a:stretch/>
        </p:blipFill>
        <p:spPr>
          <a:xfrm rot="10800000">
            <a:off x="7797200" y="294118"/>
            <a:ext cx="2504350" cy="1437030"/>
          </a:xfrm>
          <a:prstGeom prst="rect">
            <a:avLst/>
          </a:prstGeom>
          <a:noFill/>
          <a:ln>
            <a:noFill/>
          </a:ln>
        </p:spPr>
      </p:pic>
      <p:pic>
        <p:nvPicPr>
          <p:cNvPr id="236" name="Google Shape;236;p29"/>
          <p:cNvPicPr preferRelativeResize="0"/>
          <p:nvPr/>
        </p:nvPicPr>
        <p:blipFill rotWithShape="1">
          <a:blip r:embed="rId4">
            <a:alphaModFix/>
          </a:blip>
          <a:srcRect/>
          <a:stretch/>
        </p:blipFill>
        <p:spPr>
          <a:xfrm rot="-4500000">
            <a:off x="-1570436" y="1705650"/>
            <a:ext cx="3031284" cy="21733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757075" y="1306896"/>
            <a:ext cx="2169600" cy="48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9" name="Google Shape;239;p30"/>
          <p:cNvSpPr txBox="1">
            <a:spLocks noGrp="1"/>
          </p:cNvSpPr>
          <p:nvPr>
            <p:ph type="subTitle" idx="1"/>
          </p:nvPr>
        </p:nvSpPr>
        <p:spPr>
          <a:xfrm>
            <a:off x="757075" y="1706026"/>
            <a:ext cx="2169600" cy="86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40" name="Google Shape;240;p30"/>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41" name="Google Shape;241;p30"/>
          <p:cNvSpPr txBox="1">
            <a:spLocks noGrp="1"/>
          </p:cNvSpPr>
          <p:nvPr>
            <p:ph type="title" idx="3"/>
          </p:nvPr>
        </p:nvSpPr>
        <p:spPr>
          <a:xfrm>
            <a:off x="757075" y="3304764"/>
            <a:ext cx="2169600" cy="48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2" name="Google Shape;242;p30"/>
          <p:cNvSpPr txBox="1">
            <a:spLocks noGrp="1"/>
          </p:cNvSpPr>
          <p:nvPr>
            <p:ph type="subTitle" idx="4"/>
          </p:nvPr>
        </p:nvSpPr>
        <p:spPr>
          <a:xfrm>
            <a:off x="757075" y="3703903"/>
            <a:ext cx="2169600" cy="84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43" name="Google Shape;243;p30"/>
          <p:cNvSpPr txBox="1">
            <a:spLocks noGrp="1"/>
          </p:cNvSpPr>
          <p:nvPr>
            <p:ph type="title" idx="5"/>
          </p:nvPr>
        </p:nvSpPr>
        <p:spPr>
          <a:xfrm>
            <a:off x="6217275" y="1306896"/>
            <a:ext cx="2169600" cy="488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22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
        <p:nvSpPr>
          <p:cNvPr id="244" name="Google Shape;244;p30"/>
          <p:cNvSpPr txBox="1">
            <a:spLocks noGrp="1"/>
          </p:cNvSpPr>
          <p:nvPr>
            <p:ph type="subTitle" idx="6"/>
          </p:nvPr>
        </p:nvSpPr>
        <p:spPr>
          <a:xfrm>
            <a:off x="6217275" y="1706026"/>
            <a:ext cx="2169600" cy="868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a:endParaRPr/>
          </a:p>
        </p:txBody>
      </p:sp>
      <p:sp>
        <p:nvSpPr>
          <p:cNvPr id="245" name="Google Shape;245;p30"/>
          <p:cNvSpPr txBox="1">
            <a:spLocks noGrp="1"/>
          </p:cNvSpPr>
          <p:nvPr>
            <p:ph type="title" idx="7"/>
          </p:nvPr>
        </p:nvSpPr>
        <p:spPr>
          <a:xfrm>
            <a:off x="6217275" y="3304764"/>
            <a:ext cx="2169600" cy="488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22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
        <p:nvSpPr>
          <p:cNvPr id="246" name="Google Shape;246;p30"/>
          <p:cNvSpPr txBox="1">
            <a:spLocks noGrp="1"/>
          </p:cNvSpPr>
          <p:nvPr>
            <p:ph type="subTitle" idx="8"/>
          </p:nvPr>
        </p:nvSpPr>
        <p:spPr>
          <a:xfrm>
            <a:off x="6217275" y="3703903"/>
            <a:ext cx="2169600" cy="845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a:endParaRPr/>
          </a:p>
        </p:txBody>
      </p:sp>
      <p:pic>
        <p:nvPicPr>
          <p:cNvPr id="247" name="Google Shape;247;p30"/>
          <p:cNvPicPr preferRelativeResize="0"/>
          <p:nvPr/>
        </p:nvPicPr>
        <p:blipFill rotWithShape="1">
          <a:blip r:embed="rId2">
            <a:alphaModFix/>
          </a:blip>
          <a:srcRect/>
          <a:stretch/>
        </p:blipFill>
        <p:spPr>
          <a:xfrm rot="5400000" flipH="1">
            <a:off x="-327025" y="-99117"/>
            <a:ext cx="1179500" cy="1528135"/>
          </a:xfrm>
          <a:prstGeom prst="rect">
            <a:avLst/>
          </a:prstGeom>
          <a:noFill/>
          <a:ln>
            <a:noFill/>
          </a:ln>
        </p:spPr>
      </p:pic>
      <p:pic>
        <p:nvPicPr>
          <p:cNvPr id="248" name="Google Shape;248;p30"/>
          <p:cNvPicPr preferRelativeResize="0"/>
          <p:nvPr/>
        </p:nvPicPr>
        <p:blipFill rotWithShape="1">
          <a:blip r:embed="rId3">
            <a:alphaModFix/>
          </a:blip>
          <a:srcRect/>
          <a:stretch/>
        </p:blipFill>
        <p:spPr>
          <a:xfrm rot="-3">
            <a:off x="8148458" y="2558906"/>
            <a:ext cx="1796434" cy="4090188"/>
          </a:xfrm>
          <a:prstGeom prst="rect">
            <a:avLst/>
          </a:prstGeom>
          <a:noFill/>
          <a:ln>
            <a:noFill/>
          </a:ln>
        </p:spPr>
      </p:pic>
      <p:pic>
        <p:nvPicPr>
          <p:cNvPr id="249" name="Google Shape;249;p30"/>
          <p:cNvPicPr preferRelativeResize="0"/>
          <p:nvPr/>
        </p:nvPicPr>
        <p:blipFill rotWithShape="1">
          <a:blip r:embed="rId4">
            <a:alphaModFix/>
          </a:blip>
          <a:srcRect/>
          <a:stretch/>
        </p:blipFill>
        <p:spPr>
          <a:xfrm rot="-6873762" flipH="1">
            <a:off x="-762358" y="4141272"/>
            <a:ext cx="2309973" cy="1325469"/>
          </a:xfrm>
          <a:prstGeom prst="rect">
            <a:avLst/>
          </a:prstGeom>
          <a:noFill/>
          <a:ln>
            <a:noFill/>
          </a:ln>
        </p:spPr>
      </p:pic>
      <p:pic>
        <p:nvPicPr>
          <p:cNvPr id="250" name="Google Shape;250;p30"/>
          <p:cNvPicPr preferRelativeResize="0"/>
          <p:nvPr/>
        </p:nvPicPr>
        <p:blipFill rotWithShape="1">
          <a:blip r:embed="rId4">
            <a:alphaModFix/>
          </a:blip>
          <a:srcRect/>
          <a:stretch/>
        </p:blipFill>
        <p:spPr>
          <a:xfrm rot="-6873762" flipH="1">
            <a:off x="7891692" y="-338928"/>
            <a:ext cx="2309973" cy="132546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713225" y="2423575"/>
            <a:ext cx="2574900" cy="202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1">
  <p:cSld name="CUSTOM_15">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4984225" y="768100"/>
            <a:ext cx="3446400" cy="11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pic>
        <p:nvPicPr>
          <p:cNvPr id="255" name="Google Shape;255;p32"/>
          <p:cNvPicPr preferRelativeResize="0"/>
          <p:nvPr/>
        </p:nvPicPr>
        <p:blipFill rotWithShape="1">
          <a:blip r:embed="rId2">
            <a:alphaModFix/>
          </a:blip>
          <a:srcRect/>
          <a:stretch/>
        </p:blipFill>
        <p:spPr>
          <a:xfrm rot="-10505536" flipH="1">
            <a:off x="6663982" y="1615757"/>
            <a:ext cx="2309973" cy="1325469"/>
          </a:xfrm>
          <a:prstGeom prst="rect">
            <a:avLst/>
          </a:prstGeom>
          <a:noFill/>
          <a:ln>
            <a:noFill/>
          </a:ln>
        </p:spPr>
      </p:pic>
      <p:pic>
        <p:nvPicPr>
          <p:cNvPr id="256" name="Google Shape;256;p32"/>
          <p:cNvPicPr preferRelativeResize="0"/>
          <p:nvPr/>
        </p:nvPicPr>
        <p:blipFill rotWithShape="1">
          <a:blip r:embed="rId3">
            <a:alphaModFix/>
          </a:blip>
          <a:srcRect/>
          <a:stretch/>
        </p:blipFill>
        <p:spPr>
          <a:xfrm rot="-2231359" flipH="1">
            <a:off x="4793010" y="2004157"/>
            <a:ext cx="1655192" cy="1602859"/>
          </a:xfrm>
          <a:prstGeom prst="rect">
            <a:avLst/>
          </a:prstGeom>
          <a:noFill/>
          <a:ln>
            <a:noFill/>
          </a:ln>
        </p:spPr>
      </p:pic>
      <p:pic>
        <p:nvPicPr>
          <p:cNvPr id="257" name="Google Shape;257;p32"/>
          <p:cNvPicPr preferRelativeResize="0"/>
          <p:nvPr/>
        </p:nvPicPr>
        <p:blipFill rotWithShape="1">
          <a:blip r:embed="rId4">
            <a:alphaModFix/>
          </a:blip>
          <a:srcRect/>
          <a:stretch/>
        </p:blipFill>
        <p:spPr>
          <a:xfrm rot="-3830222" flipH="1">
            <a:off x="5663599" y="1070997"/>
            <a:ext cx="1733750" cy="394744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60" name="Google Shape;260;p33"/>
          <p:cNvSpPr txBox="1">
            <a:spLocks noGrp="1"/>
          </p:cNvSpPr>
          <p:nvPr>
            <p:ph type="body" idx="1"/>
          </p:nvPr>
        </p:nvSpPr>
        <p:spPr>
          <a:xfrm>
            <a:off x="783350" y="3405826"/>
            <a:ext cx="3556500" cy="915300"/>
          </a:xfrm>
          <a:prstGeom prst="rect">
            <a:avLst/>
          </a:prstGeom>
          <a:noFill/>
          <a:ln>
            <a:noFill/>
          </a:ln>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a:lvl1pPr>
            <a:lvl2pPr marL="914400" lvl="1" indent="-330200" algn="l">
              <a:lnSpc>
                <a:spcPct val="100000"/>
              </a:lnSpc>
              <a:spcBef>
                <a:spcPts val="0"/>
              </a:spcBef>
              <a:spcAft>
                <a:spcPts val="0"/>
              </a:spcAft>
              <a:buSzPts val="1600"/>
              <a:buChar char="○"/>
              <a:defRPr/>
            </a:lvl2pPr>
            <a:lvl3pPr marL="1371600" lvl="2" indent="-330200" algn="l">
              <a:lnSpc>
                <a:spcPct val="100000"/>
              </a:lnSpc>
              <a:spcBef>
                <a:spcPts val="0"/>
              </a:spcBef>
              <a:spcAft>
                <a:spcPts val="0"/>
              </a:spcAft>
              <a:buSzPts val="16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SzPts val="1600"/>
              <a:buChar char="○"/>
              <a:defRPr/>
            </a:lvl5pPr>
            <a:lvl6pPr marL="2743200" lvl="5" indent="-330200" algn="l">
              <a:lnSpc>
                <a:spcPct val="100000"/>
              </a:lnSpc>
              <a:spcBef>
                <a:spcPts val="0"/>
              </a:spcBef>
              <a:spcAft>
                <a:spcPts val="0"/>
              </a:spcAft>
              <a:buSzPts val="1600"/>
              <a:buChar char="■"/>
              <a:defRPr/>
            </a:lvl6pPr>
            <a:lvl7pPr marL="3200400" lvl="6" indent="-330200" algn="l">
              <a:lnSpc>
                <a:spcPct val="100000"/>
              </a:lnSpc>
              <a:spcBef>
                <a:spcPts val="0"/>
              </a:spcBef>
              <a:spcAft>
                <a:spcPts val="0"/>
              </a:spcAft>
              <a:buSzPts val="1600"/>
              <a:buChar char="●"/>
              <a:defRPr/>
            </a:lvl7pPr>
            <a:lvl8pPr marL="3657600" lvl="7" indent="-330200" algn="l">
              <a:lnSpc>
                <a:spcPct val="100000"/>
              </a:lnSpc>
              <a:spcBef>
                <a:spcPts val="0"/>
              </a:spcBef>
              <a:spcAft>
                <a:spcPts val="0"/>
              </a:spcAft>
              <a:buSzPts val="1600"/>
              <a:buChar char="○"/>
              <a:defRPr/>
            </a:lvl8pPr>
            <a:lvl9pPr marL="4114800" lvl="8" indent="-330200" algn="l">
              <a:lnSpc>
                <a:spcPct val="100000"/>
              </a:lnSpc>
              <a:spcBef>
                <a:spcPts val="0"/>
              </a:spcBef>
              <a:spcAft>
                <a:spcPts val="0"/>
              </a:spcAft>
              <a:buSzPts val="1600"/>
              <a:buChar char="■"/>
              <a:defRPr/>
            </a:lvl9pPr>
          </a:lstStyle>
          <a:p>
            <a:endParaRPr/>
          </a:p>
        </p:txBody>
      </p:sp>
      <p:sp>
        <p:nvSpPr>
          <p:cNvPr id="261" name="Google Shape;261;p33"/>
          <p:cNvSpPr txBox="1">
            <a:spLocks noGrp="1"/>
          </p:cNvSpPr>
          <p:nvPr>
            <p:ph type="body" idx="2"/>
          </p:nvPr>
        </p:nvSpPr>
        <p:spPr>
          <a:xfrm>
            <a:off x="4804123" y="3405826"/>
            <a:ext cx="3556500" cy="915300"/>
          </a:xfrm>
          <a:prstGeom prst="rect">
            <a:avLst/>
          </a:prstGeom>
          <a:noFill/>
          <a:ln>
            <a:noFill/>
          </a:ln>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a:lvl1pPr>
            <a:lvl2pPr marL="914400" lvl="1" indent="-330200" algn="l">
              <a:lnSpc>
                <a:spcPct val="100000"/>
              </a:lnSpc>
              <a:spcBef>
                <a:spcPts val="0"/>
              </a:spcBef>
              <a:spcAft>
                <a:spcPts val="0"/>
              </a:spcAft>
              <a:buSzPts val="1600"/>
              <a:buChar char="○"/>
              <a:defRPr/>
            </a:lvl2pPr>
            <a:lvl3pPr marL="1371600" lvl="2" indent="-330200" algn="l">
              <a:lnSpc>
                <a:spcPct val="100000"/>
              </a:lnSpc>
              <a:spcBef>
                <a:spcPts val="0"/>
              </a:spcBef>
              <a:spcAft>
                <a:spcPts val="0"/>
              </a:spcAft>
              <a:buSzPts val="16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SzPts val="1600"/>
              <a:buChar char="○"/>
              <a:defRPr/>
            </a:lvl5pPr>
            <a:lvl6pPr marL="2743200" lvl="5" indent="-330200" algn="l">
              <a:lnSpc>
                <a:spcPct val="100000"/>
              </a:lnSpc>
              <a:spcBef>
                <a:spcPts val="0"/>
              </a:spcBef>
              <a:spcAft>
                <a:spcPts val="0"/>
              </a:spcAft>
              <a:buSzPts val="1600"/>
              <a:buChar char="■"/>
              <a:defRPr/>
            </a:lvl6pPr>
            <a:lvl7pPr marL="3200400" lvl="6" indent="-330200" algn="l">
              <a:lnSpc>
                <a:spcPct val="100000"/>
              </a:lnSpc>
              <a:spcBef>
                <a:spcPts val="0"/>
              </a:spcBef>
              <a:spcAft>
                <a:spcPts val="0"/>
              </a:spcAft>
              <a:buSzPts val="1600"/>
              <a:buChar char="●"/>
              <a:defRPr/>
            </a:lvl7pPr>
            <a:lvl8pPr marL="3657600" lvl="7" indent="-330200" algn="l">
              <a:lnSpc>
                <a:spcPct val="100000"/>
              </a:lnSpc>
              <a:spcBef>
                <a:spcPts val="0"/>
              </a:spcBef>
              <a:spcAft>
                <a:spcPts val="0"/>
              </a:spcAft>
              <a:buSzPts val="1600"/>
              <a:buChar char="○"/>
              <a:defRPr/>
            </a:lvl8pPr>
            <a:lvl9pPr marL="4114800" lvl="8" indent="-330200" algn="l">
              <a:lnSpc>
                <a:spcPct val="100000"/>
              </a:lnSpc>
              <a:spcBef>
                <a:spcPts val="0"/>
              </a:spcBef>
              <a:spcAft>
                <a:spcPts val="0"/>
              </a:spcAft>
              <a:buSzPts val="1600"/>
              <a:buChar char="■"/>
              <a:defRPr/>
            </a:lvl9pPr>
          </a:lstStyle>
          <a:p>
            <a:endParaRPr/>
          </a:p>
        </p:txBody>
      </p:sp>
      <p:sp>
        <p:nvSpPr>
          <p:cNvPr id="262" name="Google Shape;262;p33"/>
          <p:cNvSpPr txBox="1">
            <a:spLocks noGrp="1"/>
          </p:cNvSpPr>
          <p:nvPr>
            <p:ph type="title" idx="3"/>
          </p:nvPr>
        </p:nvSpPr>
        <p:spPr>
          <a:xfrm>
            <a:off x="783498" y="2994425"/>
            <a:ext cx="35565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800"/>
              <a:buNone/>
              <a:defRPr>
                <a:latin typeface="Karla"/>
                <a:ea typeface="Karla"/>
                <a:cs typeface="Karla"/>
                <a:sym typeface="Karla"/>
              </a:defRPr>
            </a:lvl2pPr>
            <a:lvl3pPr lvl="2" algn="ctr">
              <a:lnSpc>
                <a:spcPct val="100000"/>
              </a:lnSpc>
              <a:spcBef>
                <a:spcPts val="0"/>
              </a:spcBef>
              <a:spcAft>
                <a:spcPts val="0"/>
              </a:spcAft>
              <a:buSzPts val="2800"/>
              <a:buNone/>
              <a:defRPr>
                <a:latin typeface="Karla"/>
                <a:ea typeface="Karla"/>
                <a:cs typeface="Karla"/>
                <a:sym typeface="Karla"/>
              </a:defRPr>
            </a:lvl3pPr>
            <a:lvl4pPr lvl="3" algn="ctr">
              <a:lnSpc>
                <a:spcPct val="100000"/>
              </a:lnSpc>
              <a:spcBef>
                <a:spcPts val="0"/>
              </a:spcBef>
              <a:spcAft>
                <a:spcPts val="0"/>
              </a:spcAft>
              <a:buSzPts val="2800"/>
              <a:buNone/>
              <a:defRPr>
                <a:latin typeface="Karla"/>
                <a:ea typeface="Karla"/>
                <a:cs typeface="Karla"/>
                <a:sym typeface="Karla"/>
              </a:defRPr>
            </a:lvl4pPr>
            <a:lvl5pPr lvl="4" algn="ctr">
              <a:lnSpc>
                <a:spcPct val="100000"/>
              </a:lnSpc>
              <a:spcBef>
                <a:spcPts val="0"/>
              </a:spcBef>
              <a:spcAft>
                <a:spcPts val="0"/>
              </a:spcAft>
              <a:buSzPts val="2800"/>
              <a:buNone/>
              <a:defRPr>
                <a:latin typeface="Karla"/>
                <a:ea typeface="Karla"/>
                <a:cs typeface="Karla"/>
                <a:sym typeface="Karla"/>
              </a:defRPr>
            </a:lvl5pPr>
            <a:lvl6pPr lvl="5" algn="ctr">
              <a:lnSpc>
                <a:spcPct val="100000"/>
              </a:lnSpc>
              <a:spcBef>
                <a:spcPts val="0"/>
              </a:spcBef>
              <a:spcAft>
                <a:spcPts val="0"/>
              </a:spcAft>
              <a:buSzPts val="2800"/>
              <a:buNone/>
              <a:defRPr>
                <a:latin typeface="Karla"/>
                <a:ea typeface="Karla"/>
                <a:cs typeface="Karla"/>
                <a:sym typeface="Karla"/>
              </a:defRPr>
            </a:lvl6pPr>
            <a:lvl7pPr lvl="6" algn="ctr">
              <a:lnSpc>
                <a:spcPct val="100000"/>
              </a:lnSpc>
              <a:spcBef>
                <a:spcPts val="0"/>
              </a:spcBef>
              <a:spcAft>
                <a:spcPts val="0"/>
              </a:spcAft>
              <a:buSzPts val="2800"/>
              <a:buNone/>
              <a:defRPr>
                <a:latin typeface="Karla"/>
                <a:ea typeface="Karla"/>
                <a:cs typeface="Karla"/>
                <a:sym typeface="Karla"/>
              </a:defRPr>
            </a:lvl7pPr>
            <a:lvl8pPr lvl="7" algn="ctr">
              <a:lnSpc>
                <a:spcPct val="100000"/>
              </a:lnSpc>
              <a:spcBef>
                <a:spcPts val="0"/>
              </a:spcBef>
              <a:spcAft>
                <a:spcPts val="0"/>
              </a:spcAft>
              <a:buSzPts val="2800"/>
              <a:buNone/>
              <a:defRPr>
                <a:latin typeface="Karla"/>
                <a:ea typeface="Karla"/>
                <a:cs typeface="Karla"/>
                <a:sym typeface="Karla"/>
              </a:defRPr>
            </a:lvl8pPr>
            <a:lvl9pPr lvl="8" algn="ctr">
              <a:lnSpc>
                <a:spcPct val="100000"/>
              </a:lnSpc>
              <a:spcBef>
                <a:spcPts val="0"/>
              </a:spcBef>
              <a:spcAft>
                <a:spcPts val="0"/>
              </a:spcAft>
              <a:buSzPts val="2800"/>
              <a:buNone/>
              <a:defRPr>
                <a:latin typeface="Karla"/>
                <a:ea typeface="Karla"/>
                <a:cs typeface="Karla"/>
                <a:sym typeface="Karla"/>
              </a:defRPr>
            </a:lvl9pPr>
          </a:lstStyle>
          <a:p>
            <a:endParaRPr/>
          </a:p>
        </p:txBody>
      </p:sp>
      <p:sp>
        <p:nvSpPr>
          <p:cNvPr id="263" name="Google Shape;263;p33"/>
          <p:cNvSpPr txBox="1">
            <a:spLocks noGrp="1"/>
          </p:cNvSpPr>
          <p:nvPr>
            <p:ph type="title" idx="4"/>
          </p:nvPr>
        </p:nvSpPr>
        <p:spPr>
          <a:xfrm>
            <a:off x="4804112" y="2994425"/>
            <a:ext cx="35565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800"/>
              <a:buNone/>
              <a:defRPr>
                <a:latin typeface="Karla"/>
                <a:ea typeface="Karla"/>
                <a:cs typeface="Karla"/>
                <a:sym typeface="Karla"/>
              </a:defRPr>
            </a:lvl2pPr>
            <a:lvl3pPr lvl="2" algn="ctr">
              <a:lnSpc>
                <a:spcPct val="100000"/>
              </a:lnSpc>
              <a:spcBef>
                <a:spcPts val="0"/>
              </a:spcBef>
              <a:spcAft>
                <a:spcPts val="0"/>
              </a:spcAft>
              <a:buSzPts val="2800"/>
              <a:buNone/>
              <a:defRPr>
                <a:latin typeface="Karla"/>
                <a:ea typeface="Karla"/>
                <a:cs typeface="Karla"/>
                <a:sym typeface="Karla"/>
              </a:defRPr>
            </a:lvl3pPr>
            <a:lvl4pPr lvl="3" algn="ctr">
              <a:lnSpc>
                <a:spcPct val="100000"/>
              </a:lnSpc>
              <a:spcBef>
                <a:spcPts val="0"/>
              </a:spcBef>
              <a:spcAft>
                <a:spcPts val="0"/>
              </a:spcAft>
              <a:buSzPts val="2800"/>
              <a:buNone/>
              <a:defRPr>
                <a:latin typeface="Karla"/>
                <a:ea typeface="Karla"/>
                <a:cs typeface="Karla"/>
                <a:sym typeface="Karla"/>
              </a:defRPr>
            </a:lvl4pPr>
            <a:lvl5pPr lvl="4" algn="ctr">
              <a:lnSpc>
                <a:spcPct val="100000"/>
              </a:lnSpc>
              <a:spcBef>
                <a:spcPts val="0"/>
              </a:spcBef>
              <a:spcAft>
                <a:spcPts val="0"/>
              </a:spcAft>
              <a:buSzPts val="2800"/>
              <a:buNone/>
              <a:defRPr>
                <a:latin typeface="Karla"/>
                <a:ea typeface="Karla"/>
                <a:cs typeface="Karla"/>
                <a:sym typeface="Karla"/>
              </a:defRPr>
            </a:lvl5pPr>
            <a:lvl6pPr lvl="5" algn="ctr">
              <a:lnSpc>
                <a:spcPct val="100000"/>
              </a:lnSpc>
              <a:spcBef>
                <a:spcPts val="0"/>
              </a:spcBef>
              <a:spcAft>
                <a:spcPts val="0"/>
              </a:spcAft>
              <a:buSzPts val="2800"/>
              <a:buNone/>
              <a:defRPr>
                <a:latin typeface="Karla"/>
                <a:ea typeface="Karla"/>
                <a:cs typeface="Karla"/>
                <a:sym typeface="Karla"/>
              </a:defRPr>
            </a:lvl6pPr>
            <a:lvl7pPr lvl="6" algn="ctr">
              <a:lnSpc>
                <a:spcPct val="100000"/>
              </a:lnSpc>
              <a:spcBef>
                <a:spcPts val="0"/>
              </a:spcBef>
              <a:spcAft>
                <a:spcPts val="0"/>
              </a:spcAft>
              <a:buSzPts val="2800"/>
              <a:buNone/>
              <a:defRPr>
                <a:latin typeface="Karla"/>
                <a:ea typeface="Karla"/>
                <a:cs typeface="Karla"/>
                <a:sym typeface="Karla"/>
              </a:defRPr>
            </a:lvl7pPr>
            <a:lvl8pPr lvl="7" algn="ctr">
              <a:lnSpc>
                <a:spcPct val="100000"/>
              </a:lnSpc>
              <a:spcBef>
                <a:spcPts val="0"/>
              </a:spcBef>
              <a:spcAft>
                <a:spcPts val="0"/>
              </a:spcAft>
              <a:buSzPts val="2800"/>
              <a:buNone/>
              <a:defRPr>
                <a:latin typeface="Karla"/>
                <a:ea typeface="Karla"/>
                <a:cs typeface="Karla"/>
                <a:sym typeface="Karla"/>
              </a:defRPr>
            </a:lvl8pPr>
            <a:lvl9pPr lvl="8" algn="ctr">
              <a:lnSpc>
                <a:spcPct val="100000"/>
              </a:lnSpc>
              <a:spcBef>
                <a:spcPts val="0"/>
              </a:spcBef>
              <a:spcAft>
                <a:spcPts val="0"/>
              </a:spcAft>
              <a:buSzPts val="2800"/>
              <a:buNone/>
              <a:defRPr>
                <a:latin typeface="Karla"/>
                <a:ea typeface="Karla"/>
                <a:cs typeface="Karla"/>
                <a:sym typeface="Karla"/>
              </a:defRPr>
            </a:lvl9pPr>
          </a:lstStyle>
          <a:p>
            <a:endParaRPr/>
          </a:p>
        </p:txBody>
      </p:sp>
      <p:pic>
        <p:nvPicPr>
          <p:cNvPr id="264" name="Google Shape;264;p33"/>
          <p:cNvPicPr preferRelativeResize="0"/>
          <p:nvPr/>
        </p:nvPicPr>
        <p:blipFill rotWithShape="1">
          <a:blip r:embed="rId2">
            <a:alphaModFix/>
          </a:blip>
          <a:srcRect/>
          <a:stretch/>
        </p:blipFill>
        <p:spPr>
          <a:xfrm rot="5400000">
            <a:off x="3883875" y="3124800"/>
            <a:ext cx="2192100" cy="4991050"/>
          </a:xfrm>
          <a:prstGeom prst="rect">
            <a:avLst/>
          </a:prstGeom>
          <a:noFill/>
          <a:ln>
            <a:noFill/>
          </a:ln>
        </p:spPr>
      </p:pic>
      <p:pic>
        <p:nvPicPr>
          <p:cNvPr id="265" name="Google Shape;265;p33"/>
          <p:cNvPicPr preferRelativeResize="0"/>
          <p:nvPr/>
        </p:nvPicPr>
        <p:blipFill rotWithShape="1">
          <a:blip r:embed="rId3">
            <a:alphaModFix/>
          </a:blip>
          <a:srcRect/>
          <a:stretch/>
        </p:blipFill>
        <p:spPr>
          <a:xfrm rot="-1650512">
            <a:off x="-592450" y="1481750"/>
            <a:ext cx="1730375" cy="1597974"/>
          </a:xfrm>
          <a:prstGeom prst="rect">
            <a:avLst/>
          </a:prstGeom>
          <a:noFill/>
          <a:ln>
            <a:noFill/>
          </a:ln>
        </p:spPr>
      </p:pic>
      <p:pic>
        <p:nvPicPr>
          <p:cNvPr id="266" name="Google Shape;266;p33"/>
          <p:cNvPicPr preferRelativeResize="0"/>
          <p:nvPr/>
        </p:nvPicPr>
        <p:blipFill rotWithShape="1">
          <a:blip r:embed="rId4">
            <a:alphaModFix/>
          </a:blip>
          <a:srcRect/>
          <a:stretch/>
        </p:blipFill>
        <p:spPr>
          <a:xfrm rot="-1498519">
            <a:off x="-1548411" y="388075"/>
            <a:ext cx="3031283" cy="2173351"/>
          </a:xfrm>
          <a:prstGeom prst="rect">
            <a:avLst/>
          </a:prstGeom>
          <a:noFill/>
          <a:ln>
            <a:noFill/>
          </a:ln>
        </p:spPr>
      </p:pic>
      <p:pic>
        <p:nvPicPr>
          <p:cNvPr id="267" name="Google Shape;267;p33"/>
          <p:cNvPicPr preferRelativeResize="0"/>
          <p:nvPr/>
        </p:nvPicPr>
        <p:blipFill rotWithShape="1">
          <a:blip r:embed="rId5">
            <a:alphaModFix/>
          </a:blip>
          <a:srcRect/>
          <a:stretch/>
        </p:blipFill>
        <p:spPr>
          <a:xfrm rot="5400000">
            <a:off x="7725325" y="598500"/>
            <a:ext cx="2131150" cy="16533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3">
  <p:cSld name="CUSTOM_16">
    <p:spTree>
      <p:nvGrpSpPr>
        <p:cNvPr id="1" name="Shape 268"/>
        <p:cNvGrpSpPr/>
        <p:nvPr/>
      </p:nvGrpSpPr>
      <p:grpSpPr>
        <a:xfrm>
          <a:off x="0" y="0"/>
          <a:ext cx="0" cy="0"/>
          <a:chOff x="0" y="0"/>
          <a:chExt cx="0" cy="0"/>
        </a:xfrm>
      </p:grpSpPr>
      <p:sp>
        <p:nvSpPr>
          <p:cNvPr id="269" name="Google Shape;269;p34"/>
          <p:cNvSpPr txBox="1">
            <a:spLocks noGrp="1"/>
          </p:cNvSpPr>
          <p:nvPr>
            <p:ph type="title"/>
          </p:nvPr>
        </p:nvSpPr>
        <p:spPr>
          <a:xfrm>
            <a:off x="909500" y="2823375"/>
            <a:ext cx="21696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70" name="Google Shape;270;p34"/>
          <p:cNvSpPr txBox="1">
            <a:spLocks noGrp="1"/>
          </p:cNvSpPr>
          <p:nvPr>
            <p:ph type="subTitle" idx="1"/>
          </p:nvPr>
        </p:nvSpPr>
        <p:spPr>
          <a:xfrm>
            <a:off x="909500" y="3222500"/>
            <a:ext cx="2169600" cy="67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71" name="Google Shape;271;p34"/>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72" name="Google Shape;272;p34"/>
          <p:cNvSpPr txBox="1">
            <a:spLocks noGrp="1"/>
          </p:cNvSpPr>
          <p:nvPr>
            <p:ph type="title" idx="3"/>
          </p:nvPr>
        </p:nvSpPr>
        <p:spPr>
          <a:xfrm>
            <a:off x="3487200" y="2823375"/>
            <a:ext cx="21696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73" name="Google Shape;273;p34"/>
          <p:cNvSpPr txBox="1">
            <a:spLocks noGrp="1"/>
          </p:cNvSpPr>
          <p:nvPr>
            <p:ph type="subTitle" idx="4"/>
          </p:nvPr>
        </p:nvSpPr>
        <p:spPr>
          <a:xfrm>
            <a:off x="3487200" y="3222500"/>
            <a:ext cx="2169600" cy="67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74" name="Google Shape;274;p34"/>
          <p:cNvSpPr txBox="1">
            <a:spLocks noGrp="1"/>
          </p:cNvSpPr>
          <p:nvPr>
            <p:ph type="title" idx="5"/>
          </p:nvPr>
        </p:nvSpPr>
        <p:spPr>
          <a:xfrm>
            <a:off x="6064900" y="2823375"/>
            <a:ext cx="21696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75" name="Google Shape;275;p34"/>
          <p:cNvSpPr txBox="1">
            <a:spLocks noGrp="1"/>
          </p:cNvSpPr>
          <p:nvPr>
            <p:ph type="subTitle" idx="6"/>
          </p:nvPr>
        </p:nvSpPr>
        <p:spPr>
          <a:xfrm>
            <a:off x="6064900" y="3222500"/>
            <a:ext cx="2169600" cy="67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276" name="Google Shape;276;p34"/>
          <p:cNvPicPr preferRelativeResize="0"/>
          <p:nvPr/>
        </p:nvPicPr>
        <p:blipFill rotWithShape="1">
          <a:blip r:embed="rId2">
            <a:alphaModFix/>
          </a:blip>
          <a:srcRect/>
          <a:stretch/>
        </p:blipFill>
        <p:spPr>
          <a:xfrm rot="5400000">
            <a:off x="3365525" y="4494600"/>
            <a:ext cx="1393300" cy="1349250"/>
          </a:xfrm>
          <a:prstGeom prst="rect">
            <a:avLst/>
          </a:prstGeom>
          <a:noFill/>
          <a:ln>
            <a:noFill/>
          </a:ln>
        </p:spPr>
      </p:pic>
      <p:pic>
        <p:nvPicPr>
          <p:cNvPr id="277" name="Google Shape;277;p34"/>
          <p:cNvPicPr preferRelativeResize="0"/>
          <p:nvPr/>
        </p:nvPicPr>
        <p:blipFill rotWithShape="1">
          <a:blip r:embed="rId3">
            <a:alphaModFix/>
          </a:blip>
          <a:srcRect/>
          <a:stretch/>
        </p:blipFill>
        <p:spPr>
          <a:xfrm rot="5400000" flipH="1">
            <a:off x="-894996" y="3327325"/>
            <a:ext cx="1659025" cy="1532125"/>
          </a:xfrm>
          <a:prstGeom prst="rect">
            <a:avLst/>
          </a:prstGeom>
          <a:noFill/>
          <a:ln>
            <a:noFill/>
          </a:ln>
        </p:spPr>
      </p:pic>
      <p:pic>
        <p:nvPicPr>
          <p:cNvPr id="278" name="Google Shape;278;p34"/>
          <p:cNvPicPr preferRelativeResize="0"/>
          <p:nvPr/>
        </p:nvPicPr>
        <p:blipFill rotWithShape="1">
          <a:blip r:embed="rId4">
            <a:alphaModFix/>
          </a:blip>
          <a:srcRect/>
          <a:stretch/>
        </p:blipFill>
        <p:spPr>
          <a:xfrm rot="9355986" flipH="1">
            <a:off x="7885512" y="311450"/>
            <a:ext cx="1328784" cy="3223299"/>
          </a:xfrm>
          <a:prstGeom prst="rect">
            <a:avLst/>
          </a:prstGeom>
          <a:noFill/>
          <a:ln>
            <a:noFill/>
          </a:ln>
        </p:spPr>
      </p:pic>
      <p:pic>
        <p:nvPicPr>
          <p:cNvPr id="279" name="Google Shape;279;p34"/>
          <p:cNvPicPr preferRelativeResize="0"/>
          <p:nvPr/>
        </p:nvPicPr>
        <p:blipFill rotWithShape="1">
          <a:blip r:embed="rId5">
            <a:alphaModFix/>
          </a:blip>
          <a:srcRect/>
          <a:stretch/>
        </p:blipFill>
        <p:spPr>
          <a:xfrm rot="-5400008">
            <a:off x="-1988630" y="-2484802"/>
            <a:ext cx="2002458" cy="455925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0"/>
        <p:cNvGrpSpPr/>
        <p:nvPr/>
      </p:nvGrpSpPr>
      <p:grpSpPr>
        <a:xfrm>
          <a:off x="0" y="0"/>
          <a:ext cx="0" cy="0"/>
          <a:chOff x="0" y="0"/>
          <a:chExt cx="0" cy="0"/>
        </a:xfrm>
      </p:grpSpPr>
      <p:sp>
        <p:nvSpPr>
          <p:cNvPr id="281" name="Google Shape;281;p35"/>
          <p:cNvSpPr txBox="1">
            <a:spLocks noGrp="1"/>
          </p:cNvSpPr>
          <p:nvPr>
            <p:ph type="title" hasCustomPrompt="1"/>
          </p:nvPr>
        </p:nvSpPr>
        <p:spPr>
          <a:xfrm>
            <a:off x="1763725" y="1623625"/>
            <a:ext cx="5616600" cy="140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0"/>
              <a:buNone/>
              <a:defRPr sz="9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82" name="Google Shape;282;p35"/>
          <p:cNvSpPr txBox="1">
            <a:spLocks noGrp="1"/>
          </p:cNvSpPr>
          <p:nvPr>
            <p:ph type="body" idx="1"/>
          </p:nvPr>
        </p:nvSpPr>
        <p:spPr>
          <a:xfrm>
            <a:off x="1763725" y="3115134"/>
            <a:ext cx="5616600" cy="489600"/>
          </a:xfrm>
          <a:prstGeom prst="rect">
            <a:avLst/>
          </a:prstGeom>
          <a:noFill/>
          <a:ln>
            <a:noFill/>
          </a:ln>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a:lvl1pPr>
            <a:lvl2pPr marL="914400" lvl="1" indent="-330200" algn="ctr">
              <a:lnSpc>
                <a:spcPct val="100000"/>
              </a:lnSpc>
              <a:spcBef>
                <a:spcPts val="0"/>
              </a:spcBef>
              <a:spcAft>
                <a:spcPts val="0"/>
              </a:spcAft>
              <a:buSzPts val="1600"/>
              <a:buChar char="○"/>
              <a:defRPr/>
            </a:lvl2pPr>
            <a:lvl3pPr marL="1371600" lvl="2" indent="-330200" algn="ctr">
              <a:lnSpc>
                <a:spcPct val="100000"/>
              </a:lnSpc>
              <a:spcBef>
                <a:spcPts val="0"/>
              </a:spcBef>
              <a:spcAft>
                <a:spcPts val="0"/>
              </a:spcAft>
              <a:buSzPts val="1600"/>
              <a:buChar char="■"/>
              <a:defRPr/>
            </a:lvl3pPr>
            <a:lvl4pPr marL="1828800" lvl="3" indent="-330200" algn="ctr">
              <a:lnSpc>
                <a:spcPct val="100000"/>
              </a:lnSpc>
              <a:spcBef>
                <a:spcPts val="0"/>
              </a:spcBef>
              <a:spcAft>
                <a:spcPts val="0"/>
              </a:spcAft>
              <a:buSzPts val="1600"/>
              <a:buChar char="●"/>
              <a:defRPr/>
            </a:lvl4pPr>
            <a:lvl5pPr marL="2286000" lvl="4" indent="-330200" algn="ctr">
              <a:lnSpc>
                <a:spcPct val="100000"/>
              </a:lnSpc>
              <a:spcBef>
                <a:spcPts val="0"/>
              </a:spcBef>
              <a:spcAft>
                <a:spcPts val="0"/>
              </a:spcAft>
              <a:buSzPts val="1600"/>
              <a:buChar char="○"/>
              <a:defRPr/>
            </a:lvl5pPr>
            <a:lvl6pPr marL="2743200" lvl="5" indent="-330200" algn="ctr">
              <a:lnSpc>
                <a:spcPct val="100000"/>
              </a:lnSpc>
              <a:spcBef>
                <a:spcPts val="0"/>
              </a:spcBef>
              <a:spcAft>
                <a:spcPts val="0"/>
              </a:spcAft>
              <a:buSzPts val="1600"/>
              <a:buChar char="■"/>
              <a:defRPr/>
            </a:lvl6pPr>
            <a:lvl7pPr marL="3200400" lvl="6" indent="-330200" algn="ctr">
              <a:lnSpc>
                <a:spcPct val="100000"/>
              </a:lnSpc>
              <a:spcBef>
                <a:spcPts val="0"/>
              </a:spcBef>
              <a:spcAft>
                <a:spcPts val="0"/>
              </a:spcAft>
              <a:buSzPts val="1600"/>
              <a:buChar char="●"/>
              <a:defRPr/>
            </a:lvl7pPr>
            <a:lvl8pPr marL="3657600" lvl="7" indent="-330200" algn="ctr">
              <a:lnSpc>
                <a:spcPct val="100000"/>
              </a:lnSpc>
              <a:spcBef>
                <a:spcPts val="0"/>
              </a:spcBef>
              <a:spcAft>
                <a:spcPts val="0"/>
              </a:spcAft>
              <a:buSzPts val="1600"/>
              <a:buChar char="○"/>
              <a:defRPr/>
            </a:lvl8pPr>
            <a:lvl9pPr marL="4114800" lvl="8" indent="-330200" algn="ctr">
              <a:lnSpc>
                <a:spcPct val="100000"/>
              </a:lnSpc>
              <a:spcBef>
                <a:spcPts val="0"/>
              </a:spcBef>
              <a:spcAft>
                <a:spcPts val="0"/>
              </a:spcAft>
              <a:buSzPts val="1600"/>
              <a:buChar char="■"/>
              <a:defRPr/>
            </a:lvl9pPr>
          </a:lstStyle>
          <a:p>
            <a:endParaRPr/>
          </a:p>
        </p:txBody>
      </p:sp>
      <p:pic>
        <p:nvPicPr>
          <p:cNvPr id="283" name="Google Shape;283;p35"/>
          <p:cNvPicPr preferRelativeResize="0"/>
          <p:nvPr/>
        </p:nvPicPr>
        <p:blipFill rotWithShape="1">
          <a:blip r:embed="rId2">
            <a:alphaModFix/>
          </a:blip>
          <a:srcRect/>
          <a:stretch/>
        </p:blipFill>
        <p:spPr>
          <a:xfrm rot="5400000">
            <a:off x="4921375" y="-318275"/>
            <a:ext cx="1393300" cy="1349250"/>
          </a:xfrm>
          <a:prstGeom prst="rect">
            <a:avLst/>
          </a:prstGeom>
          <a:noFill/>
          <a:ln>
            <a:noFill/>
          </a:ln>
        </p:spPr>
      </p:pic>
      <p:pic>
        <p:nvPicPr>
          <p:cNvPr id="284" name="Google Shape;284;p35"/>
          <p:cNvPicPr preferRelativeResize="0"/>
          <p:nvPr/>
        </p:nvPicPr>
        <p:blipFill rotWithShape="1">
          <a:blip r:embed="rId3">
            <a:alphaModFix/>
          </a:blip>
          <a:srcRect/>
          <a:stretch/>
        </p:blipFill>
        <p:spPr>
          <a:xfrm rot="-5400000">
            <a:off x="49275" y="2964150"/>
            <a:ext cx="1840875" cy="1700025"/>
          </a:xfrm>
          <a:prstGeom prst="rect">
            <a:avLst/>
          </a:prstGeom>
          <a:noFill/>
          <a:ln>
            <a:noFill/>
          </a:ln>
        </p:spPr>
      </p:pic>
      <p:pic>
        <p:nvPicPr>
          <p:cNvPr id="285" name="Google Shape;285;p35"/>
          <p:cNvPicPr preferRelativeResize="0"/>
          <p:nvPr/>
        </p:nvPicPr>
        <p:blipFill rotWithShape="1">
          <a:blip r:embed="rId4">
            <a:alphaModFix/>
          </a:blip>
          <a:srcRect/>
          <a:stretch/>
        </p:blipFill>
        <p:spPr>
          <a:xfrm rot="530805">
            <a:off x="7413023" y="1140648"/>
            <a:ext cx="1572004" cy="3813303"/>
          </a:xfrm>
          <a:prstGeom prst="rect">
            <a:avLst/>
          </a:prstGeom>
          <a:noFill/>
          <a:ln>
            <a:noFill/>
          </a:ln>
        </p:spPr>
      </p:pic>
      <p:pic>
        <p:nvPicPr>
          <p:cNvPr id="286" name="Google Shape;286;p35"/>
          <p:cNvPicPr preferRelativeResize="0"/>
          <p:nvPr/>
        </p:nvPicPr>
        <p:blipFill rotWithShape="1">
          <a:blip r:embed="rId5">
            <a:alphaModFix/>
          </a:blip>
          <a:srcRect/>
          <a:stretch/>
        </p:blipFill>
        <p:spPr>
          <a:xfrm flipH="1">
            <a:off x="119700" y="3236551"/>
            <a:ext cx="1572000" cy="2036650"/>
          </a:xfrm>
          <a:prstGeom prst="rect">
            <a:avLst/>
          </a:prstGeom>
          <a:noFill/>
          <a:ln>
            <a:noFill/>
          </a:ln>
        </p:spPr>
      </p:pic>
      <p:pic>
        <p:nvPicPr>
          <p:cNvPr id="287" name="Google Shape;287;p35"/>
          <p:cNvPicPr preferRelativeResize="0"/>
          <p:nvPr/>
        </p:nvPicPr>
        <p:blipFill rotWithShape="1">
          <a:blip r:embed="rId6">
            <a:alphaModFix/>
          </a:blip>
          <a:srcRect/>
          <a:stretch/>
        </p:blipFill>
        <p:spPr>
          <a:xfrm rot="10800000">
            <a:off x="3243911" y="-457212"/>
            <a:ext cx="2372929" cy="1840875"/>
          </a:xfrm>
          <a:prstGeom prst="rect">
            <a:avLst/>
          </a:prstGeom>
          <a:noFill/>
          <a:ln>
            <a:noFill/>
          </a:ln>
        </p:spPr>
      </p:pic>
      <p:pic>
        <p:nvPicPr>
          <p:cNvPr id="288" name="Google Shape;288;p35"/>
          <p:cNvPicPr preferRelativeResize="0"/>
          <p:nvPr/>
        </p:nvPicPr>
        <p:blipFill rotWithShape="1">
          <a:blip r:embed="rId7">
            <a:alphaModFix/>
          </a:blip>
          <a:srcRect/>
          <a:stretch/>
        </p:blipFill>
        <p:spPr>
          <a:xfrm rot="-5400008">
            <a:off x="6656995" y="2324373"/>
            <a:ext cx="2002458" cy="455925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1">
  <p:cSld name="CUSTOM_18">
    <p:spTree>
      <p:nvGrpSpPr>
        <p:cNvPr id="1" name="Shape 289"/>
        <p:cNvGrpSpPr/>
        <p:nvPr/>
      </p:nvGrpSpPr>
      <p:grpSpPr>
        <a:xfrm>
          <a:off x="0" y="0"/>
          <a:ext cx="0" cy="0"/>
          <a:chOff x="0" y="0"/>
          <a:chExt cx="0" cy="0"/>
        </a:xfrm>
      </p:grpSpPr>
      <p:pic>
        <p:nvPicPr>
          <p:cNvPr id="290" name="Google Shape;290;p36"/>
          <p:cNvPicPr preferRelativeResize="0"/>
          <p:nvPr/>
        </p:nvPicPr>
        <p:blipFill rotWithShape="1">
          <a:blip r:embed="rId2">
            <a:alphaModFix/>
          </a:blip>
          <a:srcRect/>
          <a:stretch/>
        </p:blipFill>
        <p:spPr>
          <a:xfrm rot="3883291">
            <a:off x="6949222" y="2701194"/>
            <a:ext cx="2569104" cy="1474162"/>
          </a:xfrm>
          <a:prstGeom prst="rect">
            <a:avLst/>
          </a:prstGeom>
          <a:noFill/>
          <a:ln>
            <a:noFill/>
          </a:ln>
        </p:spPr>
      </p:pic>
      <p:pic>
        <p:nvPicPr>
          <p:cNvPr id="291" name="Google Shape;291;p36"/>
          <p:cNvPicPr preferRelativeResize="0"/>
          <p:nvPr/>
        </p:nvPicPr>
        <p:blipFill rotWithShape="1">
          <a:blip r:embed="rId3">
            <a:alphaModFix/>
          </a:blip>
          <a:srcRect/>
          <a:stretch/>
        </p:blipFill>
        <p:spPr>
          <a:xfrm>
            <a:off x="8070088" y="823967"/>
            <a:ext cx="1840875" cy="1782665"/>
          </a:xfrm>
          <a:prstGeom prst="rect">
            <a:avLst/>
          </a:prstGeom>
          <a:noFill/>
          <a:ln>
            <a:noFill/>
          </a:ln>
        </p:spPr>
      </p:pic>
      <p:pic>
        <p:nvPicPr>
          <p:cNvPr id="292" name="Google Shape;292;p36"/>
          <p:cNvPicPr preferRelativeResize="0"/>
          <p:nvPr/>
        </p:nvPicPr>
        <p:blipFill rotWithShape="1">
          <a:blip r:embed="rId4">
            <a:alphaModFix/>
          </a:blip>
          <a:srcRect/>
          <a:stretch/>
        </p:blipFill>
        <p:spPr>
          <a:xfrm rot="-1639246">
            <a:off x="8218900" y="3060775"/>
            <a:ext cx="1733751" cy="3947450"/>
          </a:xfrm>
          <a:prstGeom prst="rect">
            <a:avLst/>
          </a:prstGeom>
          <a:noFill/>
          <a:ln>
            <a:noFill/>
          </a:ln>
        </p:spPr>
      </p:pic>
      <p:pic>
        <p:nvPicPr>
          <p:cNvPr id="293" name="Google Shape;293;p36"/>
          <p:cNvPicPr preferRelativeResize="0"/>
          <p:nvPr/>
        </p:nvPicPr>
        <p:blipFill rotWithShape="1">
          <a:blip r:embed="rId3">
            <a:alphaModFix/>
          </a:blip>
          <a:srcRect/>
          <a:stretch/>
        </p:blipFill>
        <p:spPr>
          <a:xfrm rot="5400000">
            <a:off x="5587037" y="3103483"/>
            <a:ext cx="1947425" cy="1885850"/>
          </a:xfrm>
          <a:prstGeom prst="rect">
            <a:avLst/>
          </a:prstGeom>
          <a:noFill/>
          <a:ln>
            <a:noFill/>
          </a:ln>
        </p:spPr>
      </p:pic>
      <p:pic>
        <p:nvPicPr>
          <p:cNvPr id="294" name="Google Shape;294;p36"/>
          <p:cNvPicPr preferRelativeResize="0"/>
          <p:nvPr/>
        </p:nvPicPr>
        <p:blipFill rotWithShape="1">
          <a:blip r:embed="rId5">
            <a:alphaModFix/>
          </a:blip>
          <a:srcRect/>
          <a:stretch/>
        </p:blipFill>
        <p:spPr>
          <a:xfrm rot="10800000">
            <a:off x="5850653" y="-815900"/>
            <a:ext cx="2927674" cy="2271225"/>
          </a:xfrm>
          <a:prstGeom prst="rect">
            <a:avLst/>
          </a:prstGeom>
          <a:noFill/>
          <a:ln>
            <a:noFill/>
          </a:ln>
        </p:spPr>
      </p:pic>
      <p:pic>
        <p:nvPicPr>
          <p:cNvPr id="295" name="Google Shape;295;p36"/>
          <p:cNvPicPr preferRelativeResize="0"/>
          <p:nvPr/>
        </p:nvPicPr>
        <p:blipFill rotWithShape="1">
          <a:blip r:embed="rId6">
            <a:alphaModFix/>
          </a:blip>
          <a:srcRect/>
          <a:stretch/>
        </p:blipFill>
        <p:spPr>
          <a:xfrm rot="7597377">
            <a:off x="5367339" y="1429880"/>
            <a:ext cx="2386824" cy="4381382"/>
          </a:xfrm>
          <a:prstGeom prst="rect">
            <a:avLst/>
          </a:prstGeom>
          <a:noFill/>
          <a:ln>
            <a:noFill/>
          </a:ln>
        </p:spPr>
      </p:pic>
      <p:sp>
        <p:nvSpPr>
          <p:cNvPr id="296" name="Google Shape;296;p36"/>
          <p:cNvSpPr txBox="1">
            <a:spLocks noGrp="1"/>
          </p:cNvSpPr>
          <p:nvPr>
            <p:ph type="title"/>
          </p:nvPr>
        </p:nvSpPr>
        <p:spPr>
          <a:xfrm>
            <a:off x="713225" y="1581200"/>
            <a:ext cx="4437000" cy="140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0"/>
              <a:buNone/>
              <a:defRPr sz="96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endParaRPr/>
          </a:p>
        </p:txBody>
      </p:sp>
      <p:sp>
        <p:nvSpPr>
          <p:cNvPr id="297" name="Google Shape;297;p36"/>
          <p:cNvSpPr txBox="1">
            <a:spLocks noGrp="1"/>
          </p:cNvSpPr>
          <p:nvPr>
            <p:ph type="body" idx="1"/>
          </p:nvPr>
        </p:nvSpPr>
        <p:spPr>
          <a:xfrm>
            <a:off x="713225" y="3072700"/>
            <a:ext cx="4437000" cy="4896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SzPts val="1600"/>
              <a:buChar char="●"/>
              <a:defRPr/>
            </a:lvl1pPr>
            <a:lvl2pPr marL="914400" lvl="1" indent="-330200" algn="l">
              <a:lnSpc>
                <a:spcPct val="100000"/>
              </a:lnSpc>
              <a:spcBef>
                <a:spcPts val="0"/>
              </a:spcBef>
              <a:spcAft>
                <a:spcPts val="0"/>
              </a:spcAft>
              <a:buSzPts val="1600"/>
              <a:buChar char="○"/>
              <a:defRPr/>
            </a:lvl2pPr>
            <a:lvl3pPr marL="1371600" lvl="2" indent="-330200" algn="l">
              <a:lnSpc>
                <a:spcPct val="100000"/>
              </a:lnSpc>
              <a:spcBef>
                <a:spcPts val="0"/>
              </a:spcBef>
              <a:spcAft>
                <a:spcPts val="0"/>
              </a:spcAft>
              <a:buSzPts val="16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SzPts val="1600"/>
              <a:buChar char="○"/>
              <a:defRPr/>
            </a:lvl5pPr>
            <a:lvl6pPr marL="2743200" lvl="5" indent="-330200" algn="l">
              <a:lnSpc>
                <a:spcPct val="100000"/>
              </a:lnSpc>
              <a:spcBef>
                <a:spcPts val="0"/>
              </a:spcBef>
              <a:spcAft>
                <a:spcPts val="0"/>
              </a:spcAft>
              <a:buSzPts val="1600"/>
              <a:buChar char="■"/>
              <a:defRPr/>
            </a:lvl6pPr>
            <a:lvl7pPr marL="3200400" lvl="6" indent="-330200" algn="l">
              <a:lnSpc>
                <a:spcPct val="100000"/>
              </a:lnSpc>
              <a:spcBef>
                <a:spcPts val="0"/>
              </a:spcBef>
              <a:spcAft>
                <a:spcPts val="0"/>
              </a:spcAft>
              <a:buSzPts val="1600"/>
              <a:buChar char="●"/>
              <a:defRPr/>
            </a:lvl7pPr>
            <a:lvl8pPr marL="3657600" lvl="7" indent="-330200" algn="l">
              <a:lnSpc>
                <a:spcPct val="100000"/>
              </a:lnSpc>
              <a:spcBef>
                <a:spcPts val="0"/>
              </a:spcBef>
              <a:spcAft>
                <a:spcPts val="0"/>
              </a:spcAft>
              <a:buSzPts val="1600"/>
              <a:buChar char="○"/>
              <a:defRPr/>
            </a:lvl8pPr>
            <a:lvl9pPr marL="4114800" lvl="8" indent="-330200" algn="l">
              <a:lnSpc>
                <a:spcPct val="100000"/>
              </a:lnSpc>
              <a:spcBef>
                <a:spcPts val="0"/>
              </a:spcBef>
              <a:spcAft>
                <a:spcPts val="0"/>
              </a:spcAft>
              <a:buSzPts val="1600"/>
              <a:buChar char="■"/>
              <a:defRPr/>
            </a:lvl9pPr>
          </a:lstStyle>
          <a:p>
            <a:endParaRPr/>
          </a:p>
        </p:txBody>
      </p:sp>
      <p:pic>
        <p:nvPicPr>
          <p:cNvPr id="298" name="Google Shape;298;p36"/>
          <p:cNvPicPr preferRelativeResize="0"/>
          <p:nvPr/>
        </p:nvPicPr>
        <p:blipFill rotWithShape="1">
          <a:blip r:embed="rId4">
            <a:alphaModFix/>
          </a:blip>
          <a:srcRect/>
          <a:stretch/>
        </p:blipFill>
        <p:spPr>
          <a:xfrm rot="-2894983">
            <a:off x="5600400" y="-717375"/>
            <a:ext cx="1733751" cy="39474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9"/>
        <p:cNvGrpSpPr/>
        <p:nvPr/>
      </p:nvGrpSpPr>
      <p:grpSpPr>
        <a:xfrm>
          <a:off x="0" y="0"/>
          <a:ext cx="0" cy="0"/>
          <a:chOff x="0" y="0"/>
          <a:chExt cx="0" cy="0"/>
        </a:xfrm>
      </p:grpSpPr>
      <p:sp>
        <p:nvSpPr>
          <p:cNvPr id="300" name="Google Shape;300;p37"/>
          <p:cNvSpPr txBox="1">
            <a:spLocks noGrp="1"/>
          </p:cNvSpPr>
          <p:nvPr>
            <p:ph type="title"/>
          </p:nvPr>
        </p:nvSpPr>
        <p:spPr>
          <a:xfrm>
            <a:off x="4222625" y="1553350"/>
            <a:ext cx="4046400" cy="60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01" name="Google Shape;301;p37"/>
          <p:cNvSpPr txBox="1">
            <a:spLocks noGrp="1"/>
          </p:cNvSpPr>
          <p:nvPr>
            <p:ph type="body" idx="1"/>
          </p:nvPr>
        </p:nvSpPr>
        <p:spPr>
          <a:xfrm>
            <a:off x="4222625" y="2214132"/>
            <a:ext cx="4046400" cy="14349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Char char="●"/>
              <a:defRPr/>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pic>
        <p:nvPicPr>
          <p:cNvPr id="302" name="Google Shape;302;p37"/>
          <p:cNvPicPr preferRelativeResize="0"/>
          <p:nvPr/>
        </p:nvPicPr>
        <p:blipFill rotWithShape="1">
          <a:blip r:embed="rId2">
            <a:alphaModFix/>
          </a:blip>
          <a:srcRect/>
          <a:stretch/>
        </p:blipFill>
        <p:spPr>
          <a:xfrm rot="3883291">
            <a:off x="6999497" y="-193181"/>
            <a:ext cx="2569104" cy="1474162"/>
          </a:xfrm>
          <a:prstGeom prst="rect">
            <a:avLst/>
          </a:prstGeom>
          <a:noFill/>
          <a:ln>
            <a:noFill/>
          </a:ln>
        </p:spPr>
      </p:pic>
      <p:pic>
        <p:nvPicPr>
          <p:cNvPr id="303" name="Google Shape;303;p37"/>
          <p:cNvPicPr preferRelativeResize="0"/>
          <p:nvPr/>
        </p:nvPicPr>
        <p:blipFill rotWithShape="1">
          <a:blip r:embed="rId3">
            <a:alphaModFix/>
          </a:blip>
          <a:srcRect/>
          <a:stretch/>
        </p:blipFill>
        <p:spPr>
          <a:xfrm>
            <a:off x="6784500" y="3985688"/>
            <a:ext cx="1840875" cy="1700025"/>
          </a:xfrm>
          <a:prstGeom prst="rect">
            <a:avLst/>
          </a:prstGeom>
          <a:noFill/>
          <a:ln>
            <a:noFill/>
          </a:ln>
        </p:spPr>
      </p:pic>
      <p:pic>
        <p:nvPicPr>
          <p:cNvPr id="304" name="Google Shape;304;p37"/>
          <p:cNvPicPr preferRelativeResize="0"/>
          <p:nvPr/>
        </p:nvPicPr>
        <p:blipFill rotWithShape="1">
          <a:blip r:embed="rId4">
            <a:alphaModFix/>
          </a:blip>
          <a:srcRect/>
          <a:stretch/>
        </p:blipFill>
        <p:spPr>
          <a:xfrm>
            <a:off x="588938" y="-168258"/>
            <a:ext cx="1840875" cy="1782665"/>
          </a:xfrm>
          <a:prstGeom prst="rect">
            <a:avLst/>
          </a:prstGeom>
          <a:noFill/>
          <a:ln>
            <a:noFill/>
          </a:ln>
        </p:spPr>
      </p:pic>
      <p:pic>
        <p:nvPicPr>
          <p:cNvPr id="305" name="Google Shape;305;p37"/>
          <p:cNvPicPr preferRelativeResize="0"/>
          <p:nvPr/>
        </p:nvPicPr>
        <p:blipFill rotWithShape="1">
          <a:blip r:embed="rId5">
            <a:alphaModFix/>
          </a:blip>
          <a:srcRect/>
          <a:stretch/>
        </p:blipFill>
        <p:spPr>
          <a:xfrm>
            <a:off x="175576" y="-881358"/>
            <a:ext cx="2386824" cy="4381382"/>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3">
  <p:cSld name="CUSTOM_19">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2548800" y="2057313"/>
            <a:ext cx="4046400" cy="60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08" name="Google Shape;308;p38"/>
          <p:cNvSpPr txBox="1">
            <a:spLocks noGrp="1"/>
          </p:cNvSpPr>
          <p:nvPr>
            <p:ph type="body" idx="1"/>
          </p:nvPr>
        </p:nvSpPr>
        <p:spPr>
          <a:xfrm>
            <a:off x="2548800" y="2718094"/>
            <a:ext cx="4046400" cy="14349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Char char="●"/>
              <a:defRPr/>
            </a:lvl1pPr>
            <a:lvl2pPr marL="914400" lvl="1" indent="-304800" algn="ctr">
              <a:lnSpc>
                <a:spcPct val="100000"/>
              </a:lnSpc>
              <a:spcBef>
                <a:spcPts val="0"/>
              </a:spcBef>
              <a:spcAft>
                <a:spcPts val="0"/>
              </a:spcAft>
              <a:buSzPts val="1200"/>
              <a:buChar char="○"/>
              <a:defRPr sz="1200"/>
            </a:lvl2pPr>
            <a:lvl3pPr marL="1371600" lvl="2" indent="-304800" algn="ctr">
              <a:lnSpc>
                <a:spcPct val="100000"/>
              </a:lnSpc>
              <a:spcBef>
                <a:spcPts val="0"/>
              </a:spcBef>
              <a:spcAft>
                <a:spcPts val="0"/>
              </a:spcAft>
              <a:buSzPts val="1200"/>
              <a:buChar char="■"/>
              <a:defRPr sz="1200"/>
            </a:lvl3pPr>
            <a:lvl4pPr marL="1828800" lvl="3" indent="-304800" algn="ctr">
              <a:lnSpc>
                <a:spcPct val="100000"/>
              </a:lnSpc>
              <a:spcBef>
                <a:spcPts val="0"/>
              </a:spcBef>
              <a:spcAft>
                <a:spcPts val="0"/>
              </a:spcAft>
              <a:buSzPts val="1200"/>
              <a:buChar char="●"/>
              <a:defRPr sz="1200"/>
            </a:lvl4pPr>
            <a:lvl5pPr marL="2286000" lvl="4" indent="-304800" algn="ctr">
              <a:lnSpc>
                <a:spcPct val="100000"/>
              </a:lnSpc>
              <a:spcBef>
                <a:spcPts val="0"/>
              </a:spcBef>
              <a:spcAft>
                <a:spcPts val="0"/>
              </a:spcAft>
              <a:buSzPts val="1200"/>
              <a:buChar char="○"/>
              <a:defRPr sz="1200"/>
            </a:lvl5pPr>
            <a:lvl6pPr marL="2743200" lvl="5" indent="-304800" algn="ctr">
              <a:lnSpc>
                <a:spcPct val="100000"/>
              </a:lnSpc>
              <a:spcBef>
                <a:spcPts val="0"/>
              </a:spcBef>
              <a:spcAft>
                <a:spcPts val="0"/>
              </a:spcAft>
              <a:buSzPts val="1200"/>
              <a:buChar char="■"/>
              <a:defRPr sz="1200"/>
            </a:lvl6pPr>
            <a:lvl7pPr marL="3200400" lvl="6" indent="-304800" algn="ctr">
              <a:lnSpc>
                <a:spcPct val="100000"/>
              </a:lnSpc>
              <a:spcBef>
                <a:spcPts val="0"/>
              </a:spcBef>
              <a:spcAft>
                <a:spcPts val="0"/>
              </a:spcAft>
              <a:buSzPts val="1200"/>
              <a:buChar char="●"/>
              <a:defRPr sz="1200"/>
            </a:lvl7pPr>
            <a:lvl8pPr marL="3657600" lvl="7" indent="-304800" algn="ctr">
              <a:lnSpc>
                <a:spcPct val="100000"/>
              </a:lnSpc>
              <a:spcBef>
                <a:spcPts val="0"/>
              </a:spcBef>
              <a:spcAft>
                <a:spcPts val="0"/>
              </a:spcAft>
              <a:buSzPts val="1200"/>
              <a:buChar char="○"/>
              <a:defRPr sz="1200"/>
            </a:lvl8pPr>
            <a:lvl9pPr marL="4114800" lvl="8" indent="-304800" algn="ctr">
              <a:lnSpc>
                <a:spcPct val="100000"/>
              </a:lnSpc>
              <a:spcBef>
                <a:spcPts val="0"/>
              </a:spcBef>
              <a:spcAft>
                <a:spcPts val="0"/>
              </a:spcAft>
              <a:buSzPts val="1200"/>
              <a:buChar char="■"/>
              <a:defRPr sz="1200"/>
            </a:lvl9pPr>
          </a:lstStyle>
          <a:p>
            <a:endParaRPr/>
          </a:p>
        </p:txBody>
      </p:sp>
      <p:pic>
        <p:nvPicPr>
          <p:cNvPr id="309" name="Google Shape;309;p38"/>
          <p:cNvPicPr preferRelativeResize="0"/>
          <p:nvPr/>
        </p:nvPicPr>
        <p:blipFill rotWithShape="1">
          <a:blip r:embed="rId2">
            <a:alphaModFix/>
          </a:blip>
          <a:srcRect/>
          <a:stretch/>
        </p:blipFill>
        <p:spPr>
          <a:xfrm rot="5400000">
            <a:off x="7175112" y="3103483"/>
            <a:ext cx="1947425" cy="1885850"/>
          </a:xfrm>
          <a:prstGeom prst="rect">
            <a:avLst/>
          </a:prstGeom>
          <a:noFill/>
          <a:ln>
            <a:noFill/>
          </a:ln>
        </p:spPr>
      </p:pic>
      <p:pic>
        <p:nvPicPr>
          <p:cNvPr id="310" name="Google Shape;310;p38"/>
          <p:cNvPicPr preferRelativeResize="0"/>
          <p:nvPr/>
        </p:nvPicPr>
        <p:blipFill rotWithShape="1">
          <a:blip r:embed="rId3">
            <a:alphaModFix/>
          </a:blip>
          <a:srcRect/>
          <a:stretch/>
        </p:blipFill>
        <p:spPr>
          <a:xfrm rot="10800000">
            <a:off x="7438728" y="-815900"/>
            <a:ext cx="2927674" cy="2271225"/>
          </a:xfrm>
          <a:prstGeom prst="rect">
            <a:avLst/>
          </a:prstGeom>
          <a:noFill/>
          <a:ln>
            <a:noFill/>
          </a:ln>
        </p:spPr>
      </p:pic>
      <p:pic>
        <p:nvPicPr>
          <p:cNvPr id="311" name="Google Shape;311;p38"/>
          <p:cNvPicPr preferRelativeResize="0"/>
          <p:nvPr/>
        </p:nvPicPr>
        <p:blipFill rotWithShape="1">
          <a:blip r:embed="rId4">
            <a:alphaModFix/>
          </a:blip>
          <a:srcRect/>
          <a:stretch/>
        </p:blipFill>
        <p:spPr>
          <a:xfrm rot="7597377">
            <a:off x="6955414" y="1429880"/>
            <a:ext cx="2386824" cy="4381382"/>
          </a:xfrm>
          <a:prstGeom prst="rect">
            <a:avLst/>
          </a:prstGeom>
          <a:noFill/>
          <a:ln>
            <a:noFill/>
          </a:ln>
        </p:spPr>
      </p:pic>
      <p:pic>
        <p:nvPicPr>
          <p:cNvPr id="312" name="Google Shape;312;p38"/>
          <p:cNvPicPr preferRelativeResize="0"/>
          <p:nvPr/>
        </p:nvPicPr>
        <p:blipFill rotWithShape="1">
          <a:blip r:embed="rId5">
            <a:alphaModFix/>
          </a:blip>
          <a:srcRect/>
          <a:stretch/>
        </p:blipFill>
        <p:spPr>
          <a:xfrm rot="-2894983">
            <a:off x="7188475" y="-717375"/>
            <a:ext cx="1733751" cy="3947450"/>
          </a:xfrm>
          <a:prstGeom prst="rect">
            <a:avLst/>
          </a:prstGeom>
          <a:noFill/>
          <a:ln>
            <a:noFill/>
          </a:ln>
        </p:spPr>
      </p:pic>
      <p:pic>
        <p:nvPicPr>
          <p:cNvPr id="313" name="Google Shape;313;p38"/>
          <p:cNvPicPr preferRelativeResize="0"/>
          <p:nvPr/>
        </p:nvPicPr>
        <p:blipFill rotWithShape="1">
          <a:blip r:embed="rId6">
            <a:alphaModFix/>
          </a:blip>
          <a:srcRect/>
          <a:stretch/>
        </p:blipFill>
        <p:spPr>
          <a:xfrm rot="3883291">
            <a:off x="208672" y="2630594"/>
            <a:ext cx="2569104" cy="1474162"/>
          </a:xfrm>
          <a:prstGeom prst="rect">
            <a:avLst/>
          </a:prstGeom>
          <a:noFill/>
          <a:ln>
            <a:noFill/>
          </a:ln>
        </p:spPr>
      </p:pic>
      <p:pic>
        <p:nvPicPr>
          <p:cNvPr id="314" name="Google Shape;314;p38"/>
          <p:cNvPicPr preferRelativeResize="0"/>
          <p:nvPr/>
        </p:nvPicPr>
        <p:blipFill rotWithShape="1">
          <a:blip r:embed="rId2">
            <a:alphaModFix/>
          </a:blip>
          <a:srcRect/>
          <a:stretch/>
        </p:blipFill>
        <p:spPr>
          <a:xfrm rot="5400000">
            <a:off x="-1153513" y="3032883"/>
            <a:ext cx="1947425" cy="1885850"/>
          </a:xfrm>
          <a:prstGeom prst="rect">
            <a:avLst/>
          </a:prstGeom>
          <a:noFill/>
          <a:ln>
            <a:noFill/>
          </a:ln>
        </p:spPr>
      </p:pic>
      <p:pic>
        <p:nvPicPr>
          <p:cNvPr id="315" name="Google Shape;315;p38"/>
          <p:cNvPicPr preferRelativeResize="0"/>
          <p:nvPr/>
        </p:nvPicPr>
        <p:blipFill rotWithShape="1">
          <a:blip r:embed="rId3">
            <a:alphaModFix/>
          </a:blip>
          <a:srcRect/>
          <a:stretch/>
        </p:blipFill>
        <p:spPr>
          <a:xfrm rot="10800000">
            <a:off x="-889897" y="-886500"/>
            <a:ext cx="2927674" cy="2271225"/>
          </a:xfrm>
          <a:prstGeom prst="rect">
            <a:avLst/>
          </a:prstGeom>
          <a:noFill/>
          <a:ln>
            <a:noFill/>
          </a:ln>
        </p:spPr>
      </p:pic>
      <p:pic>
        <p:nvPicPr>
          <p:cNvPr id="316" name="Google Shape;316;p38"/>
          <p:cNvPicPr preferRelativeResize="0"/>
          <p:nvPr/>
        </p:nvPicPr>
        <p:blipFill rotWithShape="1">
          <a:blip r:embed="rId4">
            <a:alphaModFix/>
          </a:blip>
          <a:srcRect/>
          <a:stretch/>
        </p:blipFill>
        <p:spPr>
          <a:xfrm rot="7597377">
            <a:off x="-1373211" y="1359280"/>
            <a:ext cx="2386824" cy="4381382"/>
          </a:xfrm>
          <a:prstGeom prst="rect">
            <a:avLst/>
          </a:prstGeom>
          <a:noFill/>
          <a:ln>
            <a:noFill/>
          </a:ln>
        </p:spPr>
      </p:pic>
      <p:pic>
        <p:nvPicPr>
          <p:cNvPr id="317" name="Google Shape;317;p38"/>
          <p:cNvPicPr preferRelativeResize="0"/>
          <p:nvPr/>
        </p:nvPicPr>
        <p:blipFill rotWithShape="1">
          <a:blip r:embed="rId5">
            <a:alphaModFix/>
          </a:blip>
          <a:srcRect/>
          <a:stretch/>
        </p:blipFill>
        <p:spPr>
          <a:xfrm rot="-2894983">
            <a:off x="-1140150" y="-787975"/>
            <a:ext cx="1733751" cy="39474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2">
  <p:cSld name="CUSTOM_27">
    <p:spTree>
      <p:nvGrpSpPr>
        <p:cNvPr id="1" name="Shape 318"/>
        <p:cNvGrpSpPr/>
        <p:nvPr/>
      </p:nvGrpSpPr>
      <p:grpSpPr>
        <a:xfrm>
          <a:off x="0" y="0"/>
          <a:ext cx="0" cy="0"/>
          <a:chOff x="0" y="0"/>
          <a:chExt cx="0" cy="0"/>
        </a:xfrm>
      </p:grpSpPr>
      <p:sp>
        <p:nvSpPr>
          <p:cNvPr id="319" name="Google Shape;319;p39"/>
          <p:cNvSpPr txBox="1">
            <a:spLocks noGrp="1"/>
          </p:cNvSpPr>
          <p:nvPr>
            <p:ph type="title"/>
          </p:nvPr>
        </p:nvSpPr>
        <p:spPr>
          <a:xfrm>
            <a:off x="4227250" y="2501200"/>
            <a:ext cx="4203600" cy="84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3600"/>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a:endParaRPr/>
          </a:p>
        </p:txBody>
      </p:sp>
      <p:sp>
        <p:nvSpPr>
          <p:cNvPr id="320" name="Google Shape;320;p39"/>
          <p:cNvSpPr txBox="1">
            <a:spLocks noGrp="1"/>
          </p:cNvSpPr>
          <p:nvPr>
            <p:ph type="subTitle" idx="1"/>
          </p:nvPr>
        </p:nvSpPr>
        <p:spPr>
          <a:xfrm>
            <a:off x="4227250" y="3257276"/>
            <a:ext cx="4203600" cy="60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a:endParaRPr/>
          </a:p>
        </p:txBody>
      </p:sp>
      <p:sp>
        <p:nvSpPr>
          <p:cNvPr id="321" name="Google Shape;321;p39"/>
          <p:cNvSpPr txBox="1">
            <a:spLocks noGrp="1"/>
          </p:cNvSpPr>
          <p:nvPr>
            <p:ph type="title" idx="2"/>
          </p:nvPr>
        </p:nvSpPr>
        <p:spPr>
          <a:xfrm>
            <a:off x="5159950" y="1138775"/>
            <a:ext cx="2338200" cy="1378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0"/>
              <a:buNone/>
              <a:defRPr sz="96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a:endParaRPr/>
          </a:p>
        </p:txBody>
      </p:sp>
      <p:pic>
        <p:nvPicPr>
          <p:cNvPr id="322" name="Google Shape;322;p39"/>
          <p:cNvPicPr preferRelativeResize="0"/>
          <p:nvPr/>
        </p:nvPicPr>
        <p:blipFill rotWithShape="1">
          <a:blip r:embed="rId2">
            <a:alphaModFix/>
          </a:blip>
          <a:srcRect/>
          <a:stretch/>
        </p:blipFill>
        <p:spPr>
          <a:xfrm rot="-10134819" flipH="1">
            <a:off x="3700" y="1321765"/>
            <a:ext cx="1924050" cy="4667250"/>
          </a:xfrm>
          <a:prstGeom prst="rect">
            <a:avLst/>
          </a:prstGeom>
          <a:noFill/>
          <a:ln>
            <a:noFill/>
          </a:ln>
        </p:spPr>
      </p:pic>
      <p:pic>
        <p:nvPicPr>
          <p:cNvPr id="323" name="Google Shape;323;p39"/>
          <p:cNvPicPr preferRelativeResize="0"/>
          <p:nvPr/>
        </p:nvPicPr>
        <p:blipFill rotWithShape="1">
          <a:blip r:embed="rId3">
            <a:alphaModFix/>
          </a:blip>
          <a:srcRect/>
          <a:stretch/>
        </p:blipFill>
        <p:spPr>
          <a:xfrm rot="-9160750" flipH="1">
            <a:off x="563096" y="-461936"/>
            <a:ext cx="2002458" cy="4559255"/>
          </a:xfrm>
          <a:prstGeom prst="rect">
            <a:avLst/>
          </a:prstGeom>
          <a:noFill/>
          <a:ln>
            <a:noFill/>
          </a:ln>
        </p:spPr>
      </p:pic>
      <p:pic>
        <p:nvPicPr>
          <p:cNvPr id="324" name="Google Shape;324;p39"/>
          <p:cNvPicPr preferRelativeResize="0"/>
          <p:nvPr/>
        </p:nvPicPr>
        <p:blipFill rotWithShape="1">
          <a:blip r:embed="rId4">
            <a:alphaModFix/>
          </a:blip>
          <a:srcRect/>
          <a:stretch/>
        </p:blipFill>
        <p:spPr>
          <a:xfrm rot="-5400000" flipH="1">
            <a:off x="1727850" y="4127990"/>
            <a:ext cx="1840875" cy="1700025"/>
          </a:xfrm>
          <a:prstGeom prst="rect">
            <a:avLst/>
          </a:prstGeom>
          <a:noFill/>
          <a:ln>
            <a:noFill/>
          </a:ln>
        </p:spPr>
      </p:pic>
      <p:pic>
        <p:nvPicPr>
          <p:cNvPr id="325" name="Google Shape;325;p39"/>
          <p:cNvPicPr preferRelativeResize="0"/>
          <p:nvPr/>
        </p:nvPicPr>
        <p:blipFill rotWithShape="1">
          <a:blip r:embed="rId5">
            <a:alphaModFix/>
          </a:blip>
          <a:srcRect/>
          <a:stretch/>
        </p:blipFill>
        <p:spPr>
          <a:xfrm rot="10800000">
            <a:off x="2026875" y="3518965"/>
            <a:ext cx="1572000" cy="2036650"/>
          </a:xfrm>
          <a:prstGeom prst="rect">
            <a:avLst/>
          </a:prstGeom>
          <a:noFill/>
          <a:ln>
            <a:noFill/>
          </a:ln>
        </p:spPr>
      </p:pic>
      <p:pic>
        <p:nvPicPr>
          <p:cNvPr id="326" name="Google Shape;326;p39"/>
          <p:cNvPicPr preferRelativeResize="0"/>
          <p:nvPr/>
        </p:nvPicPr>
        <p:blipFill rotWithShape="1">
          <a:blip r:embed="rId6">
            <a:alphaModFix/>
          </a:blip>
          <a:srcRect/>
          <a:stretch/>
        </p:blipFill>
        <p:spPr>
          <a:xfrm rot="3288291" flipH="1">
            <a:off x="1241850" y="-341370"/>
            <a:ext cx="2504350" cy="1437030"/>
          </a:xfrm>
          <a:prstGeom prst="rect">
            <a:avLst/>
          </a:prstGeom>
          <a:noFill/>
          <a:ln>
            <a:noFill/>
          </a:ln>
        </p:spPr>
      </p:pic>
      <p:pic>
        <p:nvPicPr>
          <p:cNvPr id="327" name="Google Shape;327;p39"/>
          <p:cNvPicPr preferRelativeResize="0"/>
          <p:nvPr/>
        </p:nvPicPr>
        <p:blipFill rotWithShape="1">
          <a:blip r:embed="rId7">
            <a:alphaModFix/>
          </a:blip>
          <a:srcRect/>
          <a:stretch/>
        </p:blipFill>
        <p:spPr>
          <a:xfrm rot="6288164" flipH="1">
            <a:off x="2521265" y="1666511"/>
            <a:ext cx="1697478" cy="1643807"/>
          </a:xfrm>
          <a:prstGeom prst="rect">
            <a:avLst/>
          </a:prstGeom>
          <a:noFill/>
          <a:ln>
            <a:noFill/>
          </a:ln>
        </p:spPr>
      </p:pic>
      <p:pic>
        <p:nvPicPr>
          <p:cNvPr id="328" name="Google Shape;328;p39"/>
          <p:cNvPicPr preferRelativeResize="0"/>
          <p:nvPr/>
        </p:nvPicPr>
        <p:blipFill rotWithShape="1">
          <a:blip r:embed="rId3">
            <a:alphaModFix/>
          </a:blip>
          <a:srcRect/>
          <a:stretch/>
        </p:blipFill>
        <p:spPr>
          <a:xfrm rot="-9160750" flipH="1">
            <a:off x="1811646" y="1663114"/>
            <a:ext cx="2002458" cy="4559255"/>
          </a:xfrm>
          <a:prstGeom prst="rect">
            <a:avLst/>
          </a:prstGeom>
          <a:noFill/>
          <a:ln>
            <a:noFill/>
          </a:ln>
        </p:spPr>
      </p:pic>
      <p:pic>
        <p:nvPicPr>
          <p:cNvPr id="329" name="Google Shape;329;p39"/>
          <p:cNvPicPr preferRelativeResize="0"/>
          <p:nvPr/>
        </p:nvPicPr>
        <p:blipFill rotWithShape="1">
          <a:blip r:embed="rId5">
            <a:alphaModFix/>
          </a:blip>
          <a:srcRect/>
          <a:stretch/>
        </p:blipFill>
        <p:spPr>
          <a:xfrm rot="10800000">
            <a:off x="-694950" y="-222110"/>
            <a:ext cx="1572000" cy="203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p:cSld name="CUSTOM_2_1_1">
    <p:spTree>
      <p:nvGrpSpPr>
        <p:cNvPr id="1" name="Shape 330"/>
        <p:cNvGrpSpPr/>
        <p:nvPr/>
      </p:nvGrpSpPr>
      <p:grpSpPr>
        <a:xfrm>
          <a:off x="0" y="0"/>
          <a:ext cx="0" cy="0"/>
          <a:chOff x="0" y="0"/>
          <a:chExt cx="0" cy="0"/>
        </a:xfrm>
      </p:grpSpPr>
      <p:sp>
        <p:nvSpPr>
          <p:cNvPr id="331" name="Google Shape;331;p40"/>
          <p:cNvSpPr txBox="1">
            <a:spLocks noGrp="1"/>
          </p:cNvSpPr>
          <p:nvPr>
            <p:ph type="title"/>
          </p:nvPr>
        </p:nvSpPr>
        <p:spPr>
          <a:xfrm>
            <a:off x="796825" y="1794475"/>
            <a:ext cx="2394900" cy="4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32" name="Google Shape;332;p40"/>
          <p:cNvSpPr txBox="1">
            <a:spLocks noGrp="1"/>
          </p:cNvSpPr>
          <p:nvPr>
            <p:ph type="subTitle" idx="1"/>
          </p:nvPr>
        </p:nvSpPr>
        <p:spPr>
          <a:xfrm>
            <a:off x="796825" y="2162984"/>
            <a:ext cx="2394900" cy="6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33" name="Google Shape;333;p40"/>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334" name="Google Shape;334;p40"/>
          <p:cNvSpPr txBox="1">
            <a:spLocks noGrp="1"/>
          </p:cNvSpPr>
          <p:nvPr>
            <p:ph type="title" idx="3"/>
          </p:nvPr>
        </p:nvSpPr>
        <p:spPr>
          <a:xfrm>
            <a:off x="3374525" y="1794475"/>
            <a:ext cx="2394900" cy="4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35" name="Google Shape;335;p40"/>
          <p:cNvSpPr txBox="1">
            <a:spLocks noGrp="1"/>
          </p:cNvSpPr>
          <p:nvPr>
            <p:ph type="subTitle" idx="4"/>
          </p:nvPr>
        </p:nvSpPr>
        <p:spPr>
          <a:xfrm>
            <a:off x="3374525" y="2162984"/>
            <a:ext cx="2394900" cy="6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36" name="Google Shape;336;p40"/>
          <p:cNvSpPr txBox="1">
            <a:spLocks noGrp="1"/>
          </p:cNvSpPr>
          <p:nvPr>
            <p:ph type="title" idx="5"/>
          </p:nvPr>
        </p:nvSpPr>
        <p:spPr>
          <a:xfrm>
            <a:off x="796825" y="3472591"/>
            <a:ext cx="2394900" cy="4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37" name="Google Shape;337;p40"/>
          <p:cNvSpPr txBox="1">
            <a:spLocks noGrp="1"/>
          </p:cNvSpPr>
          <p:nvPr>
            <p:ph type="subTitle" idx="6"/>
          </p:nvPr>
        </p:nvSpPr>
        <p:spPr>
          <a:xfrm>
            <a:off x="796825" y="3841100"/>
            <a:ext cx="2394900" cy="6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38" name="Google Shape;338;p40"/>
          <p:cNvSpPr txBox="1">
            <a:spLocks noGrp="1"/>
          </p:cNvSpPr>
          <p:nvPr>
            <p:ph type="title" idx="7"/>
          </p:nvPr>
        </p:nvSpPr>
        <p:spPr>
          <a:xfrm>
            <a:off x="3374525" y="3472591"/>
            <a:ext cx="2394900" cy="4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39" name="Google Shape;339;p40"/>
          <p:cNvSpPr txBox="1">
            <a:spLocks noGrp="1"/>
          </p:cNvSpPr>
          <p:nvPr>
            <p:ph type="subTitle" idx="8"/>
          </p:nvPr>
        </p:nvSpPr>
        <p:spPr>
          <a:xfrm>
            <a:off x="3374525" y="3841100"/>
            <a:ext cx="2394900" cy="6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40" name="Google Shape;340;p40"/>
          <p:cNvSpPr txBox="1">
            <a:spLocks noGrp="1"/>
          </p:cNvSpPr>
          <p:nvPr>
            <p:ph type="title" idx="9"/>
          </p:nvPr>
        </p:nvSpPr>
        <p:spPr>
          <a:xfrm>
            <a:off x="5952150" y="1794475"/>
            <a:ext cx="2394900" cy="4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41" name="Google Shape;341;p40"/>
          <p:cNvSpPr txBox="1">
            <a:spLocks noGrp="1"/>
          </p:cNvSpPr>
          <p:nvPr>
            <p:ph type="subTitle" idx="13"/>
          </p:nvPr>
        </p:nvSpPr>
        <p:spPr>
          <a:xfrm>
            <a:off x="5952150" y="2162984"/>
            <a:ext cx="2394900" cy="6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42" name="Google Shape;342;p40"/>
          <p:cNvSpPr txBox="1">
            <a:spLocks noGrp="1"/>
          </p:cNvSpPr>
          <p:nvPr>
            <p:ph type="title" idx="14"/>
          </p:nvPr>
        </p:nvSpPr>
        <p:spPr>
          <a:xfrm>
            <a:off x="5952150" y="3472591"/>
            <a:ext cx="2394900" cy="4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43" name="Google Shape;343;p40"/>
          <p:cNvSpPr txBox="1">
            <a:spLocks noGrp="1"/>
          </p:cNvSpPr>
          <p:nvPr>
            <p:ph type="subTitle" idx="15"/>
          </p:nvPr>
        </p:nvSpPr>
        <p:spPr>
          <a:xfrm>
            <a:off x="5952150" y="3841100"/>
            <a:ext cx="2394900" cy="6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344" name="Google Shape;344;p40"/>
          <p:cNvPicPr preferRelativeResize="0"/>
          <p:nvPr/>
        </p:nvPicPr>
        <p:blipFill rotWithShape="1">
          <a:blip r:embed="rId2">
            <a:alphaModFix/>
          </a:blip>
          <a:srcRect/>
          <a:stretch/>
        </p:blipFill>
        <p:spPr>
          <a:xfrm rot="-10059469">
            <a:off x="-250407" y="191408"/>
            <a:ext cx="1320763" cy="3203783"/>
          </a:xfrm>
          <a:prstGeom prst="rect">
            <a:avLst/>
          </a:prstGeom>
          <a:noFill/>
          <a:ln>
            <a:noFill/>
          </a:ln>
        </p:spPr>
      </p:pic>
      <p:pic>
        <p:nvPicPr>
          <p:cNvPr id="345" name="Google Shape;345;p40"/>
          <p:cNvPicPr preferRelativeResize="0"/>
          <p:nvPr/>
        </p:nvPicPr>
        <p:blipFill rotWithShape="1">
          <a:blip r:embed="rId3">
            <a:alphaModFix/>
          </a:blip>
          <a:srcRect/>
          <a:stretch/>
        </p:blipFill>
        <p:spPr>
          <a:xfrm rot="5400000" flipH="1">
            <a:off x="-327025" y="-99117"/>
            <a:ext cx="1179500" cy="1528135"/>
          </a:xfrm>
          <a:prstGeom prst="rect">
            <a:avLst/>
          </a:prstGeom>
          <a:noFill/>
          <a:ln>
            <a:noFill/>
          </a:ln>
        </p:spPr>
      </p:pic>
      <p:pic>
        <p:nvPicPr>
          <p:cNvPr id="346" name="Google Shape;346;p40"/>
          <p:cNvPicPr preferRelativeResize="0"/>
          <p:nvPr/>
        </p:nvPicPr>
        <p:blipFill rotWithShape="1">
          <a:blip r:embed="rId4">
            <a:alphaModFix/>
          </a:blip>
          <a:srcRect/>
          <a:stretch/>
        </p:blipFill>
        <p:spPr>
          <a:xfrm rot="-3">
            <a:off x="7978008" y="2558906"/>
            <a:ext cx="1796434" cy="4090188"/>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4">
  <p:cSld name="CUSTOM_10">
    <p:spTree>
      <p:nvGrpSpPr>
        <p:cNvPr id="1" name="Shape 347"/>
        <p:cNvGrpSpPr/>
        <p:nvPr/>
      </p:nvGrpSpPr>
      <p:grpSpPr>
        <a:xfrm>
          <a:off x="0" y="0"/>
          <a:ext cx="0" cy="0"/>
          <a:chOff x="0" y="0"/>
          <a:chExt cx="0" cy="0"/>
        </a:xfrm>
      </p:grpSpPr>
      <p:sp>
        <p:nvSpPr>
          <p:cNvPr id="348" name="Google Shape;348;p41"/>
          <p:cNvSpPr txBox="1">
            <a:spLocks noGrp="1"/>
          </p:cNvSpPr>
          <p:nvPr>
            <p:ph type="title"/>
          </p:nvPr>
        </p:nvSpPr>
        <p:spPr>
          <a:xfrm>
            <a:off x="2198350" y="2668322"/>
            <a:ext cx="2169600" cy="44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49" name="Google Shape;349;p41"/>
          <p:cNvSpPr txBox="1">
            <a:spLocks noGrp="1"/>
          </p:cNvSpPr>
          <p:nvPr>
            <p:ph type="subTitle" idx="1"/>
          </p:nvPr>
        </p:nvSpPr>
        <p:spPr>
          <a:xfrm>
            <a:off x="2198350" y="3025358"/>
            <a:ext cx="2169600" cy="88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50" name="Google Shape;350;p41"/>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351" name="Google Shape;351;p41"/>
          <p:cNvSpPr txBox="1">
            <a:spLocks noGrp="1"/>
          </p:cNvSpPr>
          <p:nvPr>
            <p:ph type="title" idx="3"/>
          </p:nvPr>
        </p:nvSpPr>
        <p:spPr>
          <a:xfrm>
            <a:off x="4776050" y="2668322"/>
            <a:ext cx="2169600" cy="44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52" name="Google Shape;352;p41"/>
          <p:cNvSpPr txBox="1">
            <a:spLocks noGrp="1"/>
          </p:cNvSpPr>
          <p:nvPr>
            <p:ph type="subTitle" idx="4"/>
          </p:nvPr>
        </p:nvSpPr>
        <p:spPr>
          <a:xfrm>
            <a:off x="4776050" y="3025358"/>
            <a:ext cx="2169600" cy="88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353" name="Google Shape;353;p41"/>
          <p:cNvPicPr preferRelativeResize="0"/>
          <p:nvPr/>
        </p:nvPicPr>
        <p:blipFill rotWithShape="1">
          <a:blip r:embed="rId2">
            <a:alphaModFix/>
          </a:blip>
          <a:srcRect/>
          <a:stretch/>
        </p:blipFill>
        <p:spPr>
          <a:xfrm rot="3546976">
            <a:off x="-485442" y="-893769"/>
            <a:ext cx="1796434" cy="4090188"/>
          </a:xfrm>
          <a:prstGeom prst="rect">
            <a:avLst/>
          </a:prstGeom>
          <a:noFill/>
          <a:ln>
            <a:noFill/>
          </a:ln>
        </p:spPr>
      </p:pic>
      <p:pic>
        <p:nvPicPr>
          <p:cNvPr id="354" name="Google Shape;354;p41"/>
          <p:cNvPicPr preferRelativeResize="0"/>
          <p:nvPr/>
        </p:nvPicPr>
        <p:blipFill rotWithShape="1">
          <a:blip r:embed="rId3">
            <a:alphaModFix/>
          </a:blip>
          <a:srcRect/>
          <a:stretch/>
        </p:blipFill>
        <p:spPr>
          <a:xfrm rot="5400000">
            <a:off x="3365525" y="4494600"/>
            <a:ext cx="1393300" cy="1349250"/>
          </a:xfrm>
          <a:prstGeom prst="rect">
            <a:avLst/>
          </a:prstGeom>
          <a:noFill/>
          <a:ln>
            <a:noFill/>
          </a:ln>
        </p:spPr>
      </p:pic>
      <p:pic>
        <p:nvPicPr>
          <p:cNvPr id="355" name="Google Shape;355;p41"/>
          <p:cNvPicPr preferRelativeResize="0"/>
          <p:nvPr/>
        </p:nvPicPr>
        <p:blipFill rotWithShape="1">
          <a:blip r:embed="rId4">
            <a:alphaModFix/>
          </a:blip>
          <a:srcRect/>
          <a:stretch/>
        </p:blipFill>
        <p:spPr>
          <a:xfrm rot="-5400000">
            <a:off x="8218200" y="3327325"/>
            <a:ext cx="1659025" cy="1532125"/>
          </a:xfrm>
          <a:prstGeom prst="rect">
            <a:avLst/>
          </a:prstGeom>
          <a:noFill/>
          <a:ln>
            <a:noFill/>
          </a:ln>
        </p:spPr>
      </p:pic>
      <p:pic>
        <p:nvPicPr>
          <p:cNvPr id="356" name="Google Shape;356;p41"/>
          <p:cNvPicPr preferRelativeResize="0"/>
          <p:nvPr/>
        </p:nvPicPr>
        <p:blipFill rotWithShape="1">
          <a:blip r:embed="rId5">
            <a:alphaModFix/>
          </a:blip>
          <a:srcRect/>
          <a:stretch/>
        </p:blipFill>
        <p:spPr>
          <a:xfrm rot="-8611223">
            <a:off x="2644600" y="4491875"/>
            <a:ext cx="2835150" cy="2032750"/>
          </a:xfrm>
          <a:prstGeom prst="rect">
            <a:avLst/>
          </a:prstGeom>
          <a:noFill/>
          <a:ln>
            <a:noFill/>
          </a:ln>
        </p:spPr>
      </p:pic>
      <p:pic>
        <p:nvPicPr>
          <p:cNvPr id="357" name="Google Shape;357;p41"/>
          <p:cNvPicPr preferRelativeResize="0"/>
          <p:nvPr/>
        </p:nvPicPr>
        <p:blipFill rotWithShape="1">
          <a:blip r:embed="rId2">
            <a:alphaModFix/>
          </a:blip>
          <a:srcRect/>
          <a:stretch/>
        </p:blipFill>
        <p:spPr>
          <a:xfrm rot="-5400008">
            <a:off x="7571045" y="-1740127"/>
            <a:ext cx="2002458" cy="4559254"/>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713225" y="1950152"/>
            <a:ext cx="2537700" cy="463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60" name="Google Shape;360;p42"/>
          <p:cNvSpPr txBox="1">
            <a:spLocks noGrp="1"/>
          </p:cNvSpPr>
          <p:nvPr>
            <p:ph type="subTitle" idx="1"/>
          </p:nvPr>
        </p:nvSpPr>
        <p:spPr>
          <a:xfrm>
            <a:off x="713225" y="2298242"/>
            <a:ext cx="2537700" cy="885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61" name="Google Shape;361;p42"/>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362" name="Google Shape;362;p42"/>
          <p:cNvSpPr txBox="1">
            <a:spLocks noGrp="1"/>
          </p:cNvSpPr>
          <p:nvPr>
            <p:ph type="title" idx="3"/>
          </p:nvPr>
        </p:nvSpPr>
        <p:spPr>
          <a:xfrm>
            <a:off x="5893076" y="2888525"/>
            <a:ext cx="25377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63" name="Google Shape;363;p42"/>
          <p:cNvSpPr txBox="1">
            <a:spLocks noGrp="1"/>
          </p:cNvSpPr>
          <p:nvPr>
            <p:ph type="subTitle" idx="4"/>
          </p:nvPr>
        </p:nvSpPr>
        <p:spPr>
          <a:xfrm>
            <a:off x="5893075" y="3257026"/>
            <a:ext cx="2537700" cy="88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364" name="Google Shape;364;p42"/>
          <p:cNvPicPr preferRelativeResize="0"/>
          <p:nvPr/>
        </p:nvPicPr>
        <p:blipFill rotWithShape="1">
          <a:blip r:embed="rId2">
            <a:alphaModFix/>
          </a:blip>
          <a:srcRect/>
          <a:stretch/>
        </p:blipFill>
        <p:spPr>
          <a:xfrm rot="5400000">
            <a:off x="7734125" y="981213"/>
            <a:ext cx="1393300" cy="1349250"/>
          </a:xfrm>
          <a:prstGeom prst="rect">
            <a:avLst/>
          </a:prstGeom>
          <a:noFill/>
          <a:ln>
            <a:noFill/>
          </a:ln>
        </p:spPr>
      </p:pic>
      <p:pic>
        <p:nvPicPr>
          <p:cNvPr id="365" name="Google Shape;365;p42"/>
          <p:cNvPicPr preferRelativeResize="0"/>
          <p:nvPr/>
        </p:nvPicPr>
        <p:blipFill rotWithShape="1">
          <a:blip r:embed="rId3">
            <a:alphaModFix/>
          </a:blip>
          <a:srcRect/>
          <a:stretch/>
        </p:blipFill>
        <p:spPr>
          <a:xfrm rot="-5400000">
            <a:off x="-2150" y="3753987"/>
            <a:ext cx="1840875" cy="1700025"/>
          </a:xfrm>
          <a:prstGeom prst="rect">
            <a:avLst/>
          </a:prstGeom>
          <a:noFill/>
          <a:ln>
            <a:noFill/>
          </a:ln>
        </p:spPr>
      </p:pic>
      <p:pic>
        <p:nvPicPr>
          <p:cNvPr id="366" name="Google Shape;366;p42"/>
          <p:cNvPicPr preferRelativeResize="0"/>
          <p:nvPr/>
        </p:nvPicPr>
        <p:blipFill rotWithShape="1">
          <a:blip r:embed="rId4">
            <a:alphaModFix/>
          </a:blip>
          <a:srcRect/>
          <a:stretch/>
        </p:blipFill>
        <p:spPr>
          <a:xfrm rot="10800000">
            <a:off x="7557911" y="-473000"/>
            <a:ext cx="2372929" cy="1840875"/>
          </a:xfrm>
          <a:prstGeom prst="rect">
            <a:avLst/>
          </a:prstGeom>
          <a:noFill/>
          <a:ln>
            <a:noFill/>
          </a:ln>
        </p:spPr>
      </p:pic>
      <p:pic>
        <p:nvPicPr>
          <p:cNvPr id="367" name="Google Shape;367;p42"/>
          <p:cNvPicPr preferRelativeResize="0"/>
          <p:nvPr/>
        </p:nvPicPr>
        <p:blipFill rotWithShape="1">
          <a:blip r:embed="rId5">
            <a:alphaModFix/>
          </a:blip>
          <a:srcRect/>
          <a:stretch/>
        </p:blipFill>
        <p:spPr>
          <a:xfrm rot="7597377">
            <a:off x="6083001" y="-2198807"/>
            <a:ext cx="2386824" cy="4381382"/>
          </a:xfrm>
          <a:prstGeom prst="rect">
            <a:avLst/>
          </a:prstGeom>
          <a:noFill/>
          <a:ln>
            <a:noFill/>
          </a:ln>
        </p:spPr>
      </p:pic>
      <p:pic>
        <p:nvPicPr>
          <p:cNvPr id="368" name="Google Shape;368;p42"/>
          <p:cNvPicPr preferRelativeResize="0"/>
          <p:nvPr/>
        </p:nvPicPr>
        <p:blipFill rotWithShape="1">
          <a:blip r:embed="rId6">
            <a:alphaModFix/>
          </a:blip>
          <a:srcRect/>
          <a:stretch/>
        </p:blipFill>
        <p:spPr>
          <a:xfrm rot="10799990">
            <a:off x="-984822" y="704320"/>
            <a:ext cx="1774244" cy="403966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CUSTOM_20">
    <p:spTree>
      <p:nvGrpSpPr>
        <p:cNvPr id="1" name="Shape 369"/>
        <p:cNvGrpSpPr/>
        <p:nvPr/>
      </p:nvGrpSpPr>
      <p:grpSpPr>
        <a:xfrm>
          <a:off x="0" y="0"/>
          <a:ext cx="0" cy="0"/>
          <a:chOff x="0" y="0"/>
          <a:chExt cx="0" cy="0"/>
        </a:xfrm>
      </p:grpSpPr>
      <p:sp>
        <p:nvSpPr>
          <p:cNvPr id="370" name="Google Shape;370;p43"/>
          <p:cNvSpPr txBox="1">
            <a:spLocks noGrp="1"/>
          </p:cNvSpPr>
          <p:nvPr>
            <p:ph type="title"/>
          </p:nvPr>
        </p:nvSpPr>
        <p:spPr>
          <a:xfrm>
            <a:off x="988581" y="1246806"/>
            <a:ext cx="2169600" cy="44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1" name="Google Shape;371;p43"/>
          <p:cNvSpPr txBox="1">
            <a:spLocks noGrp="1"/>
          </p:cNvSpPr>
          <p:nvPr>
            <p:ph type="subTitle" idx="1"/>
          </p:nvPr>
        </p:nvSpPr>
        <p:spPr>
          <a:xfrm>
            <a:off x="988581" y="1603842"/>
            <a:ext cx="2169600" cy="88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72" name="Google Shape;372;p43"/>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373" name="Google Shape;373;p43"/>
          <p:cNvSpPr txBox="1">
            <a:spLocks noGrp="1"/>
          </p:cNvSpPr>
          <p:nvPr>
            <p:ph type="title" idx="3"/>
          </p:nvPr>
        </p:nvSpPr>
        <p:spPr>
          <a:xfrm>
            <a:off x="988581" y="3123387"/>
            <a:ext cx="2169600" cy="44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4" name="Google Shape;374;p43"/>
          <p:cNvSpPr txBox="1">
            <a:spLocks noGrp="1"/>
          </p:cNvSpPr>
          <p:nvPr>
            <p:ph type="subTitle" idx="4"/>
          </p:nvPr>
        </p:nvSpPr>
        <p:spPr>
          <a:xfrm>
            <a:off x="988581" y="3480422"/>
            <a:ext cx="2169600" cy="88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75" name="Google Shape;375;p43"/>
          <p:cNvSpPr txBox="1">
            <a:spLocks noGrp="1"/>
          </p:cNvSpPr>
          <p:nvPr>
            <p:ph type="title" idx="5"/>
          </p:nvPr>
        </p:nvSpPr>
        <p:spPr>
          <a:xfrm>
            <a:off x="3372606" y="1246819"/>
            <a:ext cx="2169600" cy="44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6" name="Google Shape;376;p43"/>
          <p:cNvSpPr txBox="1">
            <a:spLocks noGrp="1"/>
          </p:cNvSpPr>
          <p:nvPr>
            <p:ph type="subTitle" idx="6"/>
          </p:nvPr>
        </p:nvSpPr>
        <p:spPr>
          <a:xfrm>
            <a:off x="3372606" y="1603854"/>
            <a:ext cx="2169600" cy="88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377" name="Google Shape;377;p43"/>
          <p:cNvPicPr preferRelativeResize="0"/>
          <p:nvPr/>
        </p:nvPicPr>
        <p:blipFill rotWithShape="1">
          <a:blip r:embed="rId2">
            <a:alphaModFix/>
          </a:blip>
          <a:srcRect/>
          <a:stretch/>
        </p:blipFill>
        <p:spPr>
          <a:xfrm rot="3546976">
            <a:off x="-485442" y="-1198569"/>
            <a:ext cx="1796434" cy="4090188"/>
          </a:xfrm>
          <a:prstGeom prst="rect">
            <a:avLst/>
          </a:prstGeom>
          <a:noFill/>
          <a:ln>
            <a:noFill/>
          </a:ln>
        </p:spPr>
      </p:pic>
      <p:pic>
        <p:nvPicPr>
          <p:cNvPr id="378" name="Google Shape;378;p43"/>
          <p:cNvPicPr preferRelativeResize="0"/>
          <p:nvPr/>
        </p:nvPicPr>
        <p:blipFill rotWithShape="1">
          <a:blip r:embed="rId3">
            <a:alphaModFix/>
          </a:blip>
          <a:srcRect/>
          <a:stretch/>
        </p:blipFill>
        <p:spPr>
          <a:xfrm rot="10800000" flipH="1">
            <a:off x="7789500" y="-310000"/>
            <a:ext cx="1572000" cy="2036650"/>
          </a:xfrm>
          <a:prstGeom prst="rect">
            <a:avLst/>
          </a:prstGeom>
          <a:noFill/>
          <a:ln>
            <a:noFill/>
          </a:ln>
        </p:spPr>
      </p:pic>
      <p:sp>
        <p:nvSpPr>
          <p:cNvPr id="379" name="Google Shape;379;p43"/>
          <p:cNvSpPr txBox="1">
            <a:spLocks noGrp="1"/>
          </p:cNvSpPr>
          <p:nvPr>
            <p:ph type="title" idx="7"/>
          </p:nvPr>
        </p:nvSpPr>
        <p:spPr>
          <a:xfrm>
            <a:off x="3373394" y="3139512"/>
            <a:ext cx="2169600" cy="44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80" name="Google Shape;380;p43"/>
          <p:cNvSpPr txBox="1">
            <a:spLocks noGrp="1"/>
          </p:cNvSpPr>
          <p:nvPr>
            <p:ph type="subTitle" idx="8"/>
          </p:nvPr>
        </p:nvSpPr>
        <p:spPr>
          <a:xfrm>
            <a:off x="3373394" y="3496547"/>
            <a:ext cx="2169600" cy="88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381" name="Google Shape;381;p43"/>
          <p:cNvPicPr preferRelativeResize="0"/>
          <p:nvPr/>
        </p:nvPicPr>
        <p:blipFill rotWithShape="1">
          <a:blip r:embed="rId4">
            <a:alphaModFix/>
          </a:blip>
          <a:srcRect/>
          <a:stretch/>
        </p:blipFill>
        <p:spPr>
          <a:xfrm rot="-6180706">
            <a:off x="5385563" y="2105288"/>
            <a:ext cx="2059525" cy="499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 name="Shape 382"/>
        <p:cNvGrpSpPr/>
        <p:nvPr/>
      </p:nvGrpSpPr>
      <p:grpSpPr>
        <a:xfrm>
          <a:off x="0" y="0"/>
          <a:ext cx="0" cy="0"/>
          <a:chOff x="0" y="0"/>
          <a:chExt cx="0" cy="0"/>
        </a:xfrm>
      </p:grpSpPr>
      <p:sp>
        <p:nvSpPr>
          <p:cNvPr id="383" name="Google Shape;383;p44"/>
          <p:cNvSpPr txBox="1">
            <a:spLocks noGrp="1"/>
          </p:cNvSpPr>
          <p:nvPr>
            <p:ph type="subTitle" idx="1"/>
          </p:nvPr>
        </p:nvSpPr>
        <p:spPr>
          <a:xfrm>
            <a:off x="727575" y="2064075"/>
            <a:ext cx="3701100" cy="202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a:endParaRPr/>
          </a:p>
        </p:txBody>
      </p:sp>
      <p:sp>
        <p:nvSpPr>
          <p:cNvPr id="384" name="Google Shape;384;p44"/>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385" name="Google Shape;385;p44"/>
          <p:cNvSpPr txBox="1">
            <a:spLocks noGrp="1"/>
          </p:cNvSpPr>
          <p:nvPr>
            <p:ph type="subTitle" idx="2"/>
          </p:nvPr>
        </p:nvSpPr>
        <p:spPr>
          <a:xfrm>
            <a:off x="4729750" y="2064075"/>
            <a:ext cx="3701100" cy="202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a:endParaRPr/>
          </a:p>
        </p:txBody>
      </p:sp>
      <p:pic>
        <p:nvPicPr>
          <p:cNvPr id="386" name="Google Shape;386;p44"/>
          <p:cNvPicPr preferRelativeResize="0"/>
          <p:nvPr/>
        </p:nvPicPr>
        <p:blipFill rotWithShape="1">
          <a:blip r:embed="rId2">
            <a:alphaModFix/>
          </a:blip>
          <a:srcRect/>
          <a:stretch/>
        </p:blipFill>
        <p:spPr>
          <a:xfrm rot="10800000">
            <a:off x="-698700" y="376250"/>
            <a:ext cx="1812850" cy="1406350"/>
          </a:xfrm>
          <a:prstGeom prst="rect">
            <a:avLst/>
          </a:prstGeom>
          <a:noFill/>
          <a:ln>
            <a:noFill/>
          </a:ln>
        </p:spPr>
      </p:pic>
      <p:pic>
        <p:nvPicPr>
          <p:cNvPr id="387" name="Google Shape;387;p44"/>
          <p:cNvPicPr preferRelativeResize="0"/>
          <p:nvPr/>
        </p:nvPicPr>
        <p:blipFill rotWithShape="1">
          <a:blip r:embed="rId3">
            <a:alphaModFix/>
          </a:blip>
          <a:srcRect/>
          <a:stretch/>
        </p:blipFill>
        <p:spPr>
          <a:xfrm rot="10800000" flipH="1">
            <a:off x="8093575" y="70425"/>
            <a:ext cx="1209425" cy="1566900"/>
          </a:xfrm>
          <a:prstGeom prst="rect">
            <a:avLst/>
          </a:prstGeom>
          <a:noFill/>
          <a:ln>
            <a:noFill/>
          </a:ln>
        </p:spPr>
      </p:pic>
      <p:pic>
        <p:nvPicPr>
          <p:cNvPr id="388" name="Google Shape;388;p44"/>
          <p:cNvPicPr preferRelativeResize="0"/>
          <p:nvPr/>
        </p:nvPicPr>
        <p:blipFill rotWithShape="1">
          <a:blip r:embed="rId4">
            <a:alphaModFix/>
          </a:blip>
          <a:srcRect/>
          <a:stretch/>
        </p:blipFill>
        <p:spPr>
          <a:xfrm rot="5400007">
            <a:off x="2889925" y="3276801"/>
            <a:ext cx="1271700" cy="3084848"/>
          </a:xfrm>
          <a:prstGeom prst="rect">
            <a:avLst/>
          </a:prstGeom>
          <a:noFill/>
          <a:ln>
            <a:noFill/>
          </a:ln>
        </p:spPr>
      </p:pic>
      <p:pic>
        <p:nvPicPr>
          <p:cNvPr id="389" name="Google Shape;389;p44"/>
          <p:cNvPicPr preferRelativeResize="0"/>
          <p:nvPr/>
        </p:nvPicPr>
        <p:blipFill rotWithShape="1">
          <a:blip r:embed="rId5">
            <a:alphaModFix/>
          </a:blip>
          <a:srcRect/>
          <a:stretch/>
        </p:blipFill>
        <p:spPr>
          <a:xfrm rot="-5400008">
            <a:off x="4467345" y="3044473"/>
            <a:ext cx="2002458" cy="4559254"/>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1">
  <p:cSld name="CUSTOM_21">
    <p:spTree>
      <p:nvGrpSpPr>
        <p:cNvPr id="1" name="Shape 390"/>
        <p:cNvGrpSpPr/>
        <p:nvPr/>
      </p:nvGrpSpPr>
      <p:grpSpPr>
        <a:xfrm>
          <a:off x="0" y="0"/>
          <a:ext cx="0" cy="0"/>
          <a:chOff x="0" y="0"/>
          <a:chExt cx="0" cy="0"/>
        </a:xfrm>
      </p:grpSpPr>
      <p:sp>
        <p:nvSpPr>
          <p:cNvPr id="391" name="Google Shape;391;p45"/>
          <p:cNvSpPr txBox="1">
            <a:spLocks noGrp="1"/>
          </p:cNvSpPr>
          <p:nvPr>
            <p:ph type="subTitle" idx="1"/>
          </p:nvPr>
        </p:nvSpPr>
        <p:spPr>
          <a:xfrm>
            <a:off x="981375" y="1998708"/>
            <a:ext cx="4061700" cy="193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a:endParaRPr/>
          </a:p>
        </p:txBody>
      </p:sp>
      <p:sp>
        <p:nvSpPr>
          <p:cNvPr id="392" name="Google Shape;392;p45"/>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pic>
        <p:nvPicPr>
          <p:cNvPr id="393" name="Google Shape;393;p45"/>
          <p:cNvPicPr preferRelativeResize="0"/>
          <p:nvPr/>
        </p:nvPicPr>
        <p:blipFill rotWithShape="1">
          <a:blip r:embed="rId2">
            <a:alphaModFix/>
          </a:blip>
          <a:srcRect/>
          <a:stretch/>
        </p:blipFill>
        <p:spPr>
          <a:xfrm rot="3546976">
            <a:off x="-485442" y="-893769"/>
            <a:ext cx="1796434" cy="4090188"/>
          </a:xfrm>
          <a:prstGeom prst="rect">
            <a:avLst/>
          </a:prstGeom>
          <a:noFill/>
          <a:ln>
            <a:noFill/>
          </a:ln>
        </p:spPr>
      </p:pic>
      <p:pic>
        <p:nvPicPr>
          <p:cNvPr id="394" name="Google Shape;394;p45"/>
          <p:cNvPicPr preferRelativeResize="0"/>
          <p:nvPr/>
        </p:nvPicPr>
        <p:blipFill rotWithShape="1">
          <a:blip r:embed="rId3">
            <a:alphaModFix/>
          </a:blip>
          <a:srcRect/>
          <a:stretch/>
        </p:blipFill>
        <p:spPr>
          <a:xfrm rot="10800000" flipH="1">
            <a:off x="7789500" y="-310000"/>
            <a:ext cx="1572000" cy="2036650"/>
          </a:xfrm>
          <a:prstGeom prst="rect">
            <a:avLst/>
          </a:prstGeom>
          <a:noFill/>
          <a:ln>
            <a:noFill/>
          </a:ln>
        </p:spPr>
      </p:pic>
      <p:pic>
        <p:nvPicPr>
          <p:cNvPr id="395" name="Google Shape;395;p45"/>
          <p:cNvPicPr preferRelativeResize="0"/>
          <p:nvPr/>
        </p:nvPicPr>
        <p:blipFill rotWithShape="1">
          <a:blip r:embed="rId4">
            <a:alphaModFix/>
          </a:blip>
          <a:srcRect/>
          <a:stretch/>
        </p:blipFill>
        <p:spPr>
          <a:xfrm rot="-5400000">
            <a:off x="2031350" y="3095450"/>
            <a:ext cx="1724400" cy="418290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2">
  <p:cSld name="CUSTOM_29">
    <p:spTree>
      <p:nvGrpSpPr>
        <p:cNvPr id="1" name="Shape 396"/>
        <p:cNvGrpSpPr/>
        <p:nvPr/>
      </p:nvGrpSpPr>
      <p:grpSpPr>
        <a:xfrm>
          <a:off x="0" y="0"/>
          <a:ext cx="0" cy="0"/>
          <a:chOff x="0" y="0"/>
          <a:chExt cx="0" cy="0"/>
        </a:xfrm>
      </p:grpSpPr>
      <p:sp>
        <p:nvSpPr>
          <p:cNvPr id="397" name="Google Shape;397;p46"/>
          <p:cNvSpPr txBox="1">
            <a:spLocks noGrp="1"/>
          </p:cNvSpPr>
          <p:nvPr>
            <p:ph type="subTitle" idx="1"/>
          </p:nvPr>
        </p:nvSpPr>
        <p:spPr>
          <a:xfrm>
            <a:off x="4029375" y="1998708"/>
            <a:ext cx="4061700" cy="193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a:endParaRPr/>
          </a:p>
        </p:txBody>
      </p:sp>
      <p:sp>
        <p:nvSpPr>
          <p:cNvPr id="398" name="Google Shape;398;p46"/>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pic>
        <p:nvPicPr>
          <p:cNvPr id="399" name="Google Shape;399;p46"/>
          <p:cNvPicPr preferRelativeResize="0"/>
          <p:nvPr/>
        </p:nvPicPr>
        <p:blipFill rotWithShape="1">
          <a:blip r:embed="rId2">
            <a:alphaModFix/>
          </a:blip>
          <a:srcRect/>
          <a:stretch/>
        </p:blipFill>
        <p:spPr>
          <a:xfrm rot="-3546976" flipH="1">
            <a:off x="7847308" y="-893769"/>
            <a:ext cx="1796434" cy="4090188"/>
          </a:xfrm>
          <a:prstGeom prst="rect">
            <a:avLst/>
          </a:prstGeom>
          <a:noFill/>
          <a:ln>
            <a:noFill/>
          </a:ln>
        </p:spPr>
      </p:pic>
      <p:pic>
        <p:nvPicPr>
          <p:cNvPr id="400" name="Google Shape;400;p46"/>
          <p:cNvPicPr preferRelativeResize="0"/>
          <p:nvPr/>
        </p:nvPicPr>
        <p:blipFill rotWithShape="1">
          <a:blip r:embed="rId3">
            <a:alphaModFix/>
          </a:blip>
          <a:srcRect/>
          <a:stretch/>
        </p:blipFill>
        <p:spPr>
          <a:xfrm rot="10800000">
            <a:off x="-203200" y="-310000"/>
            <a:ext cx="1572000" cy="2036650"/>
          </a:xfrm>
          <a:prstGeom prst="rect">
            <a:avLst/>
          </a:prstGeom>
          <a:noFill/>
          <a:ln>
            <a:noFill/>
          </a:ln>
        </p:spPr>
      </p:pic>
      <p:pic>
        <p:nvPicPr>
          <p:cNvPr id="401" name="Google Shape;401;p46"/>
          <p:cNvPicPr preferRelativeResize="0"/>
          <p:nvPr/>
        </p:nvPicPr>
        <p:blipFill rotWithShape="1">
          <a:blip r:embed="rId4">
            <a:alphaModFix/>
          </a:blip>
          <a:srcRect/>
          <a:stretch/>
        </p:blipFill>
        <p:spPr>
          <a:xfrm rot="-5400000">
            <a:off x="5650100" y="3034450"/>
            <a:ext cx="1724400" cy="41829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402"/>
        <p:cNvGrpSpPr/>
        <p:nvPr/>
      </p:nvGrpSpPr>
      <p:grpSpPr>
        <a:xfrm>
          <a:off x="0" y="0"/>
          <a:ext cx="0" cy="0"/>
          <a:chOff x="0" y="0"/>
          <a:chExt cx="0" cy="0"/>
        </a:xfrm>
      </p:grpSpPr>
      <p:sp>
        <p:nvSpPr>
          <p:cNvPr id="403" name="Google Shape;403;p47"/>
          <p:cNvSpPr txBox="1">
            <a:spLocks noGrp="1"/>
          </p:cNvSpPr>
          <p:nvPr>
            <p:ph type="title"/>
          </p:nvPr>
        </p:nvSpPr>
        <p:spPr>
          <a:xfrm>
            <a:off x="2519813" y="730000"/>
            <a:ext cx="4444500" cy="63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3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04" name="Google Shape;404;p47"/>
          <p:cNvSpPr txBox="1">
            <a:spLocks noGrp="1"/>
          </p:cNvSpPr>
          <p:nvPr>
            <p:ph type="subTitle" idx="1"/>
          </p:nvPr>
        </p:nvSpPr>
        <p:spPr>
          <a:xfrm>
            <a:off x="2519813" y="1291600"/>
            <a:ext cx="4444500" cy="45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solidFill>
                  <a:srgbClr val="242424"/>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05" name="Google Shape;405;p47"/>
          <p:cNvSpPr txBox="1">
            <a:spLocks noGrp="1"/>
          </p:cNvSpPr>
          <p:nvPr>
            <p:ph type="title" idx="2"/>
          </p:nvPr>
        </p:nvSpPr>
        <p:spPr>
          <a:xfrm>
            <a:off x="2519813" y="2062050"/>
            <a:ext cx="4444500" cy="63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3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06" name="Google Shape;406;p47"/>
          <p:cNvSpPr txBox="1">
            <a:spLocks noGrp="1"/>
          </p:cNvSpPr>
          <p:nvPr>
            <p:ph type="subTitle" idx="3"/>
          </p:nvPr>
        </p:nvSpPr>
        <p:spPr>
          <a:xfrm>
            <a:off x="2519813" y="2623650"/>
            <a:ext cx="4444500" cy="45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solidFill>
                  <a:srgbClr val="242424"/>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07" name="Google Shape;407;p47"/>
          <p:cNvSpPr txBox="1">
            <a:spLocks noGrp="1"/>
          </p:cNvSpPr>
          <p:nvPr>
            <p:ph type="title" idx="4"/>
          </p:nvPr>
        </p:nvSpPr>
        <p:spPr>
          <a:xfrm>
            <a:off x="2519813" y="3394100"/>
            <a:ext cx="4444500" cy="63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3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08" name="Google Shape;408;p47"/>
          <p:cNvSpPr txBox="1">
            <a:spLocks noGrp="1"/>
          </p:cNvSpPr>
          <p:nvPr>
            <p:ph type="subTitle" idx="5"/>
          </p:nvPr>
        </p:nvSpPr>
        <p:spPr>
          <a:xfrm>
            <a:off x="2349863" y="3955700"/>
            <a:ext cx="4784400" cy="45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solidFill>
                  <a:srgbClr val="242424"/>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409" name="Google Shape;409;p47"/>
          <p:cNvPicPr preferRelativeResize="0"/>
          <p:nvPr/>
        </p:nvPicPr>
        <p:blipFill rotWithShape="1">
          <a:blip r:embed="rId2">
            <a:alphaModFix/>
          </a:blip>
          <a:srcRect/>
          <a:stretch/>
        </p:blipFill>
        <p:spPr>
          <a:xfrm rot="-2700007" flipH="1">
            <a:off x="25048" y="82573"/>
            <a:ext cx="1572004" cy="3813303"/>
          </a:xfrm>
          <a:prstGeom prst="rect">
            <a:avLst/>
          </a:prstGeom>
          <a:noFill/>
          <a:ln>
            <a:noFill/>
          </a:ln>
        </p:spPr>
      </p:pic>
      <p:pic>
        <p:nvPicPr>
          <p:cNvPr id="410" name="Google Shape;410;p47"/>
          <p:cNvPicPr preferRelativeResize="0"/>
          <p:nvPr/>
        </p:nvPicPr>
        <p:blipFill rotWithShape="1">
          <a:blip r:embed="rId3">
            <a:alphaModFix/>
          </a:blip>
          <a:srcRect/>
          <a:stretch/>
        </p:blipFill>
        <p:spPr>
          <a:xfrm rot="4778591">
            <a:off x="-1087250" y="975950"/>
            <a:ext cx="3084300" cy="2211400"/>
          </a:xfrm>
          <a:prstGeom prst="rect">
            <a:avLst/>
          </a:prstGeom>
          <a:noFill/>
          <a:ln>
            <a:noFill/>
          </a:ln>
        </p:spPr>
      </p:pic>
      <p:pic>
        <p:nvPicPr>
          <p:cNvPr id="411" name="Google Shape;411;p47"/>
          <p:cNvPicPr preferRelativeResize="0"/>
          <p:nvPr/>
        </p:nvPicPr>
        <p:blipFill rotWithShape="1">
          <a:blip r:embed="rId4">
            <a:alphaModFix/>
          </a:blip>
          <a:srcRect/>
          <a:stretch/>
        </p:blipFill>
        <p:spPr>
          <a:xfrm rot="10800000">
            <a:off x="6969861" y="3334438"/>
            <a:ext cx="2372929" cy="1840875"/>
          </a:xfrm>
          <a:prstGeom prst="rect">
            <a:avLst/>
          </a:prstGeom>
          <a:noFill/>
          <a:ln>
            <a:noFill/>
          </a:ln>
        </p:spPr>
      </p:pic>
      <p:pic>
        <p:nvPicPr>
          <p:cNvPr id="412" name="Google Shape;412;p47"/>
          <p:cNvPicPr preferRelativeResize="0"/>
          <p:nvPr/>
        </p:nvPicPr>
        <p:blipFill rotWithShape="1">
          <a:blip r:embed="rId5">
            <a:alphaModFix/>
          </a:blip>
          <a:srcRect/>
          <a:stretch/>
        </p:blipFill>
        <p:spPr>
          <a:xfrm rot="5400000">
            <a:off x="7302250" y="2628225"/>
            <a:ext cx="1393300" cy="1349250"/>
          </a:xfrm>
          <a:prstGeom prst="rect">
            <a:avLst/>
          </a:prstGeom>
          <a:noFill/>
          <a:ln>
            <a:noFill/>
          </a:ln>
        </p:spPr>
      </p:pic>
      <p:pic>
        <p:nvPicPr>
          <p:cNvPr id="413" name="Google Shape;413;p47"/>
          <p:cNvPicPr preferRelativeResize="0"/>
          <p:nvPr/>
        </p:nvPicPr>
        <p:blipFill rotWithShape="1">
          <a:blip r:embed="rId6">
            <a:alphaModFix/>
          </a:blip>
          <a:srcRect/>
          <a:stretch/>
        </p:blipFill>
        <p:spPr>
          <a:xfrm rot="-8">
            <a:off x="7340345" y="292123"/>
            <a:ext cx="2002458" cy="4559254"/>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1">
  <p:cSld name="CUSTOM_22">
    <p:spTree>
      <p:nvGrpSpPr>
        <p:cNvPr id="1" name="Shape 414"/>
        <p:cNvGrpSpPr/>
        <p:nvPr/>
      </p:nvGrpSpPr>
      <p:grpSpPr>
        <a:xfrm>
          <a:off x="0" y="0"/>
          <a:ext cx="0" cy="0"/>
          <a:chOff x="0" y="0"/>
          <a:chExt cx="0" cy="0"/>
        </a:xfrm>
      </p:grpSpPr>
      <p:sp>
        <p:nvSpPr>
          <p:cNvPr id="415" name="Google Shape;415;p48"/>
          <p:cNvSpPr txBox="1">
            <a:spLocks noGrp="1"/>
          </p:cNvSpPr>
          <p:nvPr>
            <p:ph type="title"/>
          </p:nvPr>
        </p:nvSpPr>
        <p:spPr>
          <a:xfrm>
            <a:off x="2085675" y="1468448"/>
            <a:ext cx="2394900" cy="4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6" name="Google Shape;416;p48"/>
          <p:cNvSpPr txBox="1">
            <a:spLocks noGrp="1"/>
          </p:cNvSpPr>
          <p:nvPr>
            <p:ph type="subTitle" idx="1"/>
          </p:nvPr>
        </p:nvSpPr>
        <p:spPr>
          <a:xfrm>
            <a:off x="2085675" y="1836957"/>
            <a:ext cx="2394900" cy="6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17" name="Google Shape;417;p48"/>
          <p:cNvSpPr txBox="1">
            <a:spLocks noGrp="1"/>
          </p:cNvSpPr>
          <p:nvPr>
            <p:ph type="title" idx="2"/>
          </p:nvPr>
        </p:nvSpPr>
        <p:spPr>
          <a:xfrm>
            <a:off x="4663375" y="1468448"/>
            <a:ext cx="2394900" cy="4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
        <p:nvSpPr>
          <p:cNvPr id="418" name="Google Shape;418;p48"/>
          <p:cNvSpPr txBox="1">
            <a:spLocks noGrp="1"/>
          </p:cNvSpPr>
          <p:nvPr>
            <p:ph type="subTitle" idx="3"/>
          </p:nvPr>
        </p:nvSpPr>
        <p:spPr>
          <a:xfrm>
            <a:off x="4663375" y="1836957"/>
            <a:ext cx="2394900" cy="6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a:endParaRPr/>
          </a:p>
        </p:txBody>
      </p:sp>
      <p:sp>
        <p:nvSpPr>
          <p:cNvPr id="419" name="Google Shape;419;p48"/>
          <p:cNvSpPr txBox="1">
            <a:spLocks noGrp="1"/>
          </p:cNvSpPr>
          <p:nvPr>
            <p:ph type="title" idx="4"/>
          </p:nvPr>
        </p:nvSpPr>
        <p:spPr>
          <a:xfrm>
            <a:off x="2085675" y="3222764"/>
            <a:ext cx="2394900" cy="4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20" name="Google Shape;420;p48"/>
          <p:cNvSpPr txBox="1">
            <a:spLocks noGrp="1"/>
          </p:cNvSpPr>
          <p:nvPr>
            <p:ph type="subTitle" idx="5"/>
          </p:nvPr>
        </p:nvSpPr>
        <p:spPr>
          <a:xfrm>
            <a:off x="2085675" y="3591273"/>
            <a:ext cx="2394900" cy="6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21" name="Google Shape;421;p48"/>
          <p:cNvSpPr txBox="1">
            <a:spLocks noGrp="1"/>
          </p:cNvSpPr>
          <p:nvPr>
            <p:ph type="title" idx="6"/>
          </p:nvPr>
        </p:nvSpPr>
        <p:spPr>
          <a:xfrm>
            <a:off x="4663413" y="3236135"/>
            <a:ext cx="2394900" cy="4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
        <p:nvSpPr>
          <p:cNvPr id="422" name="Google Shape;422;p48"/>
          <p:cNvSpPr txBox="1">
            <a:spLocks noGrp="1"/>
          </p:cNvSpPr>
          <p:nvPr>
            <p:ph type="subTitle" idx="7"/>
          </p:nvPr>
        </p:nvSpPr>
        <p:spPr>
          <a:xfrm>
            <a:off x="4663412" y="3604644"/>
            <a:ext cx="2394900" cy="6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a:endParaRPr/>
          </a:p>
        </p:txBody>
      </p:sp>
      <p:pic>
        <p:nvPicPr>
          <p:cNvPr id="423" name="Google Shape;423;p48"/>
          <p:cNvPicPr preferRelativeResize="0"/>
          <p:nvPr/>
        </p:nvPicPr>
        <p:blipFill rotWithShape="1">
          <a:blip r:embed="rId2">
            <a:alphaModFix/>
          </a:blip>
          <a:srcRect/>
          <a:stretch/>
        </p:blipFill>
        <p:spPr>
          <a:xfrm rot="-10059469">
            <a:off x="-250407" y="191408"/>
            <a:ext cx="1320763" cy="3203783"/>
          </a:xfrm>
          <a:prstGeom prst="rect">
            <a:avLst/>
          </a:prstGeom>
          <a:noFill/>
          <a:ln>
            <a:noFill/>
          </a:ln>
        </p:spPr>
      </p:pic>
      <p:pic>
        <p:nvPicPr>
          <p:cNvPr id="424" name="Google Shape;424;p48"/>
          <p:cNvPicPr preferRelativeResize="0"/>
          <p:nvPr/>
        </p:nvPicPr>
        <p:blipFill rotWithShape="1">
          <a:blip r:embed="rId3">
            <a:alphaModFix/>
          </a:blip>
          <a:srcRect/>
          <a:stretch/>
        </p:blipFill>
        <p:spPr>
          <a:xfrm rot="5400000" flipH="1">
            <a:off x="-327025" y="-99117"/>
            <a:ext cx="1179500" cy="1528135"/>
          </a:xfrm>
          <a:prstGeom prst="rect">
            <a:avLst/>
          </a:prstGeom>
          <a:noFill/>
          <a:ln>
            <a:noFill/>
          </a:ln>
        </p:spPr>
      </p:pic>
      <p:sp>
        <p:nvSpPr>
          <p:cNvPr id="425" name="Google Shape;425;p48"/>
          <p:cNvSpPr txBox="1">
            <a:spLocks noGrp="1"/>
          </p:cNvSpPr>
          <p:nvPr>
            <p:ph type="title" idx="8"/>
          </p:nvPr>
        </p:nvSpPr>
        <p:spPr>
          <a:xfrm>
            <a:off x="2085675" y="906461"/>
            <a:ext cx="2394900" cy="63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3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26" name="Google Shape;426;p48"/>
          <p:cNvSpPr txBox="1">
            <a:spLocks noGrp="1"/>
          </p:cNvSpPr>
          <p:nvPr>
            <p:ph type="title" idx="9"/>
          </p:nvPr>
        </p:nvSpPr>
        <p:spPr>
          <a:xfrm>
            <a:off x="2085675" y="2673336"/>
            <a:ext cx="2394900" cy="63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3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27" name="Google Shape;427;p48"/>
          <p:cNvSpPr txBox="1">
            <a:spLocks noGrp="1"/>
          </p:cNvSpPr>
          <p:nvPr>
            <p:ph type="title" idx="13"/>
          </p:nvPr>
        </p:nvSpPr>
        <p:spPr>
          <a:xfrm>
            <a:off x="4663425" y="906456"/>
            <a:ext cx="2394900" cy="63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3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28" name="Google Shape;428;p48"/>
          <p:cNvSpPr txBox="1">
            <a:spLocks noGrp="1"/>
          </p:cNvSpPr>
          <p:nvPr>
            <p:ph type="title" idx="14"/>
          </p:nvPr>
        </p:nvSpPr>
        <p:spPr>
          <a:xfrm>
            <a:off x="4663338" y="2674556"/>
            <a:ext cx="2394900" cy="63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3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pic>
        <p:nvPicPr>
          <p:cNvPr id="429" name="Google Shape;429;p48"/>
          <p:cNvPicPr preferRelativeResize="0"/>
          <p:nvPr/>
        </p:nvPicPr>
        <p:blipFill rotWithShape="1">
          <a:blip r:embed="rId2">
            <a:alphaModFix/>
          </a:blip>
          <a:srcRect/>
          <a:stretch/>
        </p:blipFill>
        <p:spPr>
          <a:xfrm rot="740531">
            <a:off x="8074443" y="1777596"/>
            <a:ext cx="1320763" cy="3203783"/>
          </a:xfrm>
          <a:prstGeom prst="rect">
            <a:avLst/>
          </a:prstGeom>
          <a:noFill/>
          <a:ln>
            <a:noFill/>
          </a:ln>
        </p:spPr>
      </p:pic>
      <p:pic>
        <p:nvPicPr>
          <p:cNvPr id="430" name="Google Shape;430;p48"/>
          <p:cNvPicPr preferRelativeResize="0"/>
          <p:nvPr/>
        </p:nvPicPr>
        <p:blipFill rotWithShape="1">
          <a:blip r:embed="rId3">
            <a:alphaModFix/>
          </a:blip>
          <a:srcRect/>
          <a:stretch/>
        </p:blipFill>
        <p:spPr>
          <a:xfrm rot="-5400000" flipH="1">
            <a:off x="8292325" y="3743770"/>
            <a:ext cx="1179500" cy="152813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4">
  <p:cSld name="CUSTOM_4">
    <p:spTree>
      <p:nvGrpSpPr>
        <p:cNvPr id="1" name="Shape 431"/>
        <p:cNvGrpSpPr/>
        <p:nvPr/>
      </p:nvGrpSpPr>
      <p:grpSpPr>
        <a:xfrm>
          <a:off x="0" y="0"/>
          <a:ext cx="0" cy="0"/>
          <a:chOff x="0" y="0"/>
          <a:chExt cx="0" cy="0"/>
        </a:xfrm>
      </p:grpSpPr>
      <p:sp>
        <p:nvSpPr>
          <p:cNvPr id="432" name="Google Shape;432;p49"/>
          <p:cNvSpPr txBox="1">
            <a:spLocks noGrp="1"/>
          </p:cNvSpPr>
          <p:nvPr>
            <p:ph type="subTitle" idx="1"/>
          </p:nvPr>
        </p:nvSpPr>
        <p:spPr>
          <a:xfrm>
            <a:off x="2640050" y="2283675"/>
            <a:ext cx="3863700" cy="1388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33" name="Google Shape;433;p49"/>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pic>
        <p:nvPicPr>
          <p:cNvPr id="434" name="Google Shape;434;p49"/>
          <p:cNvPicPr preferRelativeResize="0"/>
          <p:nvPr/>
        </p:nvPicPr>
        <p:blipFill rotWithShape="1">
          <a:blip r:embed="rId2">
            <a:alphaModFix/>
          </a:blip>
          <a:srcRect/>
          <a:stretch/>
        </p:blipFill>
        <p:spPr>
          <a:xfrm rot="-3883295" flipH="1">
            <a:off x="183142" y="3147922"/>
            <a:ext cx="2309974" cy="1325469"/>
          </a:xfrm>
          <a:prstGeom prst="rect">
            <a:avLst/>
          </a:prstGeom>
          <a:noFill/>
          <a:ln>
            <a:noFill/>
          </a:ln>
        </p:spPr>
      </p:pic>
      <p:pic>
        <p:nvPicPr>
          <p:cNvPr id="435" name="Google Shape;435;p49"/>
          <p:cNvPicPr preferRelativeResize="0"/>
          <p:nvPr/>
        </p:nvPicPr>
        <p:blipFill rotWithShape="1">
          <a:blip r:embed="rId3">
            <a:alphaModFix/>
          </a:blip>
          <a:srcRect/>
          <a:stretch/>
        </p:blipFill>
        <p:spPr>
          <a:xfrm flipH="1">
            <a:off x="83624" y="1801283"/>
            <a:ext cx="1655192" cy="1602859"/>
          </a:xfrm>
          <a:prstGeom prst="rect">
            <a:avLst/>
          </a:prstGeom>
          <a:noFill/>
          <a:ln>
            <a:noFill/>
          </a:ln>
        </p:spPr>
      </p:pic>
      <p:pic>
        <p:nvPicPr>
          <p:cNvPr id="436" name="Google Shape;436;p49"/>
          <p:cNvPicPr preferRelativeResize="0"/>
          <p:nvPr/>
        </p:nvPicPr>
        <p:blipFill rotWithShape="1">
          <a:blip r:embed="rId4">
            <a:alphaModFix/>
          </a:blip>
          <a:srcRect/>
          <a:stretch/>
        </p:blipFill>
        <p:spPr>
          <a:xfrm rot="1639246" flipH="1">
            <a:off x="-112326" y="-148575"/>
            <a:ext cx="1733751" cy="3947450"/>
          </a:xfrm>
          <a:prstGeom prst="rect">
            <a:avLst/>
          </a:prstGeom>
          <a:noFill/>
          <a:ln>
            <a:noFill/>
          </a:ln>
        </p:spPr>
      </p:pic>
      <p:pic>
        <p:nvPicPr>
          <p:cNvPr id="437" name="Google Shape;437;p49"/>
          <p:cNvPicPr preferRelativeResize="0"/>
          <p:nvPr/>
        </p:nvPicPr>
        <p:blipFill rotWithShape="1">
          <a:blip r:embed="rId5">
            <a:alphaModFix/>
          </a:blip>
          <a:srcRect/>
          <a:stretch/>
        </p:blipFill>
        <p:spPr>
          <a:xfrm rot="6057767" flipH="1">
            <a:off x="7202025" y="1933876"/>
            <a:ext cx="1840875" cy="1700025"/>
          </a:xfrm>
          <a:prstGeom prst="rect">
            <a:avLst/>
          </a:prstGeom>
          <a:noFill/>
          <a:ln>
            <a:noFill/>
          </a:ln>
        </p:spPr>
      </p:pic>
      <p:pic>
        <p:nvPicPr>
          <p:cNvPr id="438" name="Google Shape;438;p49"/>
          <p:cNvPicPr preferRelativeResize="0"/>
          <p:nvPr/>
        </p:nvPicPr>
        <p:blipFill rotWithShape="1">
          <a:blip r:embed="rId6">
            <a:alphaModFix/>
          </a:blip>
          <a:srcRect/>
          <a:stretch/>
        </p:blipFill>
        <p:spPr>
          <a:xfrm>
            <a:off x="6602325" y="1217667"/>
            <a:ext cx="2386824" cy="4381382"/>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7">
  <p:cSld name="CUSTOM_24">
    <p:spTree>
      <p:nvGrpSpPr>
        <p:cNvPr id="1" name="Shape 439"/>
        <p:cNvGrpSpPr/>
        <p:nvPr/>
      </p:nvGrpSpPr>
      <p:grpSpPr>
        <a:xfrm>
          <a:off x="0" y="0"/>
          <a:ext cx="0" cy="0"/>
          <a:chOff x="0" y="0"/>
          <a:chExt cx="0" cy="0"/>
        </a:xfrm>
      </p:grpSpPr>
      <p:sp>
        <p:nvSpPr>
          <p:cNvPr id="440" name="Google Shape;440;p50"/>
          <p:cNvSpPr txBox="1">
            <a:spLocks noGrp="1"/>
          </p:cNvSpPr>
          <p:nvPr>
            <p:ph type="title"/>
          </p:nvPr>
        </p:nvSpPr>
        <p:spPr>
          <a:xfrm>
            <a:off x="887850" y="1523909"/>
            <a:ext cx="4046400" cy="60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41" name="Google Shape;441;p50"/>
          <p:cNvSpPr txBox="1">
            <a:spLocks noGrp="1"/>
          </p:cNvSpPr>
          <p:nvPr>
            <p:ph type="body" idx="1"/>
          </p:nvPr>
        </p:nvSpPr>
        <p:spPr>
          <a:xfrm>
            <a:off x="887850" y="2184691"/>
            <a:ext cx="4046400" cy="14349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pic>
        <p:nvPicPr>
          <p:cNvPr id="442" name="Google Shape;442;p50"/>
          <p:cNvPicPr preferRelativeResize="0"/>
          <p:nvPr/>
        </p:nvPicPr>
        <p:blipFill rotWithShape="1">
          <a:blip r:embed="rId2">
            <a:alphaModFix/>
          </a:blip>
          <a:srcRect/>
          <a:stretch/>
        </p:blipFill>
        <p:spPr>
          <a:xfrm rot="-3883291" flipH="1">
            <a:off x="106049" y="-726581"/>
            <a:ext cx="2569104" cy="1474162"/>
          </a:xfrm>
          <a:prstGeom prst="rect">
            <a:avLst/>
          </a:prstGeom>
          <a:noFill/>
          <a:ln>
            <a:noFill/>
          </a:ln>
        </p:spPr>
      </p:pic>
      <p:pic>
        <p:nvPicPr>
          <p:cNvPr id="443" name="Google Shape;443;p50"/>
          <p:cNvPicPr preferRelativeResize="0"/>
          <p:nvPr/>
        </p:nvPicPr>
        <p:blipFill rotWithShape="1">
          <a:blip r:embed="rId3">
            <a:alphaModFix/>
          </a:blip>
          <a:srcRect/>
          <a:stretch/>
        </p:blipFill>
        <p:spPr>
          <a:xfrm flipH="1">
            <a:off x="1049275" y="3985688"/>
            <a:ext cx="1840875" cy="1700025"/>
          </a:xfrm>
          <a:prstGeom prst="rect">
            <a:avLst/>
          </a:prstGeom>
          <a:noFill/>
          <a:ln>
            <a:noFill/>
          </a:ln>
        </p:spPr>
      </p:pic>
      <p:pic>
        <p:nvPicPr>
          <p:cNvPr id="444" name="Google Shape;444;p50"/>
          <p:cNvPicPr preferRelativeResize="0"/>
          <p:nvPr/>
        </p:nvPicPr>
        <p:blipFill rotWithShape="1">
          <a:blip r:embed="rId4">
            <a:alphaModFix/>
          </a:blip>
          <a:srcRect/>
          <a:stretch/>
        </p:blipFill>
        <p:spPr>
          <a:xfrm flipH="1">
            <a:off x="7244838" y="-168258"/>
            <a:ext cx="1840875" cy="1782665"/>
          </a:xfrm>
          <a:prstGeom prst="rect">
            <a:avLst/>
          </a:prstGeom>
          <a:noFill/>
          <a:ln>
            <a:noFill/>
          </a:ln>
        </p:spPr>
      </p:pic>
      <p:pic>
        <p:nvPicPr>
          <p:cNvPr id="445" name="Google Shape;445;p50"/>
          <p:cNvPicPr preferRelativeResize="0"/>
          <p:nvPr/>
        </p:nvPicPr>
        <p:blipFill rotWithShape="1">
          <a:blip r:embed="rId5">
            <a:alphaModFix/>
          </a:blip>
          <a:srcRect/>
          <a:stretch/>
        </p:blipFill>
        <p:spPr>
          <a:xfrm flipH="1">
            <a:off x="7112250" y="-881358"/>
            <a:ext cx="2386824" cy="4381382"/>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5">
  <p:cSld name="CUSTOM_4_1">
    <p:spTree>
      <p:nvGrpSpPr>
        <p:cNvPr id="1" name="Shape 446"/>
        <p:cNvGrpSpPr/>
        <p:nvPr/>
      </p:nvGrpSpPr>
      <p:grpSpPr>
        <a:xfrm>
          <a:off x="0" y="0"/>
          <a:ext cx="0" cy="0"/>
          <a:chOff x="0" y="0"/>
          <a:chExt cx="0" cy="0"/>
        </a:xfrm>
      </p:grpSpPr>
      <p:sp>
        <p:nvSpPr>
          <p:cNvPr id="447" name="Google Shape;447;p51"/>
          <p:cNvSpPr txBox="1">
            <a:spLocks noGrp="1"/>
          </p:cNvSpPr>
          <p:nvPr>
            <p:ph type="subTitle" idx="1"/>
          </p:nvPr>
        </p:nvSpPr>
        <p:spPr>
          <a:xfrm>
            <a:off x="1729425" y="1735225"/>
            <a:ext cx="5685000" cy="286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a:endParaRPr/>
          </a:p>
        </p:txBody>
      </p:sp>
      <p:sp>
        <p:nvSpPr>
          <p:cNvPr id="448" name="Google Shape;448;p5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pic>
        <p:nvPicPr>
          <p:cNvPr id="449" name="Google Shape;449;p51"/>
          <p:cNvPicPr preferRelativeResize="0"/>
          <p:nvPr/>
        </p:nvPicPr>
        <p:blipFill rotWithShape="1">
          <a:blip r:embed="rId2">
            <a:alphaModFix/>
          </a:blip>
          <a:srcRect/>
          <a:stretch/>
        </p:blipFill>
        <p:spPr>
          <a:xfrm rot="9160750">
            <a:off x="7533060" y="-626757"/>
            <a:ext cx="2002458" cy="4559255"/>
          </a:xfrm>
          <a:prstGeom prst="rect">
            <a:avLst/>
          </a:prstGeom>
          <a:noFill/>
          <a:ln>
            <a:noFill/>
          </a:ln>
        </p:spPr>
      </p:pic>
      <p:pic>
        <p:nvPicPr>
          <p:cNvPr id="450" name="Google Shape;450;p51"/>
          <p:cNvPicPr preferRelativeResize="0"/>
          <p:nvPr/>
        </p:nvPicPr>
        <p:blipFill rotWithShape="1">
          <a:blip r:embed="rId3">
            <a:alphaModFix/>
          </a:blip>
          <a:srcRect/>
          <a:stretch/>
        </p:blipFill>
        <p:spPr>
          <a:xfrm rot="-8859426">
            <a:off x="-1146437" y="1931239"/>
            <a:ext cx="2569104" cy="1474162"/>
          </a:xfrm>
          <a:prstGeom prst="rect">
            <a:avLst/>
          </a:prstGeom>
          <a:noFill/>
          <a:ln>
            <a:noFill/>
          </a:ln>
        </p:spPr>
      </p:pic>
      <p:pic>
        <p:nvPicPr>
          <p:cNvPr id="451" name="Google Shape;451;p51"/>
          <p:cNvPicPr preferRelativeResize="0"/>
          <p:nvPr/>
        </p:nvPicPr>
        <p:blipFill rotWithShape="1">
          <a:blip r:embed="rId4">
            <a:alphaModFix/>
          </a:blip>
          <a:srcRect/>
          <a:stretch/>
        </p:blipFill>
        <p:spPr>
          <a:xfrm rot="-5400000">
            <a:off x="31139" y="1469895"/>
            <a:ext cx="1393300" cy="1349250"/>
          </a:xfrm>
          <a:prstGeom prst="rect">
            <a:avLst/>
          </a:prstGeom>
          <a:noFill/>
          <a:ln>
            <a:noFill/>
          </a:ln>
        </p:spPr>
      </p:pic>
      <p:pic>
        <p:nvPicPr>
          <p:cNvPr id="452" name="Google Shape;452;p51"/>
          <p:cNvPicPr preferRelativeResize="0"/>
          <p:nvPr/>
        </p:nvPicPr>
        <p:blipFill rotWithShape="1">
          <a:blip r:embed="rId5">
            <a:alphaModFix/>
          </a:blip>
          <a:srcRect/>
          <a:stretch/>
        </p:blipFill>
        <p:spPr>
          <a:xfrm rot="-5400000">
            <a:off x="-1511861" y="3483875"/>
            <a:ext cx="4008350" cy="2873900"/>
          </a:xfrm>
          <a:prstGeom prst="rect">
            <a:avLst/>
          </a:prstGeom>
          <a:noFill/>
          <a:ln>
            <a:noFill/>
          </a:ln>
        </p:spPr>
      </p:pic>
      <p:pic>
        <p:nvPicPr>
          <p:cNvPr id="453" name="Google Shape;453;p51"/>
          <p:cNvPicPr preferRelativeResize="0"/>
          <p:nvPr/>
        </p:nvPicPr>
        <p:blipFill rotWithShape="1">
          <a:blip r:embed="rId6">
            <a:alphaModFix/>
          </a:blip>
          <a:srcRect/>
          <a:stretch/>
        </p:blipFill>
        <p:spPr>
          <a:xfrm rot="10134819">
            <a:off x="8170864" y="1156945"/>
            <a:ext cx="1924050" cy="4667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hree columns 1">
  <p:cSld name="CUSTOM_2_2">
    <p:spTree>
      <p:nvGrpSpPr>
        <p:cNvPr id="1" name="Shape 454"/>
        <p:cNvGrpSpPr/>
        <p:nvPr/>
      </p:nvGrpSpPr>
      <p:grpSpPr>
        <a:xfrm>
          <a:off x="0" y="0"/>
          <a:ext cx="0" cy="0"/>
          <a:chOff x="0" y="0"/>
          <a:chExt cx="0" cy="0"/>
        </a:xfrm>
      </p:grpSpPr>
      <p:sp>
        <p:nvSpPr>
          <p:cNvPr id="455" name="Google Shape;455;p52"/>
          <p:cNvSpPr txBox="1">
            <a:spLocks noGrp="1"/>
          </p:cNvSpPr>
          <p:nvPr>
            <p:ph type="title"/>
          </p:nvPr>
        </p:nvSpPr>
        <p:spPr>
          <a:xfrm>
            <a:off x="909400" y="3204375"/>
            <a:ext cx="216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56" name="Google Shape;456;p52"/>
          <p:cNvSpPr txBox="1">
            <a:spLocks noGrp="1"/>
          </p:cNvSpPr>
          <p:nvPr>
            <p:ph type="subTitle" idx="1"/>
          </p:nvPr>
        </p:nvSpPr>
        <p:spPr>
          <a:xfrm>
            <a:off x="909400" y="3572884"/>
            <a:ext cx="2169600" cy="67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57" name="Google Shape;457;p52"/>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58" name="Google Shape;458;p52"/>
          <p:cNvSpPr txBox="1">
            <a:spLocks noGrp="1"/>
          </p:cNvSpPr>
          <p:nvPr>
            <p:ph type="title" idx="3"/>
          </p:nvPr>
        </p:nvSpPr>
        <p:spPr>
          <a:xfrm>
            <a:off x="3487101" y="3204375"/>
            <a:ext cx="216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59" name="Google Shape;459;p52"/>
          <p:cNvSpPr txBox="1">
            <a:spLocks noGrp="1"/>
          </p:cNvSpPr>
          <p:nvPr>
            <p:ph type="subTitle" idx="4"/>
          </p:nvPr>
        </p:nvSpPr>
        <p:spPr>
          <a:xfrm>
            <a:off x="3487100" y="3572884"/>
            <a:ext cx="2169600" cy="67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60" name="Google Shape;460;p52"/>
          <p:cNvSpPr txBox="1">
            <a:spLocks noGrp="1"/>
          </p:cNvSpPr>
          <p:nvPr>
            <p:ph type="title" idx="5"/>
          </p:nvPr>
        </p:nvSpPr>
        <p:spPr>
          <a:xfrm>
            <a:off x="6064802" y="3204375"/>
            <a:ext cx="216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61" name="Google Shape;461;p52"/>
          <p:cNvSpPr txBox="1">
            <a:spLocks noGrp="1"/>
          </p:cNvSpPr>
          <p:nvPr>
            <p:ph type="subTitle" idx="6"/>
          </p:nvPr>
        </p:nvSpPr>
        <p:spPr>
          <a:xfrm>
            <a:off x="6064800" y="3572884"/>
            <a:ext cx="2169600" cy="67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462" name="Google Shape;462;p52"/>
          <p:cNvPicPr preferRelativeResize="0"/>
          <p:nvPr/>
        </p:nvPicPr>
        <p:blipFill rotWithShape="1">
          <a:blip r:embed="rId2">
            <a:alphaModFix/>
          </a:blip>
          <a:srcRect/>
          <a:stretch/>
        </p:blipFill>
        <p:spPr>
          <a:xfrm rot="5400000">
            <a:off x="3365525" y="4494600"/>
            <a:ext cx="1393300" cy="1349250"/>
          </a:xfrm>
          <a:prstGeom prst="rect">
            <a:avLst/>
          </a:prstGeom>
          <a:noFill/>
          <a:ln>
            <a:noFill/>
          </a:ln>
        </p:spPr>
      </p:pic>
      <p:pic>
        <p:nvPicPr>
          <p:cNvPr id="463" name="Google Shape;463;p52"/>
          <p:cNvPicPr preferRelativeResize="0"/>
          <p:nvPr/>
        </p:nvPicPr>
        <p:blipFill rotWithShape="1">
          <a:blip r:embed="rId3">
            <a:alphaModFix/>
          </a:blip>
          <a:srcRect/>
          <a:stretch/>
        </p:blipFill>
        <p:spPr>
          <a:xfrm rot="-5400000">
            <a:off x="8218200" y="3327325"/>
            <a:ext cx="1659025" cy="1532125"/>
          </a:xfrm>
          <a:prstGeom prst="rect">
            <a:avLst/>
          </a:prstGeom>
          <a:noFill/>
          <a:ln>
            <a:noFill/>
          </a:ln>
        </p:spPr>
      </p:pic>
      <p:pic>
        <p:nvPicPr>
          <p:cNvPr id="464" name="Google Shape;464;p52"/>
          <p:cNvPicPr preferRelativeResize="0"/>
          <p:nvPr/>
        </p:nvPicPr>
        <p:blipFill rotWithShape="1">
          <a:blip r:embed="rId4">
            <a:alphaModFix/>
          </a:blip>
          <a:srcRect/>
          <a:stretch/>
        </p:blipFill>
        <p:spPr>
          <a:xfrm rot="-9355986">
            <a:off x="-232067" y="311450"/>
            <a:ext cx="1328784" cy="3223299"/>
          </a:xfrm>
          <a:prstGeom prst="rect">
            <a:avLst/>
          </a:prstGeom>
          <a:noFill/>
          <a:ln>
            <a:noFill/>
          </a:ln>
        </p:spPr>
      </p:pic>
      <p:pic>
        <p:nvPicPr>
          <p:cNvPr id="465" name="Google Shape;465;p52"/>
          <p:cNvPicPr preferRelativeResize="0"/>
          <p:nvPr/>
        </p:nvPicPr>
        <p:blipFill rotWithShape="1">
          <a:blip r:embed="rId5">
            <a:alphaModFix/>
          </a:blip>
          <a:srcRect/>
          <a:stretch/>
        </p:blipFill>
        <p:spPr>
          <a:xfrm rot="-8611223">
            <a:off x="2644600" y="4491875"/>
            <a:ext cx="2835150" cy="2032750"/>
          </a:xfrm>
          <a:prstGeom prst="rect">
            <a:avLst/>
          </a:prstGeom>
          <a:noFill/>
          <a:ln>
            <a:noFill/>
          </a:ln>
        </p:spPr>
      </p:pic>
      <p:pic>
        <p:nvPicPr>
          <p:cNvPr id="466" name="Google Shape;466;p52"/>
          <p:cNvPicPr preferRelativeResize="0"/>
          <p:nvPr/>
        </p:nvPicPr>
        <p:blipFill rotWithShape="1">
          <a:blip r:embed="rId6">
            <a:alphaModFix/>
          </a:blip>
          <a:srcRect/>
          <a:stretch/>
        </p:blipFill>
        <p:spPr>
          <a:xfrm rot="-5400008">
            <a:off x="7571045" y="-1740127"/>
            <a:ext cx="2002458" cy="4559254"/>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wo columns 5">
  <p:cSld name="CUSTOM_23">
    <p:spTree>
      <p:nvGrpSpPr>
        <p:cNvPr id="1" name="Shape 467"/>
        <p:cNvGrpSpPr/>
        <p:nvPr/>
      </p:nvGrpSpPr>
      <p:grpSpPr>
        <a:xfrm>
          <a:off x="0" y="0"/>
          <a:ext cx="0" cy="0"/>
          <a:chOff x="0" y="0"/>
          <a:chExt cx="0" cy="0"/>
        </a:xfrm>
      </p:grpSpPr>
      <p:sp>
        <p:nvSpPr>
          <p:cNvPr id="468" name="Google Shape;468;p53"/>
          <p:cNvSpPr txBox="1">
            <a:spLocks noGrp="1"/>
          </p:cNvSpPr>
          <p:nvPr>
            <p:ph type="title"/>
          </p:nvPr>
        </p:nvSpPr>
        <p:spPr>
          <a:xfrm>
            <a:off x="1893550" y="3128175"/>
            <a:ext cx="216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69" name="Google Shape;469;p53"/>
          <p:cNvSpPr txBox="1">
            <a:spLocks noGrp="1"/>
          </p:cNvSpPr>
          <p:nvPr>
            <p:ph type="subTitle" idx="1"/>
          </p:nvPr>
        </p:nvSpPr>
        <p:spPr>
          <a:xfrm>
            <a:off x="1893550" y="3496684"/>
            <a:ext cx="2169600" cy="67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70" name="Google Shape;470;p53"/>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71" name="Google Shape;471;p53"/>
          <p:cNvSpPr txBox="1">
            <a:spLocks noGrp="1"/>
          </p:cNvSpPr>
          <p:nvPr>
            <p:ph type="title" idx="3"/>
          </p:nvPr>
        </p:nvSpPr>
        <p:spPr>
          <a:xfrm>
            <a:off x="5080850" y="3128175"/>
            <a:ext cx="216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72" name="Google Shape;472;p53"/>
          <p:cNvSpPr txBox="1">
            <a:spLocks noGrp="1"/>
          </p:cNvSpPr>
          <p:nvPr>
            <p:ph type="subTitle" idx="4"/>
          </p:nvPr>
        </p:nvSpPr>
        <p:spPr>
          <a:xfrm>
            <a:off x="5080850" y="3496684"/>
            <a:ext cx="2169600" cy="67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pic>
        <p:nvPicPr>
          <p:cNvPr id="473" name="Google Shape;473;p53"/>
          <p:cNvPicPr preferRelativeResize="0"/>
          <p:nvPr/>
        </p:nvPicPr>
        <p:blipFill rotWithShape="1">
          <a:blip r:embed="rId2">
            <a:alphaModFix/>
          </a:blip>
          <a:srcRect/>
          <a:stretch/>
        </p:blipFill>
        <p:spPr>
          <a:xfrm rot="-9355986">
            <a:off x="8434933" y="2299925"/>
            <a:ext cx="1328784" cy="3223299"/>
          </a:xfrm>
          <a:prstGeom prst="rect">
            <a:avLst/>
          </a:prstGeom>
          <a:noFill/>
          <a:ln>
            <a:noFill/>
          </a:ln>
        </p:spPr>
      </p:pic>
      <p:pic>
        <p:nvPicPr>
          <p:cNvPr id="474" name="Google Shape;474;p53"/>
          <p:cNvPicPr preferRelativeResize="0"/>
          <p:nvPr/>
        </p:nvPicPr>
        <p:blipFill rotWithShape="1">
          <a:blip r:embed="rId3">
            <a:alphaModFix/>
          </a:blip>
          <a:srcRect/>
          <a:stretch/>
        </p:blipFill>
        <p:spPr>
          <a:xfrm rot="7580934">
            <a:off x="7823550" y="1887200"/>
            <a:ext cx="2835150" cy="2032750"/>
          </a:xfrm>
          <a:prstGeom prst="rect">
            <a:avLst/>
          </a:prstGeom>
          <a:noFill/>
          <a:ln>
            <a:noFill/>
          </a:ln>
        </p:spPr>
      </p:pic>
      <p:pic>
        <p:nvPicPr>
          <p:cNvPr id="475" name="Google Shape;475;p53"/>
          <p:cNvPicPr preferRelativeResize="0"/>
          <p:nvPr/>
        </p:nvPicPr>
        <p:blipFill rotWithShape="1">
          <a:blip r:embed="rId4">
            <a:alphaModFix/>
          </a:blip>
          <a:srcRect/>
          <a:stretch/>
        </p:blipFill>
        <p:spPr>
          <a:xfrm rot="-8859426">
            <a:off x="-1541312" y="2257614"/>
            <a:ext cx="2569104" cy="1474162"/>
          </a:xfrm>
          <a:prstGeom prst="rect">
            <a:avLst/>
          </a:prstGeom>
          <a:noFill/>
          <a:ln>
            <a:noFill/>
          </a:ln>
        </p:spPr>
      </p:pic>
      <p:pic>
        <p:nvPicPr>
          <p:cNvPr id="476" name="Google Shape;476;p53"/>
          <p:cNvPicPr preferRelativeResize="0"/>
          <p:nvPr/>
        </p:nvPicPr>
        <p:blipFill rotWithShape="1">
          <a:blip r:embed="rId5">
            <a:alphaModFix/>
          </a:blip>
          <a:srcRect/>
          <a:stretch/>
        </p:blipFill>
        <p:spPr>
          <a:xfrm rot="-5400000">
            <a:off x="-658061" y="1451270"/>
            <a:ext cx="1393300" cy="13492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6">
  <p:cSld name="CUSTOM_4_1_1">
    <p:spTree>
      <p:nvGrpSpPr>
        <p:cNvPr id="1" name="Shape 477"/>
        <p:cNvGrpSpPr/>
        <p:nvPr/>
      </p:nvGrpSpPr>
      <p:grpSpPr>
        <a:xfrm>
          <a:off x="0" y="0"/>
          <a:ext cx="0" cy="0"/>
          <a:chOff x="0" y="0"/>
          <a:chExt cx="0" cy="0"/>
        </a:xfrm>
      </p:grpSpPr>
      <p:sp>
        <p:nvSpPr>
          <p:cNvPr id="478" name="Google Shape;478;p54"/>
          <p:cNvSpPr txBox="1">
            <a:spLocks noGrp="1"/>
          </p:cNvSpPr>
          <p:nvPr>
            <p:ph type="subTitle" idx="1"/>
          </p:nvPr>
        </p:nvSpPr>
        <p:spPr>
          <a:xfrm>
            <a:off x="1275750" y="2296400"/>
            <a:ext cx="2906100" cy="1155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79" name="Google Shape;479;p54"/>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pic>
        <p:nvPicPr>
          <p:cNvPr id="480" name="Google Shape;480;p54"/>
          <p:cNvPicPr preferRelativeResize="0"/>
          <p:nvPr/>
        </p:nvPicPr>
        <p:blipFill rotWithShape="1">
          <a:blip r:embed="rId2">
            <a:alphaModFix/>
          </a:blip>
          <a:srcRect/>
          <a:stretch/>
        </p:blipFill>
        <p:spPr>
          <a:xfrm rot="665182" flipH="1">
            <a:off x="7579958" y="1446998"/>
            <a:ext cx="1492285" cy="3619903"/>
          </a:xfrm>
          <a:prstGeom prst="rect">
            <a:avLst/>
          </a:prstGeom>
          <a:noFill/>
          <a:ln>
            <a:noFill/>
          </a:ln>
        </p:spPr>
      </p:pic>
      <p:pic>
        <p:nvPicPr>
          <p:cNvPr id="481" name="Google Shape;481;p54"/>
          <p:cNvPicPr preferRelativeResize="0"/>
          <p:nvPr/>
        </p:nvPicPr>
        <p:blipFill rotWithShape="1">
          <a:blip r:embed="rId3">
            <a:alphaModFix/>
          </a:blip>
          <a:srcRect/>
          <a:stretch/>
        </p:blipFill>
        <p:spPr>
          <a:xfrm rot="358732">
            <a:off x="-796229" y="377347"/>
            <a:ext cx="2002458" cy="4559257"/>
          </a:xfrm>
          <a:prstGeom prst="rect">
            <a:avLst/>
          </a:prstGeom>
          <a:noFill/>
          <a:ln>
            <a:noFill/>
          </a:ln>
        </p:spPr>
      </p:pic>
      <p:pic>
        <p:nvPicPr>
          <p:cNvPr id="482" name="Google Shape;482;p54"/>
          <p:cNvPicPr preferRelativeResize="0"/>
          <p:nvPr/>
        </p:nvPicPr>
        <p:blipFill rotWithShape="1">
          <a:blip r:embed="rId4">
            <a:alphaModFix/>
          </a:blip>
          <a:srcRect/>
          <a:stretch/>
        </p:blipFill>
        <p:spPr>
          <a:xfrm>
            <a:off x="7491801" y="222617"/>
            <a:ext cx="2386824" cy="4381382"/>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8">
  <p:cSld name="CUSTOM_26">
    <p:spTree>
      <p:nvGrpSpPr>
        <p:cNvPr id="1" name="Shape 483"/>
        <p:cNvGrpSpPr/>
        <p:nvPr/>
      </p:nvGrpSpPr>
      <p:grpSpPr>
        <a:xfrm>
          <a:off x="0" y="0"/>
          <a:ext cx="0" cy="0"/>
          <a:chOff x="0" y="0"/>
          <a:chExt cx="0" cy="0"/>
        </a:xfrm>
      </p:grpSpPr>
      <p:pic>
        <p:nvPicPr>
          <p:cNvPr id="484" name="Google Shape;484;p55"/>
          <p:cNvPicPr preferRelativeResize="0"/>
          <p:nvPr/>
        </p:nvPicPr>
        <p:blipFill rotWithShape="1">
          <a:blip r:embed="rId2">
            <a:alphaModFix/>
          </a:blip>
          <a:srcRect/>
          <a:stretch/>
        </p:blipFill>
        <p:spPr>
          <a:xfrm rot="3883291">
            <a:off x="6999497" y="-726581"/>
            <a:ext cx="2569104" cy="1474162"/>
          </a:xfrm>
          <a:prstGeom prst="rect">
            <a:avLst/>
          </a:prstGeom>
          <a:noFill/>
          <a:ln>
            <a:noFill/>
          </a:ln>
        </p:spPr>
      </p:pic>
      <p:pic>
        <p:nvPicPr>
          <p:cNvPr id="485" name="Google Shape;485;p55"/>
          <p:cNvPicPr preferRelativeResize="0"/>
          <p:nvPr/>
        </p:nvPicPr>
        <p:blipFill rotWithShape="1">
          <a:blip r:embed="rId3">
            <a:alphaModFix/>
          </a:blip>
          <a:srcRect/>
          <a:stretch/>
        </p:blipFill>
        <p:spPr>
          <a:xfrm>
            <a:off x="6784500" y="3985688"/>
            <a:ext cx="1840875" cy="1700025"/>
          </a:xfrm>
          <a:prstGeom prst="rect">
            <a:avLst/>
          </a:prstGeom>
          <a:noFill/>
          <a:ln>
            <a:noFill/>
          </a:ln>
        </p:spPr>
      </p:pic>
      <p:pic>
        <p:nvPicPr>
          <p:cNvPr id="486" name="Google Shape;486;p55"/>
          <p:cNvPicPr preferRelativeResize="0"/>
          <p:nvPr/>
        </p:nvPicPr>
        <p:blipFill rotWithShape="1">
          <a:blip r:embed="rId4">
            <a:alphaModFix/>
          </a:blip>
          <a:srcRect/>
          <a:stretch/>
        </p:blipFill>
        <p:spPr>
          <a:xfrm>
            <a:off x="588938" y="-168258"/>
            <a:ext cx="1840875" cy="1782665"/>
          </a:xfrm>
          <a:prstGeom prst="rect">
            <a:avLst/>
          </a:prstGeom>
          <a:noFill/>
          <a:ln>
            <a:noFill/>
          </a:ln>
        </p:spPr>
      </p:pic>
      <p:pic>
        <p:nvPicPr>
          <p:cNvPr id="487" name="Google Shape;487;p55"/>
          <p:cNvPicPr preferRelativeResize="0"/>
          <p:nvPr/>
        </p:nvPicPr>
        <p:blipFill rotWithShape="1">
          <a:blip r:embed="rId5">
            <a:alphaModFix/>
          </a:blip>
          <a:srcRect/>
          <a:stretch/>
        </p:blipFill>
        <p:spPr>
          <a:xfrm>
            <a:off x="175576" y="-881358"/>
            <a:ext cx="2386824" cy="4381382"/>
          </a:xfrm>
          <a:prstGeom prst="rect">
            <a:avLst/>
          </a:prstGeom>
          <a:noFill/>
          <a:ln>
            <a:noFill/>
          </a:ln>
        </p:spPr>
      </p:pic>
      <p:sp>
        <p:nvSpPr>
          <p:cNvPr id="488" name="Google Shape;488;p55"/>
          <p:cNvSpPr txBox="1">
            <a:spLocks noGrp="1"/>
          </p:cNvSpPr>
          <p:nvPr>
            <p:ph type="title"/>
          </p:nvPr>
        </p:nvSpPr>
        <p:spPr>
          <a:xfrm>
            <a:off x="4935278" y="1448500"/>
            <a:ext cx="3310200" cy="601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
        <p:nvSpPr>
          <p:cNvPr id="489" name="Google Shape;489;p55"/>
          <p:cNvSpPr txBox="1">
            <a:spLocks noGrp="1"/>
          </p:cNvSpPr>
          <p:nvPr>
            <p:ph type="body" idx="1"/>
          </p:nvPr>
        </p:nvSpPr>
        <p:spPr>
          <a:xfrm>
            <a:off x="4935278" y="2109278"/>
            <a:ext cx="3310200" cy="1434900"/>
          </a:xfrm>
          <a:prstGeom prst="rect">
            <a:avLst/>
          </a:prstGeom>
          <a:noFill/>
          <a:ln>
            <a:noFill/>
          </a:ln>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a:lvl1pPr>
            <a:lvl2pPr marL="914400" lvl="1" indent="-304800" algn="r">
              <a:lnSpc>
                <a:spcPct val="100000"/>
              </a:lnSpc>
              <a:spcBef>
                <a:spcPts val="0"/>
              </a:spcBef>
              <a:spcAft>
                <a:spcPts val="0"/>
              </a:spcAft>
              <a:buSzPts val="1200"/>
              <a:buChar char="○"/>
              <a:defRPr sz="1200"/>
            </a:lvl2pPr>
            <a:lvl3pPr marL="1371600" lvl="2" indent="-304800" algn="r">
              <a:lnSpc>
                <a:spcPct val="100000"/>
              </a:lnSpc>
              <a:spcBef>
                <a:spcPts val="0"/>
              </a:spcBef>
              <a:spcAft>
                <a:spcPts val="0"/>
              </a:spcAft>
              <a:buSzPts val="1200"/>
              <a:buChar char="■"/>
              <a:defRPr sz="1200"/>
            </a:lvl3pPr>
            <a:lvl4pPr marL="1828800" lvl="3" indent="-304800" algn="r">
              <a:lnSpc>
                <a:spcPct val="100000"/>
              </a:lnSpc>
              <a:spcBef>
                <a:spcPts val="0"/>
              </a:spcBef>
              <a:spcAft>
                <a:spcPts val="0"/>
              </a:spcAft>
              <a:buSzPts val="1200"/>
              <a:buChar char="●"/>
              <a:defRPr sz="1200"/>
            </a:lvl4pPr>
            <a:lvl5pPr marL="2286000" lvl="4" indent="-304800" algn="r">
              <a:lnSpc>
                <a:spcPct val="100000"/>
              </a:lnSpc>
              <a:spcBef>
                <a:spcPts val="0"/>
              </a:spcBef>
              <a:spcAft>
                <a:spcPts val="0"/>
              </a:spcAft>
              <a:buSzPts val="1200"/>
              <a:buChar char="○"/>
              <a:defRPr sz="1200"/>
            </a:lvl5pPr>
            <a:lvl6pPr marL="2743200" lvl="5" indent="-304800" algn="r">
              <a:lnSpc>
                <a:spcPct val="100000"/>
              </a:lnSpc>
              <a:spcBef>
                <a:spcPts val="0"/>
              </a:spcBef>
              <a:spcAft>
                <a:spcPts val="0"/>
              </a:spcAft>
              <a:buSzPts val="1200"/>
              <a:buChar char="■"/>
              <a:defRPr sz="1200"/>
            </a:lvl6pPr>
            <a:lvl7pPr marL="3200400" lvl="6" indent="-304800" algn="r">
              <a:lnSpc>
                <a:spcPct val="100000"/>
              </a:lnSpc>
              <a:spcBef>
                <a:spcPts val="0"/>
              </a:spcBef>
              <a:spcAft>
                <a:spcPts val="0"/>
              </a:spcAft>
              <a:buSzPts val="1200"/>
              <a:buChar char="●"/>
              <a:defRPr sz="1200"/>
            </a:lvl7pPr>
            <a:lvl8pPr marL="3657600" lvl="7" indent="-304800" algn="r">
              <a:lnSpc>
                <a:spcPct val="100000"/>
              </a:lnSpc>
              <a:spcBef>
                <a:spcPts val="0"/>
              </a:spcBef>
              <a:spcAft>
                <a:spcPts val="0"/>
              </a:spcAft>
              <a:buSzPts val="1200"/>
              <a:buChar char="○"/>
              <a:defRPr sz="1200"/>
            </a:lvl8pPr>
            <a:lvl9pPr marL="4114800" lvl="8" indent="-304800" algn="r">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9">
  <p:cSld name="CUSTOM_25">
    <p:spTree>
      <p:nvGrpSpPr>
        <p:cNvPr id="1" name="Shape 490"/>
        <p:cNvGrpSpPr/>
        <p:nvPr/>
      </p:nvGrpSpPr>
      <p:grpSpPr>
        <a:xfrm>
          <a:off x="0" y="0"/>
          <a:ext cx="0" cy="0"/>
          <a:chOff x="0" y="0"/>
          <a:chExt cx="0" cy="0"/>
        </a:xfrm>
      </p:grpSpPr>
      <p:sp>
        <p:nvSpPr>
          <p:cNvPr id="491" name="Google Shape;491;p56"/>
          <p:cNvSpPr txBox="1">
            <a:spLocks noGrp="1"/>
          </p:cNvSpPr>
          <p:nvPr>
            <p:ph type="title"/>
          </p:nvPr>
        </p:nvSpPr>
        <p:spPr>
          <a:xfrm>
            <a:off x="914927" y="1448500"/>
            <a:ext cx="3310200" cy="60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92" name="Google Shape;492;p56"/>
          <p:cNvSpPr txBox="1">
            <a:spLocks noGrp="1"/>
          </p:cNvSpPr>
          <p:nvPr>
            <p:ph type="body" idx="1"/>
          </p:nvPr>
        </p:nvSpPr>
        <p:spPr>
          <a:xfrm>
            <a:off x="914927" y="2109278"/>
            <a:ext cx="3310200" cy="14349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pic>
        <p:nvPicPr>
          <p:cNvPr id="493" name="Google Shape;493;p56"/>
          <p:cNvPicPr preferRelativeResize="0"/>
          <p:nvPr/>
        </p:nvPicPr>
        <p:blipFill rotWithShape="1">
          <a:blip r:embed="rId2">
            <a:alphaModFix/>
          </a:blip>
          <a:srcRect/>
          <a:stretch/>
        </p:blipFill>
        <p:spPr>
          <a:xfrm rot="10678227">
            <a:off x="-632326" y="3866920"/>
            <a:ext cx="2569104" cy="1474162"/>
          </a:xfrm>
          <a:prstGeom prst="rect">
            <a:avLst/>
          </a:prstGeom>
          <a:noFill/>
          <a:ln>
            <a:noFill/>
          </a:ln>
        </p:spPr>
      </p:pic>
      <p:pic>
        <p:nvPicPr>
          <p:cNvPr id="494" name="Google Shape;494;p56"/>
          <p:cNvPicPr preferRelativeResize="0"/>
          <p:nvPr/>
        </p:nvPicPr>
        <p:blipFill rotWithShape="1">
          <a:blip r:embed="rId3">
            <a:alphaModFix/>
          </a:blip>
          <a:srcRect/>
          <a:stretch/>
        </p:blipFill>
        <p:spPr>
          <a:xfrm flipH="1">
            <a:off x="388525" y="-550950"/>
            <a:ext cx="1840875" cy="1700025"/>
          </a:xfrm>
          <a:prstGeom prst="rect">
            <a:avLst/>
          </a:prstGeom>
          <a:noFill/>
          <a:ln>
            <a:noFill/>
          </a:ln>
        </p:spPr>
      </p:pic>
      <p:pic>
        <p:nvPicPr>
          <p:cNvPr id="495" name="Google Shape;495;p56"/>
          <p:cNvPicPr preferRelativeResize="0"/>
          <p:nvPr/>
        </p:nvPicPr>
        <p:blipFill rotWithShape="1">
          <a:blip r:embed="rId4">
            <a:alphaModFix/>
          </a:blip>
          <a:srcRect/>
          <a:stretch/>
        </p:blipFill>
        <p:spPr>
          <a:xfrm flipH="1">
            <a:off x="7244838" y="-168258"/>
            <a:ext cx="1840875" cy="1782665"/>
          </a:xfrm>
          <a:prstGeom prst="rect">
            <a:avLst/>
          </a:prstGeom>
          <a:noFill/>
          <a:ln>
            <a:noFill/>
          </a:ln>
        </p:spPr>
      </p:pic>
      <p:pic>
        <p:nvPicPr>
          <p:cNvPr id="496" name="Google Shape;496;p56"/>
          <p:cNvPicPr preferRelativeResize="0"/>
          <p:nvPr/>
        </p:nvPicPr>
        <p:blipFill rotWithShape="1">
          <a:blip r:embed="rId5">
            <a:alphaModFix/>
          </a:blip>
          <a:srcRect/>
          <a:stretch/>
        </p:blipFill>
        <p:spPr>
          <a:xfrm flipH="1">
            <a:off x="7112250" y="-881358"/>
            <a:ext cx="2386824" cy="4381382"/>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97"/>
        <p:cNvGrpSpPr/>
        <p:nvPr/>
      </p:nvGrpSpPr>
      <p:grpSpPr>
        <a:xfrm>
          <a:off x="0" y="0"/>
          <a:ext cx="0" cy="0"/>
          <a:chOff x="0" y="0"/>
          <a:chExt cx="0" cy="0"/>
        </a:xfrm>
      </p:grpSpPr>
      <p:sp>
        <p:nvSpPr>
          <p:cNvPr id="498" name="Google Shape;498;p57"/>
          <p:cNvSpPr txBox="1">
            <a:spLocks noGrp="1"/>
          </p:cNvSpPr>
          <p:nvPr>
            <p:ph type="ctrTitle"/>
          </p:nvPr>
        </p:nvSpPr>
        <p:spPr>
          <a:xfrm>
            <a:off x="2733325" y="539500"/>
            <a:ext cx="3677400" cy="991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99" name="Google Shape;499;p57"/>
          <p:cNvSpPr txBox="1">
            <a:spLocks noGrp="1"/>
          </p:cNvSpPr>
          <p:nvPr>
            <p:ph type="subTitle" idx="1"/>
          </p:nvPr>
        </p:nvSpPr>
        <p:spPr>
          <a:xfrm>
            <a:off x="2733375" y="1531350"/>
            <a:ext cx="3677400" cy="1159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00" name="Google Shape;500;p57"/>
          <p:cNvSpPr txBox="1"/>
          <p:nvPr/>
        </p:nvSpPr>
        <p:spPr>
          <a:xfrm>
            <a:off x="2733175" y="3270700"/>
            <a:ext cx="3677700" cy="75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Karla"/>
                <a:ea typeface="Karla"/>
                <a:cs typeface="Karla"/>
                <a:sym typeface="Karla"/>
              </a:rPr>
              <a:t>CREDITS</a:t>
            </a:r>
            <a:r>
              <a:rPr lang="en-GB" sz="1200" b="0" i="0" u="none" strike="noStrike" cap="none">
                <a:solidFill>
                  <a:schemeClr val="dk1"/>
                </a:solidFill>
                <a:latin typeface="Karla"/>
                <a:ea typeface="Karla"/>
                <a:cs typeface="Karla"/>
                <a:sym typeface="Karla"/>
              </a:rPr>
              <a:t>: This presentation template was created by </a:t>
            </a:r>
            <a:r>
              <a:rPr lang="en-GB" sz="1200" b="1" i="0" u="none" strike="noStrike" cap="none">
                <a:solidFill>
                  <a:schemeClr val="hlink"/>
                </a:solidFill>
                <a:uFill>
                  <a:noFill/>
                </a:uFill>
                <a:latin typeface="Karla"/>
                <a:ea typeface="Karla"/>
                <a:cs typeface="Karla"/>
                <a:sym typeface="Karla"/>
                <a:hlinkClick r:id="rId2"/>
              </a:rPr>
              <a:t>Slidesgo</a:t>
            </a:r>
            <a:r>
              <a:rPr lang="en-GB" sz="1200" b="1" i="0" u="none" strike="noStrike" cap="none">
                <a:solidFill>
                  <a:schemeClr val="dk1"/>
                </a:solidFill>
                <a:latin typeface="Karla"/>
                <a:ea typeface="Karla"/>
                <a:cs typeface="Karla"/>
                <a:sym typeface="Karla"/>
              </a:rPr>
              <a:t>,</a:t>
            </a:r>
            <a:r>
              <a:rPr lang="en-GB" sz="1200" b="0" i="0" u="none" strike="noStrike" cap="none">
                <a:solidFill>
                  <a:schemeClr val="dk1"/>
                </a:solidFill>
                <a:latin typeface="Karla"/>
                <a:ea typeface="Karla"/>
                <a:cs typeface="Karla"/>
                <a:sym typeface="Karla"/>
              </a:rPr>
              <a:t> including icons by </a:t>
            </a:r>
            <a:r>
              <a:rPr lang="en-GB" sz="1200" b="1" i="0" u="none" strike="noStrike" cap="none">
                <a:solidFill>
                  <a:schemeClr val="hlink"/>
                </a:solidFill>
                <a:uFill>
                  <a:noFill/>
                </a:uFill>
                <a:latin typeface="Karla"/>
                <a:ea typeface="Karla"/>
                <a:cs typeface="Karla"/>
                <a:sym typeface="Karla"/>
                <a:hlinkClick r:id="rId3"/>
              </a:rPr>
              <a:t>Flaticon</a:t>
            </a:r>
            <a:r>
              <a:rPr lang="en-GB" sz="1200" b="0" i="0" u="none" strike="noStrike" cap="none">
                <a:solidFill>
                  <a:schemeClr val="dk1"/>
                </a:solidFill>
                <a:latin typeface="Karla"/>
                <a:ea typeface="Karla"/>
                <a:cs typeface="Karla"/>
                <a:sym typeface="Karla"/>
              </a:rPr>
              <a:t> and infographics &amp; images by </a:t>
            </a:r>
            <a:r>
              <a:rPr lang="en-GB" sz="1200" b="1" i="0" u="none" strike="noStrike" cap="none">
                <a:solidFill>
                  <a:schemeClr val="hlink"/>
                </a:solidFill>
                <a:uFill>
                  <a:noFill/>
                </a:uFill>
                <a:latin typeface="Karla"/>
                <a:ea typeface="Karla"/>
                <a:cs typeface="Karla"/>
                <a:sym typeface="Karla"/>
                <a:hlinkClick r:id="rId4"/>
              </a:rPr>
              <a:t>Freepik</a:t>
            </a:r>
            <a:endParaRPr sz="1200" b="0" i="0" u="none" strike="noStrike" cap="none">
              <a:solidFill>
                <a:schemeClr val="dk1"/>
              </a:solidFill>
              <a:latin typeface="Karla"/>
              <a:ea typeface="Karla"/>
              <a:cs typeface="Karla"/>
              <a:sym typeface="Karla"/>
            </a:endParaRPr>
          </a:p>
        </p:txBody>
      </p:sp>
      <p:pic>
        <p:nvPicPr>
          <p:cNvPr id="501" name="Google Shape;501;p57"/>
          <p:cNvPicPr preferRelativeResize="0"/>
          <p:nvPr/>
        </p:nvPicPr>
        <p:blipFill rotWithShape="1">
          <a:blip r:embed="rId5">
            <a:alphaModFix/>
          </a:blip>
          <a:srcRect/>
          <a:stretch/>
        </p:blipFill>
        <p:spPr>
          <a:xfrm rot="5400000">
            <a:off x="-590765" y="1291116"/>
            <a:ext cx="2786538" cy="2161739"/>
          </a:xfrm>
          <a:prstGeom prst="rect">
            <a:avLst/>
          </a:prstGeom>
          <a:noFill/>
          <a:ln>
            <a:noFill/>
          </a:ln>
        </p:spPr>
      </p:pic>
      <p:pic>
        <p:nvPicPr>
          <p:cNvPr id="502" name="Google Shape;502;p57"/>
          <p:cNvPicPr preferRelativeResize="0"/>
          <p:nvPr/>
        </p:nvPicPr>
        <p:blipFill rotWithShape="1">
          <a:blip r:embed="rId6">
            <a:alphaModFix/>
          </a:blip>
          <a:srcRect/>
          <a:stretch/>
        </p:blipFill>
        <p:spPr>
          <a:xfrm rot="5400000">
            <a:off x="389693" y="193321"/>
            <a:ext cx="2058291" cy="1993199"/>
          </a:xfrm>
          <a:prstGeom prst="rect">
            <a:avLst/>
          </a:prstGeom>
          <a:noFill/>
          <a:ln>
            <a:noFill/>
          </a:ln>
        </p:spPr>
      </p:pic>
      <p:pic>
        <p:nvPicPr>
          <p:cNvPr id="503" name="Google Shape;503;p57"/>
          <p:cNvPicPr preferRelativeResize="0"/>
          <p:nvPr/>
        </p:nvPicPr>
        <p:blipFill rotWithShape="1">
          <a:blip r:embed="rId7">
            <a:alphaModFix/>
          </a:blip>
          <a:srcRect/>
          <a:stretch/>
        </p:blipFill>
        <p:spPr>
          <a:xfrm rot="-5400000">
            <a:off x="-989076" y="3091849"/>
            <a:ext cx="4033303" cy="2891800"/>
          </a:xfrm>
          <a:prstGeom prst="rect">
            <a:avLst/>
          </a:prstGeom>
          <a:noFill/>
          <a:ln>
            <a:noFill/>
          </a:ln>
        </p:spPr>
      </p:pic>
      <p:pic>
        <p:nvPicPr>
          <p:cNvPr id="504" name="Google Shape;504;p57"/>
          <p:cNvPicPr preferRelativeResize="0"/>
          <p:nvPr/>
        </p:nvPicPr>
        <p:blipFill rotWithShape="1">
          <a:blip r:embed="rId8">
            <a:alphaModFix/>
          </a:blip>
          <a:srcRect/>
          <a:stretch/>
        </p:blipFill>
        <p:spPr>
          <a:xfrm rot="3546973">
            <a:off x="7590178" y="1978886"/>
            <a:ext cx="1674669" cy="3812953"/>
          </a:xfrm>
          <a:prstGeom prst="rect">
            <a:avLst/>
          </a:prstGeom>
          <a:noFill/>
          <a:ln>
            <a:noFill/>
          </a:ln>
        </p:spPr>
      </p:pic>
      <p:pic>
        <p:nvPicPr>
          <p:cNvPr id="505" name="Google Shape;505;p57"/>
          <p:cNvPicPr preferRelativeResize="0"/>
          <p:nvPr/>
        </p:nvPicPr>
        <p:blipFill rotWithShape="1">
          <a:blip r:embed="rId9">
            <a:alphaModFix/>
          </a:blip>
          <a:srcRect/>
          <a:stretch/>
        </p:blipFill>
        <p:spPr>
          <a:xfrm rot="-665179">
            <a:off x="6799174" y="-791526"/>
            <a:ext cx="1769485" cy="4292308"/>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6"/>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07"/>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508"/>
        <p:cNvGrpSpPr/>
        <p:nvPr/>
      </p:nvGrpSpPr>
      <p:grpSpPr>
        <a:xfrm>
          <a:off x="0" y="0"/>
          <a:ext cx="0" cy="0"/>
          <a:chOff x="0" y="0"/>
          <a:chExt cx="0" cy="0"/>
        </a:xfrm>
      </p:grpSpPr>
      <p:pic>
        <p:nvPicPr>
          <p:cNvPr id="509" name="Google Shape;509;p60"/>
          <p:cNvPicPr preferRelativeResize="0"/>
          <p:nvPr/>
        </p:nvPicPr>
        <p:blipFill rotWithShape="1">
          <a:blip r:embed="rId2">
            <a:alphaModFix/>
          </a:blip>
          <a:srcRect/>
          <a:stretch/>
        </p:blipFill>
        <p:spPr>
          <a:xfrm rot="9305281">
            <a:off x="6956225" y="-36025"/>
            <a:ext cx="1924050" cy="4667250"/>
          </a:xfrm>
          <a:prstGeom prst="rect">
            <a:avLst/>
          </a:prstGeom>
          <a:noFill/>
          <a:ln>
            <a:noFill/>
          </a:ln>
        </p:spPr>
      </p:pic>
      <p:pic>
        <p:nvPicPr>
          <p:cNvPr id="510" name="Google Shape;510;p60"/>
          <p:cNvPicPr preferRelativeResize="0"/>
          <p:nvPr/>
        </p:nvPicPr>
        <p:blipFill rotWithShape="1">
          <a:blip r:embed="rId3">
            <a:alphaModFix/>
          </a:blip>
          <a:srcRect/>
          <a:stretch/>
        </p:blipFill>
        <p:spPr>
          <a:xfrm rot="5399999">
            <a:off x="6172375" y="658451"/>
            <a:ext cx="3810950" cy="2732349"/>
          </a:xfrm>
          <a:prstGeom prst="rect">
            <a:avLst/>
          </a:prstGeom>
          <a:noFill/>
          <a:ln>
            <a:noFill/>
          </a:ln>
        </p:spPr>
      </p:pic>
      <p:pic>
        <p:nvPicPr>
          <p:cNvPr id="511" name="Google Shape;511;p60"/>
          <p:cNvPicPr preferRelativeResize="0"/>
          <p:nvPr/>
        </p:nvPicPr>
        <p:blipFill rotWithShape="1">
          <a:blip r:embed="rId4">
            <a:alphaModFix/>
          </a:blip>
          <a:srcRect/>
          <a:stretch/>
        </p:blipFill>
        <p:spPr>
          <a:xfrm rot="-10">
            <a:off x="155678" y="1026170"/>
            <a:ext cx="1774244" cy="4039660"/>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2">
  <p:cSld name="CUSTOM_6_1_1">
    <p:spTree>
      <p:nvGrpSpPr>
        <p:cNvPr id="1" name="Shape 512"/>
        <p:cNvGrpSpPr/>
        <p:nvPr/>
      </p:nvGrpSpPr>
      <p:grpSpPr>
        <a:xfrm>
          <a:off x="0" y="0"/>
          <a:ext cx="0" cy="0"/>
          <a:chOff x="0" y="0"/>
          <a:chExt cx="0" cy="0"/>
        </a:xfrm>
      </p:grpSpPr>
      <p:pic>
        <p:nvPicPr>
          <p:cNvPr id="513" name="Google Shape;513;p61"/>
          <p:cNvPicPr preferRelativeResize="0"/>
          <p:nvPr/>
        </p:nvPicPr>
        <p:blipFill rotWithShape="1">
          <a:blip r:embed="rId2">
            <a:alphaModFix/>
          </a:blip>
          <a:srcRect/>
          <a:stretch/>
        </p:blipFill>
        <p:spPr>
          <a:xfrm rot="10800000">
            <a:off x="7178600" y="160768"/>
            <a:ext cx="2504350" cy="1437030"/>
          </a:xfrm>
          <a:prstGeom prst="rect">
            <a:avLst/>
          </a:prstGeom>
          <a:noFill/>
          <a:ln>
            <a:noFill/>
          </a:ln>
        </p:spPr>
      </p:pic>
      <p:pic>
        <p:nvPicPr>
          <p:cNvPr id="514" name="Google Shape;514;p61"/>
          <p:cNvPicPr preferRelativeResize="0"/>
          <p:nvPr/>
        </p:nvPicPr>
        <p:blipFill rotWithShape="1">
          <a:blip r:embed="rId3">
            <a:alphaModFix/>
          </a:blip>
          <a:srcRect/>
          <a:stretch/>
        </p:blipFill>
        <p:spPr>
          <a:xfrm rot="4956358">
            <a:off x="5559239" y="-1676283"/>
            <a:ext cx="2386824" cy="4381382"/>
          </a:xfrm>
          <a:prstGeom prst="rect">
            <a:avLst/>
          </a:prstGeom>
          <a:noFill/>
          <a:ln>
            <a:noFill/>
          </a:ln>
        </p:spPr>
      </p:pic>
      <p:pic>
        <p:nvPicPr>
          <p:cNvPr id="515" name="Google Shape;515;p61"/>
          <p:cNvPicPr preferRelativeResize="0"/>
          <p:nvPr/>
        </p:nvPicPr>
        <p:blipFill rotWithShape="1">
          <a:blip r:embed="rId4">
            <a:alphaModFix/>
          </a:blip>
          <a:srcRect/>
          <a:stretch/>
        </p:blipFill>
        <p:spPr>
          <a:xfrm rot="-5400000">
            <a:off x="132425" y="2105999"/>
            <a:ext cx="2786538" cy="2161739"/>
          </a:xfrm>
          <a:prstGeom prst="rect">
            <a:avLst/>
          </a:prstGeom>
          <a:noFill/>
          <a:ln>
            <a:noFill/>
          </a:ln>
        </p:spPr>
      </p:pic>
      <p:pic>
        <p:nvPicPr>
          <p:cNvPr id="516" name="Google Shape;516;p61"/>
          <p:cNvPicPr preferRelativeResize="0"/>
          <p:nvPr/>
        </p:nvPicPr>
        <p:blipFill rotWithShape="1">
          <a:blip r:embed="rId5">
            <a:alphaModFix/>
          </a:blip>
          <a:srcRect/>
          <a:stretch/>
        </p:blipFill>
        <p:spPr>
          <a:xfrm rot="-5400000">
            <a:off x="-119786" y="3372335"/>
            <a:ext cx="2058291" cy="1993199"/>
          </a:xfrm>
          <a:prstGeom prst="rect">
            <a:avLst/>
          </a:prstGeom>
          <a:noFill/>
          <a:ln>
            <a:noFill/>
          </a:ln>
        </p:spPr>
      </p:pic>
      <p:pic>
        <p:nvPicPr>
          <p:cNvPr id="517" name="Google Shape;517;p61"/>
          <p:cNvPicPr preferRelativeResize="0"/>
          <p:nvPr/>
        </p:nvPicPr>
        <p:blipFill rotWithShape="1">
          <a:blip r:embed="rId6">
            <a:alphaModFix/>
          </a:blip>
          <a:srcRect/>
          <a:stretch/>
        </p:blipFill>
        <p:spPr>
          <a:xfrm rot="10800000">
            <a:off x="6645600" y="3698050"/>
            <a:ext cx="1840875" cy="1700025"/>
          </a:xfrm>
          <a:prstGeom prst="rect">
            <a:avLst/>
          </a:prstGeom>
          <a:noFill/>
          <a:ln>
            <a:noFill/>
          </a:ln>
        </p:spPr>
      </p:pic>
      <p:pic>
        <p:nvPicPr>
          <p:cNvPr id="518" name="Google Shape;518;p61"/>
          <p:cNvPicPr preferRelativeResize="0"/>
          <p:nvPr/>
        </p:nvPicPr>
        <p:blipFill rotWithShape="1">
          <a:blip r:embed="rId7">
            <a:alphaModFix/>
          </a:blip>
          <a:srcRect/>
          <a:stretch/>
        </p:blipFill>
        <p:spPr>
          <a:xfrm rot="-5400000" flipH="1">
            <a:off x="7220750" y="3593750"/>
            <a:ext cx="1572000" cy="2036650"/>
          </a:xfrm>
          <a:prstGeom prst="rect">
            <a:avLst/>
          </a:prstGeom>
          <a:noFill/>
          <a:ln>
            <a:noFill/>
          </a:ln>
        </p:spPr>
      </p:pic>
      <p:pic>
        <p:nvPicPr>
          <p:cNvPr id="519" name="Google Shape;519;p61"/>
          <p:cNvPicPr preferRelativeResize="0"/>
          <p:nvPr/>
        </p:nvPicPr>
        <p:blipFill rotWithShape="1">
          <a:blip r:embed="rId8">
            <a:alphaModFix/>
          </a:blip>
          <a:srcRect/>
          <a:stretch/>
        </p:blipFill>
        <p:spPr>
          <a:xfrm rot="358732">
            <a:off x="-399179" y="-654803"/>
            <a:ext cx="2002458" cy="455925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2800"/>
              <a:buFont typeface="DM Serif Display"/>
              <a:buNone/>
              <a:defRPr sz="28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2800"/>
              <a:buFont typeface="DM Serif Display"/>
              <a:buNone/>
              <a:defRPr sz="28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2800"/>
              <a:buFont typeface="DM Serif Display"/>
              <a:buNone/>
              <a:defRPr sz="28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2800"/>
              <a:buFont typeface="DM Serif Display"/>
              <a:buNone/>
              <a:defRPr sz="28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2800"/>
              <a:buFont typeface="DM Serif Display"/>
              <a:buNone/>
              <a:defRPr sz="28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2800"/>
              <a:buFont typeface="DM Serif Display"/>
              <a:buNone/>
              <a:defRPr sz="28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2800"/>
              <a:buFont typeface="DM Serif Display"/>
              <a:buNone/>
              <a:defRPr sz="28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2800"/>
              <a:buFont typeface="DM Serif Display"/>
              <a:buNone/>
              <a:defRPr sz="28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2800"/>
              <a:buFont typeface="DM Serif Display"/>
              <a:buNone/>
              <a:defRPr sz="2800" b="0" i="0" u="none" strike="noStrike" cap="none">
                <a:solidFill>
                  <a:schemeClr val="dk1"/>
                </a:solidFill>
                <a:latin typeface="DM Serif Display"/>
                <a:ea typeface="DM Serif Display"/>
                <a:cs typeface="DM Serif Display"/>
                <a:sym typeface="DM Serif Display"/>
              </a:defRPr>
            </a:lvl9pPr>
          </a:lstStyle>
          <a:p>
            <a:endParaRPr/>
          </a:p>
        </p:txBody>
      </p:sp>
      <p:sp>
        <p:nvSpPr>
          <p:cNvPr id="52" name="Google Shape;52;p13"/>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13.jpe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2"/>
          <p:cNvSpPr txBox="1">
            <a:spLocks noGrp="1"/>
          </p:cNvSpPr>
          <p:nvPr>
            <p:ph type="ctrTitle"/>
          </p:nvPr>
        </p:nvSpPr>
        <p:spPr>
          <a:xfrm>
            <a:off x="953325" y="1452750"/>
            <a:ext cx="7237500" cy="181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200"/>
              <a:buNone/>
            </a:pPr>
            <a:r>
              <a:rPr lang="en-GB"/>
              <a:t>Lifestyle Impact on Sleep Health</a:t>
            </a:r>
            <a:endParaRPr/>
          </a:p>
        </p:txBody>
      </p:sp>
      <p:sp>
        <p:nvSpPr>
          <p:cNvPr id="525" name="Google Shape;525;p62"/>
          <p:cNvSpPr txBox="1">
            <a:spLocks noGrp="1"/>
          </p:cNvSpPr>
          <p:nvPr>
            <p:ph type="subTitle" idx="1"/>
          </p:nvPr>
        </p:nvSpPr>
        <p:spPr>
          <a:xfrm>
            <a:off x="1540125" y="3266849"/>
            <a:ext cx="5990735" cy="137416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dirty="0"/>
              <a:t>Sadhika Varakala</a:t>
            </a:r>
            <a:endParaRPr dirty="0"/>
          </a:p>
          <a:p>
            <a:pPr marL="0" lvl="0" indent="0" algn="ctr" rtl="0">
              <a:lnSpc>
                <a:spcPct val="100000"/>
              </a:lnSpc>
              <a:spcBef>
                <a:spcPts val="0"/>
              </a:spcBef>
              <a:spcAft>
                <a:spcPts val="0"/>
              </a:spcAft>
              <a:buSzPts val="2800"/>
              <a:buNone/>
            </a:pPr>
            <a:r>
              <a:rPr lang="en-GB" dirty="0"/>
              <a:t>Siddharth </a:t>
            </a:r>
            <a:r>
              <a:rPr lang="en-GB" dirty="0" err="1"/>
              <a:t>Sunkam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25"/>
                                        </p:tgtEl>
                                        <p:attrNameLst>
                                          <p:attrName>style.visibility</p:attrName>
                                        </p:attrNameLst>
                                      </p:cBhvr>
                                      <p:to>
                                        <p:strVal val="visible"/>
                                      </p:to>
                                    </p:set>
                                    <p:animEffect transition="in" filter="fade">
                                      <p:cBhvr>
                                        <p:cTn id="10" dur="1000"/>
                                        <p:tgtEl>
                                          <p:spTgt spid="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73"/>
          <p:cNvSpPr txBox="1">
            <a:spLocks noGrp="1"/>
          </p:cNvSpPr>
          <p:nvPr>
            <p:ph type="subTitle" idx="1"/>
          </p:nvPr>
        </p:nvSpPr>
        <p:spPr>
          <a:xfrm>
            <a:off x="532875" y="1251130"/>
            <a:ext cx="8124600" cy="3730200"/>
          </a:xfrm>
          <a:prstGeom prst="rect">
            <a:avLst/>
          </a:prstGeom>
          <a:noFill/>
          <a:ln>
            <a:noFill/>
          </a:ln>
        </p:spPr>
        <p:txBody>
          <a:bodyPr spcFirstLastPara="1" wrap="square" lIns="91425" tIns="91425" rIns="91425" bIns="91425" anchor="t" anchorCtr="0">
            <a:noAutofit/>
          </a:bodyPr>
          <a:lstStyle/>
          <a:p>
            <a:pPr marL="0" lvl="0" indent="0" algn="l">
              <a:buSzPts val="1100"/>
            </a:pPr>
            <a:r>
              <a:rPr lang="en-GB" sz="1400" b="1" dirty="0"/>
              <a:t>Statistical Analysis Approach</a:t>
            </a:r>
            <a:endParaRPr sz="1400" b="1" dirty="0"/>
          </a:p>
          <a:p>
            <a:pPr marL="285750" lvl="0" indent="-285750" algn="l">
              <a:buSzPts val="1100"/>
              <a:buFont typeface="Arial" panose="020B0604020202020204" pitchFamily="34" charset="0"/>
              <a:buChar char="•"/>
            </a:pPr>
            <a:r>
              <a:rPr lang="en-GB" sz="1400" b="1" dirty="0"/>
              <a:t>Descriptive and Inferential Statistics:</a:t>
            </a:r>
            <a:endParaRPr sz="1400" b="1" dirty="0"/>
          </a:p>
          <a:p>
            <a:pPr marL="342900" lvl="0" indent="-342900" algn="l">
              <a:buSzPts val="1100"/>
              <a:buFont typeface="+mj-lt"/>
              <a:buAutoNum type="arabicPeriod"/>
            </a:pPr>
            <a:r>
              <a:rPr lang="en-GB" sz="1400" dirty="0"/>
              <a:t>Used to summarize the data properties and to make inferences about the population.</a:t>
            </a:r>
            <a:endParaRPr sz="1400" dirty="0"/>
          </a:p>
          <a:p>
            <a:pPr marL="342900" lvl="0" indent="-342900" algn="l">
              <a:buSzPts val="1100"/>
              <a:buFont typeface="+mj-lt"/>
              <a:buAutoNum type="arabicPeriod"/>
            </a:pPr>
            <a:r>
              <a:rPr lang="en-GB" sz="1400" dirty="0"/>
              <a:t>Performed regression analysis to examine the relationship between various predictors and sleep duration.</a:t>
            </a:r>
          </a:p>
          <a:p>
            <a:pPr marL="0" lvl="0" indent="0" algn="l">
              <a:buSzPts val="1100"/>
            </a:pPr>
            <a:endParaRPr sz="1400" dirty="0"/>
          </a:p>
          <a:p>
            <a:pPr marL="285750" lvl="0" indent="-285750" algn="l">
              <a:buSzPts val="1100"/>
              <a:buFont typeface="Arial" panose="020B0604020202020204" pitchFamily="34" charset="0"/>
              <a:buChar char="•"/>
            </a:pPr>
            <a:r>
              <a:rPr lang="en-GB" sz="1400" b="1" dirty="0"/>
              <a:t>Predictive </a:t>
            </a:r>
            <a:r>
              <a:rPr lang="en-GB" sz="1400" b="1" dirty="0" err="1"/>
              <a:t>Modeling</a:t>
            </a:r>
            <a:r>
              <a:rPr lang="en-GB" sz="1400" b="1" dirty="0"/>
              <a:t>:</a:t>
            </a:r>
            <a:endParaRPr sz="1400" b="1" dirty="0"/>
          </a:p>
          <a:p>
            <a:pPr marL="342900" lvl="0" indent="-342900" algn="l">
              <a:buSzPts val="1100"/>
              <a:buFont typeface="+mj-lt"/>
              <a:buAutoNum type="arabicPeriod"/>
            </a:pPr>
            <a:r>
              <a:rPr lang="en-GB" sz="1400" dirty="0"/>
              <a:t>Random Forest Regressor: Demonstrated high accuracy with an R^2 of 0.992 and low MSE, indicating effective prediction capability.</a:t>
            </a:r>
            <a:endParaRPr sz="1400" dirty="0"/>
          </a:p>
          <a:p>
            <a:pPr marL="342900" lvl="0" indent="-342900" algn="l">
              <a:buSzPts val="1100"/>
              <a:buFont typeface="+mj-lt"/>
              <a:buAutoNum type="arabicPeriod"/>
            </a:pPr>
            <a:r>
              <a:rPr lang="en-GB" sz="1400" dirty="0"/>
              <a:t>SVM Regressor: Showed limited performance with an R^2 of 0.206.</a:t>
            </a:r>
            <a:endParaRPr sz="1400" dirty="0"/>
          </a:p>
          <a:p>
            <a:pPr marL="342900" lvl="0" indent="-342900" algn="l">
              <a:buSzPts val="1100"/>
              <a:buFont typeface="+mj-lt"/>
              <a:buAutoNum type="arabicPeriod"/>
            </a:pPr>
            <a:r>
              <a:rPr lang="en-GB" sz="1400" dirty="0"/>
              <a:t>Neural Network Regressor: Achieved good predictive performance with an R^2 of 0.958.</a:t>
            </a:r>
          </a:p>
          <a:p>
            <a:pPr marL="0" lvl="0" indent="0" algn="l">
              <a:buSzPts val="1100"/>
            </a:pPr>
            <a:endParaRPr sz="1400" dirty="0"/>
          </a:p>
          <a:p>
            <a:pPr marL="285750" lvl="0" indent="-285750" algn="l">
              <a:buSzPts val="1100"/>
              <a:buFont typeface="Arial" panose="020B0604020202020204" pitchFamily="34" charset="0"/>
              <a:buChar char="•"/>
            </a:pPr>
            <a:r>
              <a:rPr lang="en-GB" sz="1400" b="1" dirty="0"/>
              <a:t>Model Evaluation:</a:t>
            </a:r>
            <a:endParaRPr sz="1400" b="1" dirty="0"/>
          </a:p>
          <a:p>
            <a:pPr marL="342900" lvl="0" indent="-342900" algn="l">
              <a:buSzPts val="1100"/>
              <a:buFont typeface="+mj-lt"/>
              <a:buAutoNum type="arabicPeriod"/>
            </a:pPr>
            <a:r>
              <a:rPr lang="en-GB" sz="1400" dirty="0"/>
              <a:t>The models were evaluated based on Mean Squared Error (MSE) and R-squared (R²) to assess prediction errors and explain the variance in sleep duration, respectively.</a:t>
            </a:r>
            <a:endParaRPr sz="1400" dirty="0"/>
          </a:p>
          <a:p>
            <a:pPr marL="342900" lvl="0" indent="-342900" algn="l" rtl="0">
              <a:spcBef>
                <a:spcPts val="1200"/>
              </a:spcBef>
              <a:spcAft>
                <a:spcPts val="0"/>
              </a:spcAft>
              <a:buClr>
                <a:schemeClr val="dk1"/>
              </a:buClr>
              <a:buSzPts val="1100"/>
              <a:buFont typeface="+mj-lt"/>
              <a:buAutoNum type="arabicPeriod"/>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16" name="Google Shape;616;p73"/>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Methodology Overview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16"/>
                                        </p:tgtEl>
                                        <p:attrNameLst>
                                          <p:attrName>style.visibility</p:attrName>
                                        </p:attrNameLst>
                                      </p:cBhvr>
                                      <p:to>
                                        <p:strVal val="visible"/>
                                      </p:to>
                                    </p:set>
                                    <p:anim calcmode="lin" valueType="num">
                                      <p:cBhvr additive="base">
                                        <p:cTn id="7" dur="1000"/>
                                        <p:tgtEl>
                                          <p:spTgt spid="61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15"/>
                                        </p:tgtEl>
                                        <p:attrNameLst>
                                          <p:attrName>style.visibility</p:attrName>
                                        </p:attrNameLst>
                                      </p:cBhvr>
                                      <p:to>
                                        <p:strVal val="visible"/>
                                      </p:to>
                                    </p:set>
                                    <p:animEffect transition="in" filter="fade">
                                      <p:cBhvr>
                                        <p:cTn id="10" dur="1000"/>
                                        <p:tgtEl>
                                          <p:spTgt spid="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74"/>
          <p:cNvSpPr txBox="1">
            <a:spLocks noGrp="1"/>
          </p:cNvSpPr>
          <p:nvPr>
            <p:ph type="subTitle" idx="1"/>
          </p:nvPr>
        </p:nvSpPr>
        <p:spPr>
          <a:xfrm>
            <a:off x="532875" y="1251130"/>
            <a:ext cx="8124600" cy="3730200"/>
          </a:xfrm>
          <a:prstGeom prst="rect">
            <a:avLst/>
          </a:prstGeom>
          <a:noFill/>
          <a:ln>
            <a:noFill/>
          </a:ln>
        </p:spPr>
        <p:txBody>
          <a:bodyPr spcFirstLastPara="1" wrap="square" lIns="91425" tIns="91425" rIns="91425" bIns="91425" anchor="t" anchorCtr="0">
            <a:noAutofit/>
          </a:bodyPr>
          <a:lstStyle/>
          <a:p>
            <a:pPr marL="0" indent="0" algn="l">
              <a:buSzPts val="1100"/>
              <a:buFont typeface="Arial"/>
              <a:buNone/>
            </a:pPr>
            <a:r>
              <a:rPr lang="en-GB" sz="1300" b="1" dirty="0"/>
              <a:t>Visualizations:</a:t>
            </a:r>
            <a:endParaRPr sz="1300" b="1" dirty="0"/>
          </a:p>
          <a:p>
            <a:pPr marL="285750" indent="-285750" algn="l">
              <a:buSzPts val="1100"/>
              <a:buFont typeface="Arial" panose="020B0604020202020204" pitchFamily="34" charset="0"/>
              <a:buChar char="•"/>
            </a:pPr>
            <a:r>
              <a:rPr lang="en-GB" sz="1300" dirty="0"/>
              <a:t>Coefficient Impact Chart: Visualization of the regression coefficients to highlight the impact of each factor on sleep duration. Positive coefficients indicate factors that increase sleep duration, while negative values suggest a reduction.</a:t>
            </a:r>
            <a:endParaRPr sz="1300" dirty="0"/>
          </a:p>
          <a:p>
            <a:pPr marL="285750" indent="-285750" algn="l">
              <a:buSzPts val="1100"/>
              <a:buFont typeface="Arial" panose="020B0604020202020204" pitchFamily="34" charset="0"/>
              <a:buChar char="•"/>
            </a:pPr>
            <a:r>
              <a:rPr lang="en-GB" sz="1300" dirty="0"/>
              <a:t>Model Comparison Charts: Show the MSE and R² for each model, allowing comparison of model performance in terms of error rates and explanatory power.</a:t>
            </a:r>
          </a:p>
          <a:p>
            <a:pPr marL="285750" indent="-285750" algn="l">
              <a:buSzPts val="1100"/>
              <a:buFont typeface="Arial" panose="020B0604020202020204" pitchFamily="34" charset="0"/>
              <a:buChar char="•"/>
            </a:pPr>
            <a:endParaRPr sz="1300" b="1" dirty="0"/>
          </a:p>
          <a:p>
            <a:pPr marL="0" indent="0" algn="l">
              <a:buSzPts val="1100"/>
              <a:buFont typeface="Arial"/>
              <a:buNone/>
            </a:pPr>
            <a:r>
              <a:rPr lang="en-GB" sz="1300" b="1" dirty="0"/>
              <a:t>Results Interpretation:</a:t>
            </a:r>
            <a:endParaRPr sz="1300" b="1" dirty="0"/>
          </a:p>
          <a:p>
            <a:pPr marL="285750" indent="-285750" algn="l">
              <a:buSzPts val="1100"/>
              <a:buFont typeface="Arial" panose="020B0604020202020204" pitchFamily="34" charset="0"/>
              <a:buChar char="•"/>
            </a:pPr>
            <a:r>
              <a:rPr lang="en-GB" sz="1300" dirty="0"/>
              <a:t>The analysis shows significant predictors like 'Age', 'Physical Activity Level', and 'Stress Level' that influence sleep duration, as evidenced from the regression analysis.</a:t>
            </a:r>
            <a:endParaRPr sz="1300" dirty="0"/>
          </a:p>
          <a:p>
            <a:pPr marL="285750" indent="-285750" algn="l">
              <a:buSzPts val="1100"/>
              <a:buFont typeface="Arial" panose="020B0604020202020204" pitchFamily="34" charset="0"/>
              <a:buChar char="•"/>
            </a:pPr>
            <a:r>
              <a:rPr lang="en-GB" sz="1300" dirty="0"/>
              <a:t>Advanced machine learning models like Random Forest and Neural Networks provided strong predictive accuracy, indicating their suitability for complex pattern recognition in sleep data.</a:t>
            </a:r>
          </a:p>
          <a:p>
            <a:pPr marL="0" indent="0" algn="l">
              <a:buSzPts val="1100"/>
              <a:buFont typeface="Arial"/>
              <a:buNone/>
            </a:pPr>
            <a:endParaRPr sz="1300" b="1" dirty="0"/>
          </a:p>
          <a:p>
            <a:pPr marL="0" indent="0" algn="l">
              <a:buSzPts val="1100"/>
              <a:buFont typeface="Arial"/>
              <a:buNone/>
            </a:pPr>
            <a:r>
              <a:rPr lang="en-GB" sz="1300" b="1" dirty="0"/>
              <a:t>Implementation:</a:t>
            </a:r>
            <a:endParaRPr sz="1300" b="1" dirty="0"/>
          </a:p>
          <a:p>
            <a:pPr marL="285750" indent="-285750" algn="l">
              <a:buSzPts val="1100"/>
              <a:buFont typeface="Arial" panose="020B0604020202020204" pitchFamily="34" charset="0"/>
              <a:buChar char="•"/>
            </a:pPr>
            <a:r>
              <a:rPr lang="en-GB" sz="1300" dirty="0"/>
              <a:t>The Python libraries used include Pandas for data manipulation, Scikit-Learn for machine learning, and </a:t>
            </a:r>
            <a:r>
              <a:rPr lang="en-GB" sz="1300" dirty="0" err="1"/>
              <a:t>StatsModels</a:t>
            </a:r>
            <a:r>
              <a:rPr lang="en-GB" sz="1300" dirty="0"/>
              <a:t> for regression analysis.</a:t>
            </a:r>
            <a:endParaRPr sz="1300" dirty="0"/>
          </a:p>
          <a:p>
            <a:pPr marL="285750" indent="-285750" algn="l">
              <a:buSzPts val="1100"/>
              <a:buFont typeface="Arial" panose="020B0604020202020204" pitchFamily="34" charset="0"/>
              <a:buChar char="•"/>
            </a:pPr>
            <a:r>
              <a:rPr lang="en-GB" sz="1300" dirty="0"/>
              <a:t>Data visualization was supported by Matplotlib and Seaborn to produce high-quality graphs for presentation.</a:t>
            </a: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22" name="Google Shape;622;p74"/>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Methodology Overview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22"/>
                                        </p:tgtEl>
                                        <p:attrNameLst>
                                          <p:attrName>style.visibility</p:attrName>
                                        </p:attrNameLst>
                                      </p:cBhvr>
                                      <p:to>
                                        <p:strVal val="visible"/>
                                      </p:to>
                                    </p:set>
                                    <p:anim calcmode="lin" valueType="num">
                                      <p:cBhvr additive="base">
                                        <p:cTn id="7" dur="1000"/>
                                        <p:tgtEl>
                                          <p:spTgt spid="62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21"/>
                                        </p:tgtEl>
                                        <p:attrNameLst>
                                          <p:attrName>style.visibility</p:attrName>
                                        </p:attrNameLst>
                                      </p:cBhvr>
                                      <p:to>
                                        <p:strVal val="visible"/>
                                      </p:to>
                                    </p:set>
                                    <p:animEffect transition="in" filter="fade">
                                      <p:cBhvr>
                                        <p:cTn id="10" dur="1000"/>
                                        <p:tgtEl>
                                          <p:spTgt spid="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75"/>
          <p:cNvSpPr txBox="1">
            <a:spLocks noGrp="1"/>
          </p:cNvSpPr>
          <p:nvPr>
            <p:ph type="subTitle" idx="1"/>
          </p:nvPr>
        </p:nvSpPr>
        <p:spPr>
          <a:xfrm>
            <a:off x="532875" y="1251130"/>
            <a:ext cx="8124600" cy="3730200"/>
          </a:xfrm>
          <a:prstGeom prst="rect">
            <a:avLst/>
          </a:prstGeom>
          <a:noFill/>
          <a:ln>
            <a:noFill/>
          </a:ln>
        </p:spPr>
        <p:txBody>
          <a:bodyPr spcFirstLastPara="1" wrap="square" lIns="91425" tIns="91425" rIns="91425" bIns="91425" anchor="t" anchorCtr="0">
            <a:noAutofit/>
          </a:bodyPr>
          <a:lstStyle/>
          <a:p>
            <a:pPr marL="0" lvl="0" indent="0" algn="l">
              <a:buSzPts val="1100"/>
            </a:pPr>
            <a:r>
              <a:rPr lang="en-GB" sz="1400" b="1" dirty="0"/>
              <a:t>Models Used</a:t>
            </a:r>
          </a:p>
          <a:p>
            <a:pPr marL="0" lvl="0" indent="0" algn="l">
              <a:buSzPts val="1100"/>
            </a:pPr>
            <a:endParaRPr lang="en-GB" sz="1400" dirty="0"/>
          </a:p>
          <a:p>
            <a:pPr marL="0" lvl="0" indent="0" algn="l">
              <a:buSzPts val="1100"/>
            </a:pPr>
            <a:r>
              <a:rPr lang="en-GB" sz="1400" b="1" dirty="0"/>
              <a:t>1. Random Forest Regressor:</a:t>
            </a:r>
            <a:endParaRPr sz="1400" b="1" dirty="0"/>
          </a:p>
          <a:p>
            <a:pPr marL="285750" lvl="0" indent="-285750" algn="l">
              <a:buSzPts val="1100"/>
              <a:buFont typeface="Arial" panose="020B0604020202020204" pitchFamily="34" charset="0"/>
              <a:buChar char="•"/>
            </a:pPr>
            <a:r>
              <a:rPr lang="en-GB" sz="1400" dirty="0"/>
              <a:t>Robust against overfitting; ideal for nonlinear data.</a:t>
            </a:r>
            <a:endParaRPr sz="1400" dirty="0"/>
          </a:p>
          <a:p>
            <a:pPr marL="285750" lvl="0" indent="-285750" algn="l">
              <a:buSzPts val="1100"/>
              <a:buFont typeface="Arial" panose="020B0604020202020204" pitchFamily="34" charset="0"/>
              <a:buChar char="•"/>
            </a:pPr>
            <a:r>
              <a:rPr lang="en-GB" sz="1400" dirty="0"/>
              <a:t>MSE: 0.0083, R²: 0.992 - Indicates nearly perfect predictions with minimal error.</a:t>
            </a:r>
            <a:endParaRPr sz="1400" dirty="0"/>
          </a:p>
          <a:p>
            <a:pPr marL="285750" lvl="0" indent="-285750" algn="l">
              <a:buSzPts val="1100"/>
              <a:buFont typeface="Arial" panose="020B0604020202020204" pitchFamily="34" charset="0"/>
              <a:buChar char="•"/>
            </a:pPr>
            <a:endParaRPr lang="en-GB" sz="1400" dirty="0"/>
          </a:p>
          <a:p>
            <a:pPr marL="0" lvl="0" indent="0" algn="l">
              <a:buSzPts val="1100"/>
            </a:pPr>
            <a:r>
              <a:rPr lang="en-GB" sz="1400" b="1" dirty="0"/>
              <a:t>2. SVM (Support Vector Machine) Regressor:</a:t>
            </a:r>
            <a:endParaRPr sz="1400" b="1" dirty="0"/>
          </a:p>
          <a:p>
            <a:pPr marL="285750" lvl="0" indent="-285750" algn="l">
              <a:buSzPts val="1100"/>
              <a:buFont typeface="Arial" panose="020B0604020202020204" pitchFamily="34" charset="0"/>
              <a:buChar char="•"/>
            </a:pPr>
            <a:r>
              <a:rPr lang="en-GB" sz="1400" dirty="0"/>
              <a:t>Suitable for regression problems, but less effective here.</a:t>
            </a:r>
            <a:endParaRPr sz="1400" dirty="0"/>
          </a:p>
          <a:p>
            <a:pPr marL="285750" lvl="0" indent="-285750" algn="l">
              <a:buSzPts val="1100"/>
              <a:buFont typeface="Arial" panose="020B0604020202020204" pitchFamily="34" charset="0"/>
              <a:buChar char="•"/>
            </a:pPr>
            <a:r>
              <a:rPr lang="en-GB" sz="1400" dirty="0"/>
              <a:t>MSE: 0.8376, R²: 0.206 - Shows significant prediction error and low explanatory power.</a:t>
            </a:r>
          </a:p>
          <a:p>
            <a:pPr marL="285750" lvl="0" indent="-285750" algn="l">
              <a:buSzPts val="1100"/>
              <a:buFont typeface="Arial" panose="020B0604020202020204" pitchFamily="34" charset="0"/>
              <a:buChar char="•"/>
            </a:pPr>
            <a:endParaRPr sz="1400" dirty="0"/>
          </a:p>
          <a:p>
            <a:pPr marL="0" lvl="0" indent="0" algn="l">
              <a:buSzPts val="1100"/>
            </a:pPr>
            <a:r>
              <a:rPr lang="en-GB" sz="1400" b="1" dirty="0"/>
              <a:t>3. Neural Network Regressor (MLP):</a:t>
            </a:r>
            <a:endParaRPr sz="1400" b="1" dirty="0"/>
          </a:p>
          <a:p>
            <a:pPr marL="285750" lvl="0" indent="-285750" algn="l">
              <a:buSzPts val="1100"/>
              <a:buFont typeface="Arial" panose="020B0604020202020204" pitchFamily="34" charset="0"/>
              <a:buChar char="•"/>
            </a:pPr>
            <a:r>
              <a:rPr lang="en-GB" sz="1400" dirty="0"/>
              <a:t>Captures complex relationships; second-best performance.</a:t>
            </a:r>
            <a:endParaRPr sz="1400" dirty="0"/>
          </a:p>
          <a:p>
            <a:pPr marL="285750" lvl="0" indent="-285750" algn="l">
              <a:buSzPts val="1100"/>
              <a:buFont typeface="Arial" panose="020B0604020202020204" pitchFamily="34" charset="0"/>
              <a:buChar char="•"/>
            </a:pPr>
            <a:r>
              <a:rPr lang="en-GB" sz="1400" dirty="0"/>
              <a:t>MSE: 0.0446, R²: 0.958 - Demonstrates high accuracy with slight prediction error and explains 95.8% of the variability in sleep duration.</a:t>
            </a:r>
            <a:endParaRPr sz="14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28" name="Google Shape;628;p75"/>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Predictive modeling techniques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28"/>
                                        </p:tgtEl>
                                        <p:attrNameLst>
                                          <p:attrName>style.visibility</p:attrName>
                                        </p:attrNameLst>
                                      </p:cBhvr>
                                      <p:to>
                                        <p:strVal val="visible"/>
                                      </p:to>
                                    </p:set>
                                    <p:anim calcmode="lin" valueType="num">
                                      <p:cBhvr additive="base">
                                        <p:cTn id="7" dur="1000"/>
                                        <p:tgtEl>
                                          <p:spTgt spid="62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27"/>
                                        </p:tgtEl>
                                        <p:attrNameLst>
                                          <p:attrName>style.visibility</p:attrName>
                                        </p:attrNameLst>
                                      </p:cBhvr>
                                      <p:to>
                                        <p:strVal val="visible"/>
                                      </p:to>
                                    </p:set>
                                    <p:animEffect transition="in" filter="fade">
                                      <p:cBhvr>
                                        <p:cTn id="10" dur="1000"/>
                                        <p:tgtEl>
                                          <p:spTgt spid="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76"/>
          <p:cNvSpPr txBox="1">
            <a:spLocks noGrp="1"/>
          </p:cNvSpPr>
          <p:nvPr>
            <p:ph type="subTitle" idx="1"/>
          </p:nvPr>
        </p:nvSpPr>
        <p:spPr>
          <a:xfrm>
            <a:off x="532875" y="1251130"/>
            <a:ext cx="8124600" cy="3730200"/>
          </a:xfrm>
          <a:prstGeom prst="rect">
            <a:avLst/>
          </a:prstGeom>
          <a:noFill/>
          <a:ln>
            <a:noFill/>
          </a:ln>
        </p:spPr>
        <p:txBody>
          <a:bodyPr spcFirstLastPara="1" wrap="square" lIns="91425" tIns="91425" rIns="91425" bIns="91425" anchor="t" anchorCtr="0">
            <a:noAutofit/>
          </a:bodyPr>
          <a:lstStyle/>
          <a:p>
            <a:pPr marL="0" indent="0" algn="l">
              <a:buSzPts val="1100"/>
            </a:pPr>
            <a:r>
              <a:rPr lang="en-GB" sz="1400" b="1" dirty="0"/>
              <a:t>Model Evaluation Metrics</a:t>
            </a:r>
          </a:p>
          <a:p>
            <a:pPr marL="0" indent="0" algn="l">
              <a:buSzPts val="1100"/>
            </a:pPr>
            <a:endParaRPr sz="1400" dirty="0"/>
          </a:p>
          <a:p>
            <a:pPr marL="285750" indent="-285750" algn="l">
              <a:buSzPts val="1100"/>
              <a:buFont typeface="Arial" panose="020B0604020202020204" pitchFamily="34" charset="0"/>
              <a:buChar char="•"/>
            </a:pPr>
            <a:r>
              <a:rPr lang="en-GB" sz="1400" dirty="0"/>
              <a:t>MSE (Mean Squared Error) indicates the average squared difference between predicted and actual values. Lower values are better, indicating less error.</a:t>
            </a:r>
            <a:endParaRPr sz="1400" dirty="0"/>
          </a:p>
          <a:p>
            <a:pPr marL="285750" indent="-285750" algn="l">
              <a:buSzPts val="1100"/>
              <a:buFont typeface="Arial" panose="020B0604020202020204" pitchFamily="34" charset="0"/>
              <a:buChar char="•"/>
            </a:pPr>
            <a:r>
              <a:rPr lang="en-GB" sz="1400" dirty="0"/>
              <a:t>R-squared (R²) measures the proportion of variance in the dependent variable that is predictable from the independent variables. Values close to 1 indicate excellent model fit.</a:t>
            </a:r>
            <a:endParaRPr sz="1400" dirty="0"/>
          </a:p>
          <a:p>
            <a:pPr marL="0" indent="0" algn="l">
              <a:buSzPts val="1100"/>
            </a:pPr>
            <a:endParaRPr lang="en-GB" sz="1400" dirty="0"/>
          </a:p>
          <a:p>
            <a:pPr marL="0" indent="0" algn="l">
              <a:buSzPts val="1100"/>
            </a:pPr>
            <a:r>
              <a:rPr lang="en-GB" sz="1400" b="1" dirty="0"/>
              <a:t>Summary</a:t>
            </a:r>
          </a:p>
          <a:p>
            <a:pPr marL="0" indent="0" algn="l">
              <a:buSzPts val="1100"/>
            </a:pPr>
            <a:endParaRPr sz="1400" dirty="0"/>
          </a:p>
          <a:p>
            <a:pPr marL="285750" indent="-285750" algn="l">
              <a:buSzPts val="1100"/>
              <a:buFont typeface="Arial" panose="020B0604020202020204" pitchFamily="34" charset="0"/>
              <a:buChar char="•"/>
            </a:pPr>
            <a:r>
              <a:rPr lang="en-GB" sz="1400" dirty="0"/>
              <a:t>Random Forest provides the most accurate and reliable predictions.</a:t>
            </a:r>
            <a:endParaRPr sz="1400" dirty="0"/>
          </a:p>
          <a:p>
            <a:pPr marL="285750" indent="-285750" algn="l">
              <a:buSzPts val="1100"/>
              <a:buFont typeface="Arial" panose="020B0604020202020204" pitchFamily="34" charset="0"/>
              <a:buChar char="•"/>
            </a:pPr>
            <a:r>
              <a:rPr lang="en-GB" sz="1400" dirty="0"/>
              <a:t>SVM shows limited effectiveness in this application.</a:t>
            </a:r>
            <a:endParaRPr sz="1400" dirty="0"/>
          </a:p>
          <a:p>
            <a:pPr marL="285750" indent="-285750" algn="l">
              <a:buSzPts val="1100"/>
              <a:buFont typeface="Arial" panose="020B0604020202020204" pitchFamily="34" charset="0"/>
              <a:buChar char="•"/>
            </a:pPr>
            <a:r>
              <a:rPr lang="en-GB" sz="1400" dirty="0"/>
              <a:t>Neural Network offers a good balance, effectively capturing complex patterns in the data with high predictive accuracy and substantial explanatory power</a:t>
            </a:r>
            <a:endParaRPr sz="14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34" name="Google Shape;634;p76"/>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Predictive modeling techniques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34"/>
                                        </p:tgtEl>
                                        <p:attrNameLst>
                                          <p:attrName>style.visibility</p:attrName>
                                        </p:attrNameLst>
                                      </p:cBhvr>
                                      <p:to>
                                        <p:strVal val="visible"/>
                                      </p:to>
                                    </p:set>
                                    <p:anim calcmode="lin" valueType="num">
                                      <p:cBhvr additive="base">
                                        <p:cTn id="7" dur="1000"/>
                                        <p:tgtEl>
                                          <p:spTgt spid="63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33"/>
                                        </p:tgtEl>
                                        <p:attrNameLst>
                                          <p:attrName>style.visibility</p:attrName>
                                        </p:attrNameLst>
                                      </p:cBhvr>
                                      <p:to>
                                        <p:strVal val="visible"/>
                                      </p:to>
                                    </p:set>
                                    <p:animEffect transition="in" filter="fade">
                                      <p:cBhvr>
                                        <p:cTn id="10" dur="100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77"/>
          <p:cNvSpPr txBox="1">
            <a:spLocks noGrp="1"/>
          </p:cNvSpPr>
          <p:nvPr>
            <p:ph type="subTitle" idx="1"/>
          </p:nvPr>
        </p:nvSpPr>
        <p:spPr>
          <a:xfrm>
            <a:off x="532875" y="1251130"/>
            <a:ext cx="8124600" cy="3730200"/>
          </a:xfrm>
          <a:prstGeom prst="rect">
            <a:avLst/>
          </a:prstGeom>
          <a:noFill/>
          <a:ln>
            <a:noFill/>
          </a:ln>
        </p:spPr>
        <p:txBody>
          <a:bodyPr spcFirstLastPara="1" wrap="square" lIns="91425" tIns="91425" rIns="91425" bIns="91425" anchor="t" anchorCtr="0">
            <a:noAutofit/>
          </a:bodyPr>
          <a:lstStyle/>
          <a:p>
            <a:pPr marL="0" lvl="0" indent="0" algn="l">
              <a:buSzPts val="1100"/>
            </a:pPr>
            <a:r>
              <a:rPr lang="en-GB" sz="1400" b="1" dirty="0"/>
              <a:t>Impact of Age</a:t>
            </a:r>
          </a:p>
          <a:p>
            <a:pPr marL="0" lvl="0" indent="0" algn="l">
              <a:buSzPts val="1100"/>
            </a:pPr>
            <a:endParaRPr sz="1400" dirty="0"/>
          </a:p>
          <a:p>
            <a:pPr marL="285750" lvl="0" indent="-285750" algn="l">
              <a:buSzPts val="1100"/>
              <a:buFont typeface="Arial" panose="020B0604020202020204" pitchFamily="34" charset="0"/>
              <a:buChar char="•"/>
            </a:pPr>
            <a:r>
              <a:rPr lang="en-GB" sz="1400" dirty="0"/>
              <a:t>Influence: Positive</a:t>
            </a:r>
            <a:endParaRPr sz="1400" dirty="0"/>
          </a:p>
          <a:p>
            <a:pPr marL="285750" lvl="0" indent="-285750" algn="l">
              <a:buSzPts val="1100"/>
              <a:buFont typeface="Arial" panose="020B0604020202020204" pitchFamily="34" charset="0"/>
              <a:buChar char="•"/>
            </a:pPr>
            <a:r>
              <a:rPr lang="en-GB" sz="1400" dirty="0"/>
              <a:t>Coefficient: +1.0954</a:t>
            </a:r>
            <a:endParaRPr sz="1400" dirty="0"/>
          </a:p>
          <a:p>
            <a:pPr marL="285750" lvl="0" indent="-285750" algn="l">
              <a:buSzPts val="1100"/>
              <a:buFont typeface="Arial" panose="020B0604020202020204" pitchFamily="34" charset="0"/>
              <a:buChar char="•"/>
            </a:pPr>
            <a:r>
              <a:rPr lang="en-GB" sz="1400" dirty="0"/>
              <a:t>Interpretation: Each additional year in age is associated with an approximate increase in sleep duration by 1.0954 units, suggesting that older individuals tend to sleep longer.</a:t>
            </a:r>
            <a:endParaRPr sz="1400" dirty="0"/>
          </a:p>
          <a:p>
            <a:pPr marL="0" lvl="0" indent="0" algn="l">
              <a:buSzPts val="1100"/>
            </a:pPr>
            <a:endParaRPr lang="en-GB" sz="1400" dirty="0"/>
          </a:p>
          <a:p>
            <a:pPr marL="0" lvl="0" indent="0" algn="l">
              <a:buSzPts val="1100"/>
            </a:pPr>
            <a:r>
              <a:rPr lang="en-GB" sz="1400" b="1" dirty="0"/>
              <a:t>Impact of Gender</a:t>
            </a:r>
          </a:p>
          <a:p>
            <a:pPr marL="0" lvl="0" indent="0" algn="l">
              <a:buSzPts val="1100"/>
            </a:pPr>
            <a:endParaRPr sz="1400" dirty="0"/>
          </a:p>
          <a:p>
            <a:pPr marL="285750" lvl="0" indent="-285750" algn="l">
              <a:buSzPts val="1100"/>
              <a:buFont typeface="Arial" panose="020B0604020202020204" pitchFamily="34" charset="0"/>
              <a:buChar char="•"/>
            </a:pPr>
            <a:r>
              <a:rPr lang="en-GB" sz="1400" dirty="0"/>
              <a:t>Influence: Negative (though not statistically significant)</a:t>
            </a:r>
            <a:endParaRPr sz="1400" dirty="0"/>
          </a:p>
          <a:p>
            <a:pPr marL="285750" lvl="0" indent="-285750" algn="l">
              <a:buSzPts val="1100"/>
              <a:buFont typeface="Arial" panose="020B0604020202020204" pitchFamily="34" charset="0"/>
              <a:buChar char="•"/>
            </a:pPr>
            <a:r>
              <a:rPr lang="en-GB" sz="1400" dirty="0"/>
              <a:t>Coefficient: -0.1344</a:t>
            </a:r>
            <a:endParaRPr sz="1400" dirty="0"/>
          </a:p>
          <a:p>
            <a:pPr marL="285750" lvl="0" indent="-285750" algn="l">
              <a:buSzPts val="1100"/>
              <a:buFont typeface="Arial" panose="020B0604020202020204" pitchFamily="34" charset="0"/>
              <a:buChar char="•"/>
            </a:pPr>
            <a:r>
              <a:rPr lang="en-GB" sz="1400" dirty="0"/>
              <a:t>Interpretation: Being male is associated with a decrease in sleep duration by about 0.1344 units compared to females, although this result is not statistically significant (p-value = 0.212). This indicates that gender may have a minimal direct impact on sleep duration.</a:t>
            </a:r>
            <a:endParaRPr sz="14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40" name="Google Shape;640;p77"/>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Demographic Characteristics Impact on Sleep</a:t>
            </a:r>
            <a:endParaRPr dirty="0"/>
          </a:p>
          <a:p>
            <a:pPr marL="0" lvl="0" indent="0" algn="ctr" rtl="0">
              <a:spcBef>
                <a:spcPts val="0"/>
              </a:spcBef>
              <a:spcAft>
                <a:spcPts val="0"/>
              </a:spcAft>
              <a:buClr>
                <a:schemeClr val="dk1"/>
              </a:buClr>
              <a:buSzPts val="1100"/>
              <a:buFont typeface="Arial"/>
              <a:buNone/>
            </a:pPr>
            <a:br>
              <a:rPr lang="en-US" dirty="0"/>
            </a:b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40"/>
                                        </p:tgtEl>
                                        <p:attrNameLst>
                                          <p:attrName>style.visibility</p:attrName>
                                        </p:attrNameLst>
                                      </p:cBhvr>
                                      <p:to>
                                        <p:strVal val="visible"/>
                                      </p:to>
                                    </p:set>
                                    <p:anim calcmode="lin" valueType="num">
                                      <p:cBhvr additive="base">
                                        <p:cTn id="7" dur="1000"/>
                                        <p:tgtEl>
                                          <p:spTgt spid="64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39"/>
                                        </p:tgtEl>
                                        <p:attrNameLst>
                                          <p:attrName>style.visibility</p:attrName>
                                        </p:attrNameLst>
                                      </p:cBhvr>
                                      <p:to>
                                        <p:strVal val="visible"/>
                                      </p:to>
                                    </p:set>
                                    <p:animEffect transition="in" filter="fade">
                                      <p:cBhvr>
                                        <p:cTn id="10" dur="1000"/>
                                        <p:tgtEl>
                                          <p:spTgt spid="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78"/>
          <p:cNvSpPr txBox="1">
            <a:spLocks noGrp="1"/>
          </p:cNvSpPr>
          <p:nvPr>
            <p:ph type="subTitle" idx="1"/>
          </p:nvPr>
        </p:nvSpPr>
        <p:spPr>
          <a:xfrm>
            <a:off x="532875" y="1251130"/>
            <a:ext cx="8124600" cy="3730200"/>
          </a:xfrm>
          <a:prstGeom prst="rect">
            <a:avLst/>
          </a:prstGeom>
          <a:noFill/>
          <a:ln>
            <a:noFill/>
          </a:ln>
        </p:spPr>
        <p:txBody>
          <a:bodyPr spcFirstLastPara="1" wrap="square" lIns="91425" tIns="91425" rIns="91425" bIns="91425" anchor="t" anchorCtr="0">
            <a:noAutofit/>
          </a:bodyPr>
          <a:lstStyle/>
          <a:p>
            <a:pPr marL="0" indent="0" algn="l">
              <a:buSzPts val="1100"/>
            </a:pPr>
            <a:r>
              <a:rPr lang="en-GB" sz="1400" b="1" dirty="0"/>
              <a:t>Impact of Sleep Disorders</a:t>
            </a:r>
          </a:p>
          <a:p>
            <a:pPr marL="0" indent="0" algn="l">
              <a:buSzPts val="1100"/>
            </a:pPr>
            <a:endParaRPr sz="1300" dirty="0"/>
          </a:p>
          <a:p>
            <a:pPr marL="0" indent="0" algn="l">
              <a:buSzPts val="1100"/>
            </a:pPr>
            <a:r>
              <a:rPr lang="en-GB" sz="1300" b="1" dirty="0"/>
              <a:t>Sleep </a:t>
            </a:r>
            <a:r>
              <a:rPr lang="en-GB" sz="1300" b="1" dirty="0" err="1"/>
              <a:t>Apnea</a:t>
            </a:r>
            <a:r>
              <a:rPr lang="en-GB" sz="1300" b="1" dirty="0"/>
              <a:t> and Insomnia</a:t>
            </a:r>
            <a:endParaRPr sz="1300" b="1" dirty="0"/>
          </a:p>
          <a:p>
            <a:pPr marL="285750" indent="-285750" algn="l">
              <a:buSzPts val="1100"/>
              <a:buFont typeface="Arial" panose="020B0604020202020204" pitchFamily="34" charset="0"/>
              <a:buChar char="•"/>
            </a:pPr>
            <a:r>
              <a:rPr lang="en-GB" sz="1300" dirty="0"/>
              <a:t>Coefficients: Insomnia (+0.8819), Sleep </a:t>
            </a:r>
            <a:r>
              <a:rPr lang="en-GB" sz="1300" dirty="0" err="1"/>
              <a:t>Apnea</a:t>
            </a:r>
            <a:r>
              <a:rPr lang="en-GB" sz="1300" dirty="0"/>
              <a:t> (+0.8344)</a:t>
            </a:r>
            <a:endParaRPr sz="1300" dirty="0"/>
          </a:p>
          <a:p>
            <a:pPr marL="285750" indent="-285750" algn="l">
              <a:buSzPts val="1100"/>
              <a:buFont typeface="Arial" panose="020B0604020202020204" pitchFamily="34" charset="0"/>
              <a:buChar char="•"/>
            </a:pPr>
            <a:r>
              <a:rPr lang="en-GB" sz="1300" dirty="0"/>
              <a:t>Interpretation: Both conditions are associated with increased sleep durations compared to no disorder, possibly due to disrupted sleep leading to longer sleep times or effective treatment regimes. Insomnia and Sleep </a:t>
            </a:r>
            <a:r>
              <a:rPr lang="en-GB" sz="1300" dirty="0" err="1"/>
              <a:t>Apnea</a:t>
            </a:r>
            <a:r>
              <a:rPr lang="en-GB" sz="1300" dirty="0"/>
              <a:t> increase sleep duration by about 0.8819 and 0.8344 units, respectively.</a:t>
            </a:r>
            <a:endParaRPr sz="1300" dirty="0"/>
          </a:p>
          <a:p>
            <a:pPr marL="0" indent="0" algn="l">
              <a:buSzPts val="1100"/>
            </a:pPr>
            <a:endParaRPr lang="en-GB" sz="1300" dirty="0"/>
          </a:p>
          <a:p>
            <a:pPr marL="0" indent="0" algn="l">
              <a:buSzPts val="1100"/>
            </a:pPr>
            <a:r>
              <a:rPr lang="en-GB" sz="1300" b="1" dirty="0"/>
              <a:t>Summary</a:t>
            </a:r>
          </a:p>
          <a:p>
            <a:pPr marL="0" indent="0" algn="l">
              <a:buSzPts val="1100"/>
            </a:pPr>
            <a:endParaRPr sz="1300" dirty="0"/>
          </a:p>
          <a:p>
            <a:pPr marL="285750" indent="-285750" algn="l">
              <a:buSzPts val="1100"/>
              <a:buFont typeface="Arial" panose="020B0604020202020204" pitchFamily="34" charset="0"/>
              <a:buChar char="•"/>
            </a:pPr>
            <a:r>
              <a:rPr lang="en-GB" sz="1300" dirty="0"/>
              <a:t>Age shows a significant and positive correlation with sleep duration, highlighting increased sleep needs or patterns in older adults.</a:t>
            </a:r>
            <a:endParaRPr sz="1300" dirty="0"/>
          </a:p>
          <a:p>
            <a:pPr marL="285750" indent="-285750" algn="l">
              <a:buSzPts val="1100"/>
              <a:buFont typeface="Arial" panose="020B0604020202020204" pitchFamily="34" charset="0"/>
              <a:buChar char="•"/>
            </a:pPr>
            <a:r>
              <a:rPr lang="en-GB" sz="1300" dirty="0"/>
              <a:t>Gender has a minor and non-significant effect, suggesting it might not be a critical factor in sleep duration across the population studied.</a:t>
            </a:r>
            <a:endParaRPr sz="1300" dirty="0"/>
          </a:p>
          <a:p>
            <a:pPr marL="285750" indent="-285750" algn="l">
              <a:buSzPts val="1100"/>
              <a:buFont typeface="Arial" panose="020B0604020202020204" pitchFamily="34" charset="0"/>
              <a:buChar char="•"/>
            </a:pPr>
            <a:r>
              <a:rPr lang="en-GB" sz="1300" dirty="0"/>
              <a:t>Sleep Disorders such as Insomnia and Sleep </a:t>
            </a:r>
            <a:r>
              <a:rPr lang="en-GB" sz="1300" dirty="0" err="1"/>
              <a:t>Apnea</a:t>
            </a:r>
            <a:r>
              <a:rPr lang="en-GB" sz="1300" dirty="0"/>
              <a:t> show a counterintuitive positive association with sleep duration, likely reflecting complexities in sleep quality and management rather than simply longer sleep times.</a:t>
            </a: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1200"/>
              </a:spcAft>
              <a:buClr>
                <a:schemeClr val="dk1"/>
              </a:buClr>
              <a:buSzPts val="1100"/>
              <a:buFont typeface="Arial"/>
              <a:buNone/>
            </a:pPr>
            <a:endParaRPr sz="1300" dirty="0"/>
          </a:p>
        </p:txBody>
      </p:sp>
      <p:sp>
        <p:nvSpPr>
          <p:cNvPr id="646" name="Google Shape;646;p78"/>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Demographic Characteristics Impact on Sleep</a:t>
            </a: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46"/>
                                        </p:tgtEl>
                                        <p:attrNameLst>
                                          <p:attrName>style.visibility</p:attrName>
                                        </p:attrNameLst>
                                      </p:cBhvr>
                                      <p:to>
                                        <p:strVal val="visible"/>
                                      </p:to>
                                    </p:set>
                                    <p:anim calcmode="lin" valueType="num">
                                      <p:cBhvr additive="base">
                                        <p:cTn id="7" dur="1000"/>
                                        <p:tgtEl>
                                          <p:spTgt spid="64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45"/>
                                        </p:tgtEl>
                                        <p:attrNameLst>
                                          <p:attrName>style.visibility</p:attrName>
                                        </p:attrNameLst>
                                      </p:cBhvr>
                                      <p:to>
                                        <p:strVal val="visible"/>
                                      </p:to>
                                    </p:set>
                                    <p:animEffect transition="in" filter="fade">
                                      <p:cBhvr>
                                        <p:cTn id="10" dur="1000"/>
                                        <p:tgtEl>
                                          <p:spTgt spid="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79"/>
          <p:cNvSpPr txBox="1">
            <a:spLocks noGrp="1"/>
          </p:cNvSpPr>
          <p:nvPr>
            <p:ph type="subTitle" idx="1"/>
          </p:nvPr>
        </p:nvSpPr>
        <p:spPr>
          <a:xfrm>
            <a:off x="882637" y="974177"/>
            <a:ext cx="7548113" cy="3753098"/>
          </a:xfrm>
          <a:prstGeom prst="rect">
            <a:avLst/>
          </a:prstGeom>
          <a:noFill/>
          <a:ln>
            <a:noFill/>
          </a:ln>
        </p:spPr>
        <p:txBody>
          <a:bodyPr spcFirstLastPara="1" wrap="square" lIns="91425" tIns="91425" rIns="91425" bIns="91425" anchor="t" anchorCtr="0">
            <a:noAutofit/>
          </a:bodyPr>
          <a:lstStyle/>
          <a:p>
            <a:pPr marL="0" lvl="0" indent="0" algn="l">
              <a:buSzPts val="1100"/>
            </a:pPr>
            <a:r>
              <a:rPr lang="en-GB" sz="1100" b="1" dirty="0"/>
              <a:t>Impact of Blood Pressure</a:t>
            </a:r>
            <a:endParaRPr sz="1100" b="1" dirty="0"/>
          </a:p>
          <a:p>
            <a:pPr marL="285750" lvl="0" indent="-285750" algn="l">
              <a:buSzPts val="1100"/>
              <a:buFont typeface="Arial" panose="020B0604020202020204" pitchFamily="34" charset="0"/>
              <a:buChar char="•"/>
            </a:pPr>
            <a:endParaRPr lang="en-GB" sz="1100" dirty="0"/>
          </a:p>
          <a:p>
            <a:pPr marL="0" lvl="0" indent="0" algn="l">
              <a:buSzPts val="1100"/>
            </a:pPr>
            <a:r>
              <a:rPr lang="en-GB" sz="1100" b="1" dirty="0"/>
              <a:t>Systolic Blood Pressure</a:t>
            </a:r>
            <a:endParaRPr sz="1100" b="1" dirty="0"/>
          </a:p>
          <a:p>
            <a:pPr marL="285750" lvl="0" indent="-285750" algn="l">
              <a:buSzPts val="1100"/>
              <a:buFont typeface="Arial" panose="020B0604020202020204" pitchFamily="34" charset="0"/>
              <a:buChar char="•"/>
            </a:pPr>
            <a:r>
              <a:rPr lang="en-GB" sz="1100" dirty="0"/>
              <a:t>Influence: Negative</a:t>
            </a:r>
            <a:endParaRPr sz="1100" dirty="0"/>
          </a:p>
          <a:p>
            <a:pPr marL="285750" lvl="0" indent="-285750" algn="l">
              <a:buSzPts val="1100"/>
              <a:buFont typeface="Arial" panose="020B0604020202020204" pitchFamily="34" charset="0"/>
              <a:buChar char="•"/>
            </a:pPr>
            <a:r>
              <a:rPr lang="en-GB" sz="1100" dirty="0"/>
              <a:t>Coefficient: -0.1499</a:t>
            </a:r>
            <a:endParaRPr sz="1100" dirty="0"/>
          </a:p>
          <a:p>
            <a:pPr marL="285750" lvl="0" indent="-285750" algn="l">
              <a:buSzPts val="1100"/>
              <a:buFont typeface="Arial" panose="020B0604020202020204" pitchFamily="34" charset="0"/>
              <a:buChar char="•"/>
            </a:pPr>
            <a:r>
              <a:rPr lang="en-GB" sz="1100" dirty="0"/>
              <a:t>Interpretation: An increase in systolic blood pressure is associated with a decrease in sleep duration by about 0.1499 units. High systolic blood pressure could indicate stress or discomfort, which may disrupt sleep.</a:t>
            </a:r>
            <a:endParaRPr sz="1100" dirty="0"/>
          </a:p>
          <a:p>
            <a:pPr marL="0" lvl="0" indent="0" algn="l">
              <a:buSzPts val="1100"/>
            </a:pPr>
            <a:endParaRPr lang="en-GB" sz="1100" dirty="0"/>
          </a:p>
          <a:p>
            <a:pPr marL="0" lvl="0" indent="0" algn="l">
              <a:buSzPts val="1100"/>
            </a:pPr>
            <a:r>
              <a:rPr lang="en-GB" sz="1100" b="1" dirty="0"/>
              <a:t>Diastolic Blood Pressure</a:t>
            </a:r>
            <a:endParaRPr sz="1100" b="1" dirty="0"/>
          </a:p>
          <a:p>
            <a:pPr marL="285750" lvl="0" indent="-285750" algn="l">
              <a:buSzPts val="1100"/>
              <a:buFont typeface="Arial" panose="020B0604020202020204" pitchFamily="34" charset="0"/>
              <a:buChar char="•"/>
            </a:pPr>
            <a:r>
              <a:rPr lang="en-GB" sz="1100" dirty="0"/>
              <a:t>Influence: Positive</a:t>
            </a:r>
            <a:endParaRPr sz="1100" dirty="0"/>
          </a:p>
          <a:p>
            <a:pPr marL="285750" lvl="0" indent="-285750" algn="l">
              <a:buSzPts val="1100"/>
              <a:buFont typeface="Arial" panose="020B0604020202020204" pitchFamily="34" charset="0"/>
              <a:buChar char="•"/>
            </a:pPr>
            <a:r>
              <a:rPr lang="en-GB" sz="1100" dirty="0"/>
              <a:t>Coefficient: +0.1825</a:t>
            </a:r>
            <a:endParaRPr sz="1100" dirty="0"/>
          </a:p>
          <a:p>
            <a:pPr marL="285750" lvl="0" indent="-285750" algn="l">
              <a:buSzPts val="1100"/>
              <a:buFont typeface="Arial" panose="020B0604020202020204" pitchFamily="34" charset="0"/>
              <a:buChar char="•"/>
            </a:pPr>
            <a:r>
              <a:rPr lang="en-GB" sz="1100" dirty="0"/>
              <a:t>Interpretation: Higher diastolic blood pressure has a positive effect on sleep duration, increasing it by about 0.1825 units. This might reflect a compensatory need for rest due to the strain of high blood pressure during waking hours.</a:t>
            </a:r>
            <a:endParaRPr sz="1100" dirty="0"/>
          </a:p>
          <a:p>
            <a:pPr marL="0" lvl="0" indent="0" algn="l">
              <a:buSzPts val="1100"/>
            </a:pPr>
            <a:endParaRPr lang="en-GB" sz="1100" b="1" dirty="0"/>
          </a:p>
          <a:p>
            <a:pPr marL="0" lvl="0" indent="0" algn="l">
              <a:buSzPts val="1100"/>
            </a:pPr>
            <a:r>
              <a:rPr lang="en-GB" sz="1100" b="1" dirty="0"/>
              <a:t>Impact of Heart Rate</a:t>
            </a:r>
            <a:endParaRPr sz="1100" b="1" dirty="0"/>
          </a:p>
          <a:p>
            <a:pPr marL="285750" lvl="0" indent="-285750" algn="l">
              <a:buSzPts val="1100"/>
              <a:buFont typeface="Arial" panose="020B0604020202020204" pitchFamily="34" charset="0"/>
              <a:buChar char="•"/>
            </a:pPr>
            <a:r>
              <a:rPr lang="en-GB" sz="1100" dirty="0"/>
              <a:t>Influence: Positive</a:t>
            </a:r>
            <a:endParaRPr sz="1100" dirty="0"/>
          </a:p>
          <a:p>
            <a:pPr marL="285750" lvl="0" indent="-285750" algn="l">
              <a:buSzPts val="1100"/>
              <a:buFont typeface="Arial" panose="020B0604020202020204" pitchFamily="34" charset="0"/>
              <a:buChar char="•"/>
            </a:pPr>
            <a:r>
              <a:rPr lang="en-GB" sz="1100" dirty="0"/>
              <a:t>Coefficient: +0.1569</a:t>
            </a:r>
            <a:endParaRPr sz="1100" dirty="0"/>
          </a:p>
          <a:p>
            <a:pPr marL="285750" lvl="0" indent="-285750" algn="l">
              <a:buSzPts val="1100"/>
              <a:buFont typeface="Arial" panose="020B0604020202020204" pitchFamily="34" charset="0"/>
              <a:buChar char="•"/>
            </a:pPr>
            <a:r>
              <a:rPr lang="en-GB" sz="1100" dirty="0"/>
              <a:t>Interpretation: Each unit increase in resting heart rate is associated with an increase in sleep duration by about 0.1569 units. This suggests that individuals with higher heart rates, possibly due to stress or physical exertion, might require more sleep for recovery.</a:t>
            </a:r>
            <a:endParaRPr sz="1100" dirty="0"/>
          </a:p>
          <a:p>
            <a:pPr marL="0" lvl="0" indent="0" algn="l" rtl="0">
              <a:spcBef>
                <a:spcPts val="1200"/>
              </a:spcBef>
              <a:spcAft>
                <a:spcPts val="0"/>
              </a:spcAft>
              <a:buClr>
                <a:schemeClr val="dk1"/>
              </a:buClr>
              <a:buSzPts val="1100"/>
              <a:buFont typeface="Arial"/>
              <a:buNone/>
            </a:pPr>
            <a:endParaRPr sz="11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52" name="Google Shape;652;p79"/>
          <p:cNvSpPr txBox="1">
            <a:spLocks noGrp="1"/>
          </p:cNvSpPr>
          <p:nvPr>
            <p:ph type="title" idx="2"/>
          </p:nvPr>
        </p:nvSpPr>
        <p:spPr>
          <a:xfrm>
            <a:off x="713250" y="254828"/>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 Physical Health Metrics Analysis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sz="1300" dirty="0">
              <a:latin typeface="Karla"/>
              <a:ea typeface="Karla"/>
              <a:cs typeface="Karla"/>
              <a:sym typeface="Karla"/>
            </a:endParaRPr>
          </a:p>
          <a:p>
            <a:pPr marL="0" lvl="0" indent="0" algn="ctr" rtl="0">
              <a:lnSpc>
                <a:spcPct val="100000"/>
              </a:lnSpc>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2"/>
                                        </p:tgtEl>
                                        <p:attrNameLst>
                                          <p:attrName>style.visibility</p:attrName>
                                        </p:attrNameLst>
                                      </p:cBhvr>
                                      <p:to>
                                        <p:strVal val="visible"/>
                                      </p:to>
                                    </p:set>
                                    <p:anim calcmode="lin" valueType="num">
                                      <p:cBhvr additive="base">
                                        <p:cTn id="7" dur="1000"/>
                                        <p:tgtEl>
                                          <p:spTgt spid="65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51"/>
                                        </p:tgtEl>
                                        <p:attrNameLst>
                                          <p:attrName>style.visibility</p:attrName>
                                        </p:attrNameLst>
                                      </p:cBhvr>
                                      <p:to>
                                        <p:strVal val="visible"/>
                                      </p:to>
                                    </p:set>
                                    <p:animEffect transition="in" filter="fade">
                                      <p:cBhvr>
                                        <p:cTn id="10" dur="10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0"/>
          <p:cNvSpPr txBox="1">
            <a:spLocks noGrp="1"/>
          </p:cNvSpPr>
          <p:nvPr>
            <p:ph type="subTitle" idx="1"/>
          </p:nvPr>
        </p:nvSpPr>
        <p:spPr>
          <a:xfrm>
            <a:off x="1388853" y="1112200"/>
            <a:ext cx="7245422" cy="3675460"/>
          </a:xfrm>
          <a:prstGeom prst="rect">
            <a:avLst/>
          </a:prstGeom>
          <a:noFill/>
          <a:ln>
            <a:noFill/>
          </a:ln>
        </p:spPr>
        <p:txBody>
          <a:bodyPr spcFirstLastPara="1" wrap="square" lIns="91425" tIns="91425" rIns="91425" bIns="91425" anchor="t" anchorCtr="0">
            <a:noAutofit/>
          </a:bodyPr>
          <a:lstStyle/>
          <a:p>
            <a:pPr marL="0" lvl="0" indent="0" algn="l">
              <a:buSzPts val="1100"/>
            </a:pPr>
            <a:r>
              <a:rPr lang="en-GB" sz="1200" b="1" dirty="0"/>
              <a:t>Impact of BMI</a:t>
            </a:r>
            <a:endParaRPr sz="1200" b="1" dirty="0"/>
          </a:p>
          <a:p>
            <a:pPr marL="0" lvl="0" indent="0" algn="l">
              <a:buSzPts val="1100"/>
            </a:pPr>
            <a:endParaRPr lang="en-GB" sz="1200" dirty="0"/>
          </a:p>
          <a:p>
            <a:pPr marL="0" lvl="0" indent="0" algn="l">
              <a:buSzPts val="1100"/>
            </a:pPr>
            <a:r>
              <a:rPr lang="en-GB" sz="1200" b="1" dirty="0"/>
              <a:t>Normal and Normal Weight</a:t>
            </a:r>
            <a:endParaRPr sz="1200" b="1" dirty="0"/>
          </a:p>
          <a:p>
            <a:pPr marL="285750" lvl="0" indent="-285750" algn="l">
              <a:buSzPts val="1100"/>
              <a:buFont typeface="Arial" panose="020B0604020202020204" pitchFamily="34" charset="0"/>
              <a:buChar char="•"/>
            </a:pPr>
            <a:r>
              <a:rPr lang="en-GB" sz="1200" dirty="0"/>
              <a:t>Coefficients: Normal (+0.9458), Normal Weight (+0.9541)</a:t>
            </a:r>
            <a:endParaRPr sz="1200" dirty="0"/>
          </a:p>
          <a:p>
            <a:pPr marL="285750" lvl="0" indent="-285750" algn="l">
              <a:buSzPts val="1100"/>
              <a:buFont typeface="Arial" panose="020B0604020202020204" pitchFamily="34" charset="0"/>
              <a:buChar char="•"/>
            </a:pPr>
            <a:r>
              <a:rPr lang="en-GB" sz="1200" dirty="0"/>
              <a:t>Interpretation: Being in these healthy weight categories significantly increases sleep duration, suggesting that good weight management contributes to better sleep quality.</a:t>
            </a:r>
            <a:endParaRPr sz="1200" dirty="0"/>
          </a:p>
          <a:p>
            <a:pPr marL="0" lvl="0" indent="0" algn="l">
              <a:buSzPts val="1100"/>
            </a:pPr>
            <a:endParaRPr lang="en-GB" sz="1200" dirty="0"/>
          </a:p>
          <a:p>
            <a:pPr marL="0" lvl="0" indent="0" algn="l">
              <a:buSzPts val="1100"/>
            </a:pPr>
            <a:r>
              <a:rPr lang="en-GB" sz="1200" b="1" dirty="0"/>
              <a:t>Obese and Overweight</a:t>
            </a:r>
            <a:endParaRPr sz="1200" b="1" dirty="0"/>
          </a:p>
          <a:p>
            <a:pPr marL="285750" lvl="0" indent="-285750" algn="l">
              <a:buSzPts val="1100"/>
              <a:buFont typeface="Arial" panose="020B0604020202020204" pitchFamily="34" charset="0"/>
              <a:buChar char="•"/>
            </a:pPr>
            <a:r>
              <a:rPr lang="en-GB" sz="1200" dirty="0"/>
              <a:t>Coefficients: Obese (+0.1646), Overweight (+0.4531)</a:t>
            </a:r>
            <a:endParaRPr sz="1200" dirty="0"/>
          </a:p>
          <a:p>
            <a:pPr marL="285750" lvl="0" indent="-285750" algn="l">
              <a:buSzPts val="1100"/>
              <a:buFont typeface="Arial" panose="020B0604020202020204" pitchFamily="34" charset="0"/>
              <a:buChar char="•"/>
            </a:pPr>
            <a:r>
              <a:rPr lang="en-GB" sz="1200" dirty="0"/>
              <a:t>Interpretation: These categories show a less pronounced impact on sleep duration. While not drastically reducing sleep duration, excess weight may still affect sleep quality and duration.</a:t>
            </a:r>
            <a:endParaRPr sz="1200" dirty="0"/>
          </a:p>
          <a:p>
            <a:pPr marL="0" lvl="0" indent="0" algn="l">
              <a:buSzPts val="1100"/>
            </a:pPr>
            <a:endParaRPr lang="en-GB" sz="1200" dirty="0"/>
          </a:p>
          <a:p>
            <a:pPr marL="0" lvl="0" indent="0" algn="l">
              <a:buSzPts val="1100"/>
            </a:pPr>
            <a:r>
              <a:rPr lang="en-GB" sz="1200" b="1" dirty="0"/>
              <a:t>Summary</a:t>
            </a:r>
            <a:endParaRPr sz="1200" b="1" dirty="0"/>
          </a:p>
          <a:p>
            <a:pPr marL="285750" lvl="0" indent="-285750" algn="l">
              <a:buSzPts val="1100"/>
              <a:buFont typeface="Arial" panose="020B0604020202020204" pitchFamily="34" charset="0"/>
              <a:buChar char="•"/>
            </a:pPr>
            <a:r>
              <a:rPr lang="en-GB" sz="1200" dirty="0"/>
              <a:t>Blood Pressure: Variations in systolic and diastolic pressures show opposite effects on sleep duration, indicating the complex role of cardiovascular health in sleep.</a:t>
            </a:r>
            <a:endParaRPr sz="1200" dirty="0"/>
          </a:p>
          <a:p>
            <a:pPr marL="285750" lvl="0" indent="-285750" algn="l">
              <a:buSzPts val="1100"/>
              <a:buFont typeface="Arial" panose="020B0604020202020204" pitchFamily="34" charset="0"/>
              <a:buChar char="•"/>
            </a:pPr>
            <a:r>
              <a:rPr lang="en-GB" sz="1200" dirty="0"/>
              <a:t>Heart Rate: Elevated heart rates correlate with longer sleep durations, underscoring the potential restorative function of sleep.</a:t>
            </a:r>
            <a:endParaRPr sz="1200" dirty="0"/>
          </a:p>
          <a:p>
            <a:pPr marL="285750" lvl="0" indent="-285750" algn="l">
              <a:buSzPts val="1100"/>
              <a:buFont typeface="Arial" panose="020B0604020202020204" pitchFamily="34" charset="0"/>
              <a:buChar char="•"/>
            </a:pPr>
            <a:r>
              <a:rPr lang="en-GB" sz="1200" dirty="0"/>
              <a:t>BMI: Maintaining a normal weight is beneficial for sleep duration, while being overweight or obese has a smaller, though still positive, impact.</a:t>
            </a:r>
            <a:endParaRPr sz="12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58" name="Google Shape;658;p80"/>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 Physical Health Metrics Analysis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8"/>
                                        </p:tgtEl>
                                        <p:attrNameLst>
                                          <p:attrName>style.visibility</p:attrName>
                                        </p:attrNameLst>
                                      </p:cBhvr>
                                      <p:to>
                                        <p:strVal val="visible"/>
                                      </p:to>
                                    </p:set>
                                    <p:anim calcmode="lin" valueType="num">
                                      <p:cBhvr additive="base">
                                        <p:cTn id="7" dur="1000"/>
                                        <p:tgtEl>
                                          <p:spTgt spid="65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57"/>
                                        </p:tgtEl>
                                        <p:attrNameLst>
                                          <p:attrName>style.visibility</p:attrName>
                                        </p:attrNameLst>
                                      </p:cBhvr>
                                      <p:to>
                                        <p:strVal val="visible"/>
                                      </p:to>
                                    </p:set>
                                    <p:animEffect transition="in" filter="fade">
                                      <p:cBhvr>
                                        <p:cTn id="10" dur="1000"/>
                                        <p:tgtEl>
                                          <p:spTgt spid="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81"/>
          <p:cNvSpPr txBox="1">
            <a:spLocks noGrp="1"/>
          </p:cNvSpPr>
          <p:nvPr>
            <p:ph type="subTitle" idx="1"/>
          </p:nvPr>
        </p:nvSpPr>
        <p:spPr>
          <a:xfrm>
            <a:off x="1725283" y="1251130"/>
            <a:ext cx="6185140" cy="3217353"/>
          </a:xfrm>
          <a:prstGeom prst="rect">
            <a:avLst/>
          </a:prstGeom>
          <a:noFill/>
          <a:ln>
            <a:noFill/>
          </a:ln>
        </p:spPr>
        <p:txBody>
          <a:bodyPr spcFirstLastPara="1" wrap="square" lIns="91425" tIns="91425" rIns="91425" bIns="91425" anchor="t" anchorCtr="0">
            <a:noAutofit/>
          </a:bodyPr>
          <a:lstStyle/>
          <a:p>
            <a:pPr marL="0" indent="0" algn="l">
              <a:buSzPts val="1100"/>
            </a:pPr>
            <a:endParaRPr lang="en-GB" sz="1200" b="1" dirty="0"/>
          </a:p>
          <a:p>
            <a:pPr marL="0" indent="0" algn="l">
              <a:buSzPts val="1100"/>
            </a:pPr>
            <a:r>
              <a:rPr lang="en-GB" sz="1300" b="1" dirty="0"/>
              <a:t>Impact of Physical Activity</a:t>
            </a:r>
            <a:endParaRPr sz="1300" b="1" dirty="0"/>
          </a:p>
          <a:p>
            <a:pPr marL="285750" indent="-285750" algn="l">
              <a:buSzPts val="1100"/>
              <a:buFont typeface="Arial" panose="020B0604020202020204" pitchFamily="34" charset="0"/>
              <a:buChar char="•"/>
            </a:pPr>
            <a:r>
              <a:rPr lang="en-GB" sz="1300" dirty="0"/>
              <a:t>Influence: Positive</a:t>
            </a:r>
            <a:endParaRPr sz="1300" dirty="0"/>
          </a:p>
          <a:p>
            <a:pPr marL="285750" indent="-285750" algn="l">
              <a:buSzPts val="1100"/>
              <a:buFont typeface="Arial" panose="020B0604020202020204" pitchFamily="34" charset="0"/>
              <a:buChar char="•"/>
            </a:pPr>
            <a:r>
              <a:rPr lang="en-GB" sz="1300" dirty="0"/>
              <a:t>Coefficient: +0.2636</a:t>
            </a:r>
            <a:endParaRPr sz="1300" dirty="0"/>
          </a:p>
          <a:p>
            <a:pPr marL="285750" indent="-285750" algn="l">
              <a:buSzPts val="1100"/>
              <a:buFont typeface="Arial" panose="020B0604020202020204" pitchFamily="34" charset="0"/>
              <a:buChar char="•"/>
            </a:pPr>
            <a:r>
              <a:rPr lang="en-GB" sz="1300" dirty="0"/>
              <a:t>Interpretation: Higher levels of physical activity increase sleep duration by about 0.2636 units. This indicates that active lifestyles promote longer and potentially more restful sleep.</a:t>
            </a:r>
            <a:endParaRPr sz="1300" dirty="0"/>
          </a:p>
          <a:p>
            <a:pPr marL="0" indent="0" algn="l">
              <a:buSzPts val="1100"/>
            </a:pPr>
            <a:endParaRPr lang="en-GB" sz="1300" dirty="0"/>
          </a:p>
          <a:p>
            <a:pPr marL="0" indent="0" algn="l">
              <a:buSzPts val="1100"/>
            </a:pPr>
            <a:endParaRPr lang="en-GB" sz="1300" dirty="0"/>
          </a:p>
          <a:p>
            <a:pPr marL="0" indent="0" algn="l">
              <a:buSzPts val="1100"/>
            </a:pPr>
            <a:r>
              <a:rPr lang="en-GB" sz="1300" b="1" dirty="0"/>
              <a:t>Impact of Stress Level</a:t>
            </a:r>
            <a:endParaRPr sz="1300" b="1" dirty="0"/>
          </a:p>
          <a:p>
            <a:pPr marL="285750" indent="-285750" algn="l">
              <a:buSzPts val="1100"/>
              <a:buFont typeface="Arial" panose="020B0604020202020204" pitchFamily="34" charset="0"/>
              <a:buChar char="•"/>
            </a:pPr>
            <a:r>
              <a:rPr lang="en-GB" sz="1300" dirty="0"/>
              <a:t>Influence: Negative</a:t>
            </a:r>
            <a:endParaRPr sz="1300" dirty="0"/>
          </a:p>
          <a:p>
            <a:pPr marL="285750" indent="-285750" algn="l">
              <a:buSzPts val="1100"/>
              <a:buFont typeface="Arial" panose="020B0604020202020204" pitchFamily="34" charset="0"/>
              <a:buChar char="•"/>
            </a:pPr>
            <a:r>
              <a:rPr lang="en-GB" sz="1300" dirty="0"/>
              <a:t>Coefficient: -0.3472</a:t>
            </a:r>
            <a:endParaRPr sz="1300" dirty="0"/>
          </a:p>
          <a:p>
            <a:pPr marL="285750" indent="-285750" algn="l">
              <a:buSzPts val="1100"/>
              <a:buFont typeface="Arial" panose="020B0604020202020204" pitchFamily="34" charset="0"/>
              <a:buChar char="•"/>
            </a:pPr>
            <a:r>
              <a:rPr lang="en-GB" sz="1300" dirty="0"/>
              <a:t>Interpretation: An increase in stress level decreases sleep duration by about 0.3472 units. This highlights how psychological stress can significantly cut into restorative sleep time.</a:t>
            </a: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64" name="Google Shape;664;p81"/>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Lifestyle factors</a:t>
            </a: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64"/>
                                        </p:tgtEl>
                                        <p:attrNameLst>
                                          <p:attrName>style.visibility</p:attrName>
                                        </p:attrNameLst>
                                      </p:cBhvr>
                                      <p:to>
                                        <p:strVal val="visible"/>
                                      </p:to>
                                    </p:set>
                                    <p:anim calcmode="lin" valueType="num">
                                      <p:cBhvr additive="base">
                                        <p:cTn id="7" dur="1000"/>
                                        <p:tgtEl>
                                          <p:spTgt spid="66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63"/>
                                        </p:tgtEl>
                                        <p:attrNameLst>
                                          <p:attrName>style.visibility</p:attrName>
                                        </p:attrNameLst>
                                      </p:cBhvr>
                                      <p:to>
                                        <p:strVal val="visible"/>
                                      </p:to>
                                    </p:set>
                                    <p:animEffect transition="in" filter="fade">
                                      <p:cBhvr>
                                        <p:cTn id="10" dur="1000"/>
                                        <p:tgtEl>
                                          <p:spTgt spid="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81"/>
          <p:cNvSpPr txBox="1">
            <a:spLocks noGrp="1"/>
          </p:cNvSpPr>
          <p:nvPr>
            <p:ph type="subTitle" idx="1"/>
          </p:nvPr>
        </p:nvSpPr>
        <p:spPr>
          <a:xfrm>
            <a:off x="1578633" y="1251131"/>
            <a:ext cx="5874589" cy="3200100"/>
          </a:xfrm>
          <a:prstGeom prst="rect">
            <a:avLst/>
          </a:prstGeom>
          <a:noFill/>
          <a:ln>
            <a:noFill/>
          </a:ln>
        </p:spPr>
        <p:txBody>
          <a:bodyPr spcFirstLastPara="1" wrap="square" lIns="91425" tIns="91425" rIns="91425" bIns="91425" anchor="t" anchorCtr="0">
            <a:noAutofit/>
          </a:bodyPr>
          <a:lstStyle/>
          <a:p>
            <a:pPr marL="0" indent="0" algn="l">
              <a:buSzPts val="1100"/>
            </a:pPr>
            <a:r>
              <a:rPr lang="en-GB" sz="1300" b="1" dirty="0"/>
              <a:t>Impact of Occupation</a:t>
            </a:r>
            <a:endParaRPr sz="1300" b="1" dirty="0"/>
          </a:p>
          <a:p>
            <a:pPr marL="0" indent="0" algn="l">
              <a:buSzPts val="1100"/>
            </a:pPr>
            <a:endParaRPr lang="en-GB" sz="1300" b="1" dirty="0"/>
          </a:p>
          <a:p>
            <a:pPr marL="0" indent="0" algn="l">
              <a:buSzPts val="1100"/>
            </a:pPr>
            <a:r>
              <a:rPr lang="en-GB" sz="1300" b="1" dirty="0"/>
              <a:t>Selected Examples:</a:t>
            </a:r>
            <a:endParaRPr sz="1300" b="1" dirty="0"/>
          </a:p>
          <a:p>
            <a:pPr marL="0" indent="0" algn="l">
              <a:buSzPts val="1100"/>
            </a:pPr>
            <a:endParaRPr lang="en-GB" sz="1300" dirty="0"/>
          </a:p>
          <a:p>
            <a:pPr marL="0" indent="0" algn="l">
              <a:buSzPts val="1100"/>
            </a:pPr>
            <a:r>
              <a:rPr lang="en-GB" sz="1300" b="1" dirty="0"/>
              <a:t>1. Doctors and Engineers:</a:t>
            </a:r>
            <a:endParaRPr sz="1300" b="1" dirty="0"/>
          </a:p>
          <a:p>
            <a:pPr marL="285750" indent="-285750" algn="l">
              <a:buSzPts val="1100"/>
              <a:buFont typeface="Arial" panose="020B0604020202020204" pitchFamily="34" charset="0"/>
              <a:buChar char="•"/>
            </a:pPr>
            <a:r>
              <a:rPr lang="en-GB" sz="1300" dirty="0"/>
              <a:t>Coefficients: Doctors (+0.5662), Engineers (+0.5911)</a:t>
            </a:r>
            <a:endParaRPr sz="1300" dirty="0"/>
          </a:p>
          <a:p>
            <a:pPr marL="285750" indent="-285750" algn="l">
              <a:buSzPts val="1100"/>
              <a:buFont typeface="Arial" panose="020B0604020202020204" pitchFamily="34" charset="0"/>
              <a:buChar char="•"/>
            </a:pPr>
            <a:r>
              <a:rPr lang="en-GB" sz="1300" dirty="0"/>
              <a:t>Interpretation: These professions see increases in sleep duration by these amounts, possibly due to the regularity and demanding nature of their jobs which might necessitate more recovery time.</a:t>
            </a:r>
            <a:endParaRPr sz="1300" dirty="0"/>
          </a:p>
          <a:p>
            <a:pPr marL="0" indent="0" algn="l">
              <a:buSzPts val="1100"/>
            </a:pPr>
            <a:endParaRPr lang="en-GB" sz="1300" dirty="0"/>
          </a:p>
          <a:p>
            <a:pPr marL="0" indent="0" algn="l">
              <a:buSzPts val="1100"/>
            </a:pPr>
            <a:r>
              <a:rPr lang="en-GB" sz="1300" b="1" dirty="0"/>
              <a:t>2. Accountants and Nurses:</a:t>
            </a:r>
            <a:endParaRPr sz="1300" b="1" dirty="0"/>
          </a:p>
          <a:p>
            <a:pPr marL="285750" indent="-285750" algn="l">
              <a:buSzPts val="1100"/>
              <a:buFont typeface="Arial" panose="020B0604020202020204" pitchFamily="34" charset="0"/>
              <a:buChar char="•"/>
            </a:pPr>
            <a:r>
              <a:rPr lang="en-GB" sz="1300" dirty="0"/>
              <a:t>Coefficients: Accountants (-0.4373), Nurses (-0.4307)</a:t>
            </a:r>
            <a:endParaRPr sz="1300" dirty="0"/>
          </a:p>
          <a:p>
            <a:pPr marL="285750" indent="-285750" algn="l">
              <a:buSzPts val="1100"/>
              <a:buFont typeface="Arial" panose="020B0604020202020204" pitchFamily="34" charset="0"/>
              <a:buChar char="•"/>
            </a:pPr>
            <a:r>
              <a:rPr lang="en-GB" sz="1300" dirty="0"/>
              <a:t>Interpretation: Face reductions in sleep duration by these amounts, which could be attributed to job stress or irregular hours that disrupt normal sleep patterns.</a:t>
            </a: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64" name="Google Shape;664;p81"/>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t>Lifestyle factors</a:t>
            </a:r>
            <a:endParaRPr/>
          </a:p>
          <a:p>
            <a:pPr marL="0" lvl="0" indent="0" algn="ctr" rtl="0">
              <a:spcBef>
                <a:spcPts val="0"/>
              </a:spcBef>
              <a:spcAft>
                <a:spcPts val="0"/>
              </a:spcAft>
              <a:buClr>
                <a:schemeClr val="dk1"/>
              </a:buClr>
              <a:buSzPts val="1100"/>
              <a:buFont typeface="Arial"/>
              <a:buNone/>
            </a:pPr>
            <a:endParaRPr/>
          </a:p>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2794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64"/>
                                        </p:tgtEl>
                                        <p:attrNameLst>
                                          <p:attrName>style.visibility</p:attrName>
                                        </p:attrNameLst>
                                      </p:cBhvr>
                                      <p:to>
                                        <p:strVal val="visible"/>
                                      </p:to>
                                    </p:set>
                                    <p:anim calcmode="lin" valueType="num">
                                      <p:cBhvr additive="base">
                                        <p:cTn id="7" dur="1000"/>
                                        <p:tgtEl>
                                          <p:spTgt spid="66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63"/>
                                        </p:tgtEl>
                                        <p:attrNameLst>
                                          <p:attrName>style.visibility</p:attrName>
                                        </p:attrNameLst>
                                      </p:cBhvr>
                                      <p:to>
                                        <p:strVal val="visible"/>
                                      </p:to>
                                    </p:set>
                                    <p:animEffect transition="in" filter="fade">
                                      <p:cBhvr>
                                        <p:cTn id="10" dur="1000"/>
                                        <p:tgtEl>
                                          <p:spTgt spid="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3"/>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Contents</a:t>
            </a:r>
            <a:endParaRPr dirty="0"/>
          </a:p>
        </p:txBody>
      </p:sp>
      <p:sp>
        <p:nvSpPr>
          <p:cNvPr id="531" name="Google Shape;531;p63"/>
          <p:cNvSpPr txBox="1">
            <a:spLocks noGrp="1"/>
          </p:cNvSpPr>
          <p:nvPr>
            <p:ph type="body" idx="1"/>
          </p:nvPr>
        </p:nvSpPr>
        <p:spPr>
          <a:xfrm>
            <a:off x="713225" y="1187600"/>
            <a:ext cx="7717500" cy="3640122"/>
          </a:xfrm>
          <a:prstGeom prst="rect">
            <a:avLst/>
          </a:prstGeom>
          <a:noFill/>
          <a:ln>
            <a:noFill/>
          </a:ln>
        </p:spPr>
        <p:txBody>
          <a:bodyPr spcFirstLastPara="1" wrap="square" lIns="91425" tIns="91425" rIns="91425" bIns="91425" anchor="t" anchorCtr="0">
            <a:noAutofit/>
          </a:bodyPr>
          <a:lstStyle/>
          <a:p>
            <a:pPr marL="495300" lvl="0" indent="-342900" rtl="0">
              <a:lnSpc>
                <a:spcPct val="100000"/>
              </a:lnSpc>
              <a:spcBef>
                <a:spcPts val="0"/>
              </a:spcBef>
              <a:spcAft>
                <a:spcPts val="0"/>
              </a:spcAft>
              <a:buSzPts val="1200"/>
              <a:buFont typeface="+mj-lt"/>
              <a:buAutoNum type="arabicPeriod"/>
            </a:pPr>
            <a:r>
              <a:rPr lang="en-US" sz="1600" b="1" dirty="0"/>
              <a:t>Introduction &amp; Background</a:t>
            </a:r>
          </a:p>
          <a:p>
            <a:pPr marL="495300" lvl="0" indent="-342900" rtl="0">
              <a:lnSpc>
                <a:spcPct val="100000"/>
              </a:lnSpc>
              <a:spcBef>
                <a:spcPts val="0"/>
              </a:spcBef>
              <a:spcAft>
                <a:spcPts val="0"/>
              </a:spcAft>
              <a:buSzPts val="1200"/>
              <a:buFont typeface="+mj-lt"/>
              <a:buAutoNum type="arabicPeriod"/>
            </a:pPr>
            <a:r>
              <a:rPr lang="en-US" sz="1600" b="1" dirty="0"/>
              <a:t>Research Question</a:t>
            </a:r>
          </a:p>
          <a:p>
            <a:pPr marL="495300" lvl="0" indent="-342900" rtl="0">
              <a:lnSpc>
                <a:spcPct val="100000"/>
              </a:lnSpc>
              <a:spcBef>
                <a:spcPts val="0"/>
              </a:spcBef>
              <a:spcAft>
                <a:spcPts val="0"/>
              </a:spcAft>
              <a:buSzPts val="1200"/>
              <a:buFont typeface="+mj-lt"/>
              <a:buAutoNum type="arabicPeriod"/>
            </a:pPr>
            <a:r>
              <a:rPr lang="en-US" sz="1600" b="1" dirty="0"/>
              <a:t>Overview of Dataset</a:t>
            </a:r>
          </a:p>
          <a:p>
            <a:pPr marL="495300" lvl="0" indent="-342900" rtl="0">
              <a:lnSpc>
                <a:spcPct val="100000"/>
              </a:lnSpc>
              <a:spcBef>
                <a:spcPts val="0"/>
              </a:spcBef>
              <a:spcAft>
                <a:spcPts val="0"/>
              </a:spcAft>
              <a:buSzPts val="1200"/>
              <a:buFont typeface="+mj-lt"/>
              <a:buAutoNum type="arabicPeriod"/>
            </a:pPr>
            <a:r>
              <a:rPr lang="en-US" sz="1600" b="1" dirty="0"/>
              <a:t>Methodology</a:t>
            </a:r>
          </a:p>
          <a:p>
            <a:pPr marL="495300" lvl="0" indent="-342900" rtl="0">
              <a:lnSpc>
                <a:spcPct val="100000"/>
              </a:lnSpc>
              <a:spcBef>
                <a:spcPts val="0"/>
              </a:spcBef>
              <a:spcAft>
                <a:spcPts val="0"/>
              </a:spcAft>
              <a:buSzPts val="1200"/>
              <a:buFont typeface="+mj-lt"/>
              <a:buAutoNum type="arabicPeriod"/>
            </a:pPr>
            <a:r>
              <a:rPr lang="en-US" sz="1600" b="1" dirty="0"/>
              <a:t>Predictive Modeling Techniques</a:t>
            </a:r>
          </a:p>
          <a:p>
            <a:pPr marL="495300" lvl="0" indent="-342900" rtl="0">
              <a:lnSpc>
                <a:spcPct val="100000"/>
              </a:lnSpc>
              <a:spcBef>
                <a:spcPts val="0"/>
              </a:spcBef>
              <a:spcAft>
                <a:spcPts val="0"/>
              </a:spcAft>
              <a:buSzPts val="1200"/>
              <a:buFont typeface="+mj-lt"/>
              <a:buAutoNum type="arabicPeriod"/>
            </a:pPr>
            <a:r>
              <a:rPr lang="en-US" sz="1600" b="1" dirty="0"/>
              <a:t>Demographic Characteristics Impact on Sleep</a:t>
            </a:r>
          </a:p>
          <a:p>
            <a:pPr marL="495300" lvl="0" indent="-342900" rtl="0">
              <a:lnSpc>
                <a:spcPct val="100000"/>
              </a:lnSpc>
              <a:spcBef>
                <a:spcPts val="0"/>
              </a:spcBef>
              <a:spcAft>
                <a:spcPts val="0"/>
              </a:spcAft>
              <a:buSzPts val="1200"/>
              <a:buFont typeface="+mj-lt"/>
              <a:buAutoNum type="arabicPeriod"/>
            </a:pPr>
            <a:r>
              <a:rPr lang="en-US" sz="1600" b="1" dirty="0"/>
              <a:t>Physical Health Metric Analysis</a:t>
            </a:r>
          </a:p>
          <a:p>
            <a:pPr marL="495300" lvl="0" indent="-342900" rtl="0">
              <a:lnSpc>
                <a:spcPct val="100000"/>
              </a:lnSpc>
              <a:spcBef>
                <a:spcPts val="0"/>
              </a:spcBef>
              <a:spcAft>
                <a:spcPts val="0"/>
              </a:spcAft>
              <a:buSzPts val="1200"/>
              <a:buFont typeface="+mj-lt"/>
              <a:buAutoNum type="arabicPeriod"/>
            </a:pPr>
            <a:r>
              <a:rPr lang="en-US" sz="1600" b="1" dirty="0"/>
              <a:t>Lifestyle Factors</a:t>
            </a:r>
          </a:p>
          <a:p>
            <a:pPr marL="495300" lvl="0" indent="-342900" rtl="0">
              <a:lnSpc>
                <a:spcPct val="100000"/>
              </a:lnSpc>
              <a:spcBef>
                <a:spcPts val="0"/>
              </a:spcBef>
              <a:spcAft>
                <a:spcPts val="0"/>
              </a:spcAft>
              <a:buSzPts val="1200"/>
              <a:buFont typeface="+mj-lt"/>
              <a:buAutoNum type="arabicPeriod"/>
            </a:pPr>
            <a:r>
              <a:rPr lang="en-US" sz="1600" b="1" dirty="0"/>
              <a:t>Key Predictors of Sleep Health</a:t>
            </a:r>
          </a:p>
          <a:p>
            <a:pPr marL="495300" lvl="0" indent="-342900" rtl="0">
              <a:lnSpc>
                <a:spcPct val="100000"/>
              </a:lnSpc>
              <a:spcBef>
                <a:spcPts val="0"/>
              </a:spcBef>
              <a:spcAft>
                <a:spcPts val="0"/>
              </a:spcAft>
              <a:buSzPts val="1200"/>
              <a:buFont typeface="+mj-lt"/>
              <a:buAutoNum type="arabicPeriod"/>
            </a:pPr>
            <a:r>
              <a:rPr lang="en-US" sz="1600" b="1" dirty="0"/>
              <a:t>Models</a:t>
            </a:r>
          </a:p>
          <a:p>
            <a:pPr marL="495300" lvl="0" indent="-342900" rtl="0">
              <a:lnSpc>
                <a:spcPct val="100000"/>
              </a:lnSpc>
              <a:spcBef>
                <a:spcPts val="0"/>
              </a:spcBef>
              <a:spcAft>
                <a:spcPts val="0"/>
              </a:spcAft>
              <a:buSzPts val="1200"/>
              <a:buFont typeface="+mj-lt"/>
              <a:buAutoNum type="arabicPeriod"/>
            </a:pPr>
            <a:r>
              <a:rPr lang="en-US" sz="1600" b="1" dirty="0"/>
              <a:t>Visualization </a:t>
            </a:r>
          </a:p>
          <a:p>
            <a:pPr marL="495300" lvl="0" indent="-342900" rtl="0">
              <a:lnSpc>
                <a:spcPct val="100000"/>
              </a:lnSpc>
              <a:spcBef>
                <a:spcPts val="0"/>
              </a:spcBef>
              <a:spcAft>
                <a:spcPts val="0"/>
              </a:spcAft>
              <a:buSzPts val="1200"/>
              <a:buFont typeface="+mj-lt"/>
              <a:buAutoNum type="arabicPeriod"/>
            </a:pPr>
            <a:r>
              <a:rPr lang="en-US" sz="1600" b="1" dirty="0"/>
              <a:t>Interpretation of Statistical Data</a:t>
            </a:r>
          </a:p>
          <a:p>
            <a:pPr marL="495300" lvl="0" indent="-342900" rtl="0">
              <a:lnSpc>
                <a:spcPct val="100000"/>
              </a:lnSpc>
              <a:spcBef>
                <a:spcPts val="0"/>
              </a:spcBef>
              <a:spcAft>
                <a:spcPts val="0"/>
              </a:spcAft>
              <a:buSzPts val="1200"/>
              <a:buFont typeface="+mj-lt"/>
              <a:buAutoNum type="arabicPeriod"/>
            </a:pPr>
            <a:r>
              <a:rPr lang="en-US" sz="1600" b="1" dirty="0"/>
              <a:t>Business Impact</a:t>
            </a:r>
          </a:p>
          <a:p>
            <a:pPr marL="495300" lvl="0" indent="-342900" rtl="0">
              <a:lnSpc>
                <a:spcPct val="100000"/>
              </a:lnSpc>
              <a:spcBef>
                <a:spcPts val="0"/>
              </a:spcBef>
              <a:spcAft>
                <a:spcPts val="0"/>
              </a:spcAft>
              <a:buSzPts val="1200"/>
              <a:buFont typeface="+mj-lt"/>
              <a:buAutoNum type="arabicPeriod"/>
            </a:pPr>
            <a:r>
              <a:rPr lang="en-US" sz="1600" b="1" dirty="0"/>
              <a:t>Conclusion</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82"/>
          <p:cNvSpPr txBox="1">
            <a:spLocks noGrp="1"/>
          </p:cNvSpPr>
          <p:nvPr>
            <p:ph type="subTitle" idx="1"/>
          </p:nvPr>
        </p:nvSpPr>
        <p:spPr>
          <a:xfrm>
            <a:off x="1414732" y="1017918"/>
            <a:ext cx="6573328" cy="3735238"/>
          </a:xfrm>
          <a:prstGeom prst="rect">
            <a:avLst/>
          </a:prstGeom>
          <a:noFill/>
          <a:ln>
            <a:noFill/>
          </a:ln>
        </p:spPr>
        <p:txBody>
          <a:bodyPr spcFirstLastPara="1" wrap="square" lIns="91425" tIns="91425" rIns="91425" bIns="91425" anchor="t" anchorCtr="0">
            <a:noAutofit/>
          </a:bodyPr>
          <a:lstStyle/>
          <a:p>
            <a:pPr marL="0" lvl="0" indent="0" algn="l">
              <a:buSzPts val="1100"/>
            </a:pPr>
            <a:r>
              <a:rPr lang="en-GB" sz="1300" b="1" dirty="0"/>
              <a:t>Major Predictors and Their Impacts</a:t>
            </a:r>
            <a:endParaRPr sz="1300" b="1" dirty="0"/>
          </a:p>
          <a:p>
            <a:pPr marL="0" lvl="0" indent="0" algn="l">
              <a:buSzPts val="1100"/>
            </a:pPr>
            <a:r>
              <a:rPr lang="en-GB" sz="1300" b="1" dirty="0"/>
              <a:t>1. Age</a:t>
            </a:r>
            <a:endParaRPr sz="1300" b="1" dirty="0"/>
          </a:p>
          <a:p>
            <a:pPr marL="285750" lvl="0" indent="-285750" algn="l">
              <a:buSzPts val="1100"/>
              <a:buFont typeface="Arial" panose="020B0604020202020204" pitchFamily="34" charset="0"/>
              <a:buChar char="•"/>
            </a:pPr>
            <a:r>
              <a:rPr lang="en-GB" sz="1300" dirty="0"/>
              <a:t>Impact: Positive</a:t>
            </a:r>
            <a:endParaRPr sz="1300" dirty="0"/>
          </a:p>
          <a:p>
            <a:pPr marL="285750" lvl="0" indent="-285750" algn="l">
              <a:buSzPts val="1100"/>
              <a:buFont typeface="Arial" panose="020B0604020202020204" pitchFamily="34" charset="0"/>
              <a:buChar char="•"/>
            </a:pPr>
            <a:r>
              <a:rPr lang="en-GB" sz="1300" dirty="0"/>
              <a:t>Coefficient: +1.0954</a:t>
            </a:r>
            <a:endParaRPr sz="1300" dirty="0"/>
          </a:p>
          <a:p>
            <a:pPr marL="285750" lvl="0" indent="-285750" algn="l">
              <a:buSzPts val="1100"/>
              <a:buFont typeface="Arial" panose="020B0604020202020204" pitchFamily="34" charset="0"/>
              <a:buChar char="•"/>
            </a:pPr>
            <a:r>
              <a:rPr lang="en-GB" sz="1300" dirty="0"/>
              <a:t>Interpretation: Older age is associated with increased sleep duration, likely reflecting changing health and lifestyle needs with age.</a:t>
            </a:r>
            <a:endParaRPr sz="1300" dirty="0"/>
          </a:p>
          <a:p>
            <a:pPr marL="0" lvl="0" indent="0" algn="l">
              <a:buSzPts val="1100"/>
            </a:pPr>
            <a:endParaRPr lang="en-GB" sz="1300" dirty="0"/>
          </a:p>
          <a:p>
            <a:pPr marL="0" lvl="0" indent="0" algn="l">
              <a:buSzPts val="1100"/>
            </a:pPr>
            <a:r>
              <a:rPr lang="en-GB" sz="1300" b="1" dirty="0"/>
              <a:t>2. Blood Pressure</a:t>
            </a:r>
            <a:endParaRPr sz="1300" b="1" dirty="0"/>
          </a:p>
          <a:p>
            <a:pPr marL="285750" lvl="0" indent="-285750" algn="l">
              <a:buSzPts val="1100"/>
              <a:buFont typeface="Arial" panose="020B0604020202020204" pitchFamily="34" charset="0"/>
              <a:buChar char="•"/>
            </a:pPr>
            <a:r>
              <a:rPr lang="en-GB" sz="1300" dirty="0"/>
              <a:t>Systolic: Negative impact (-0.1499)</a:t>
            </a:r>
            <a:endParaRPr sz="1300" dirty="0"/>
          </a:p>
          <a:p>
            <a:pPr marL="285750" lvl="0" indent="-285750" algn="l">
              <a:buSzPts val="1100"/>
              <a:buFont typeface="Arial" panose="020B0604020202020204" pitchFamily="34" charset="0"/>
              <a:buChar char="•"/>
            </a:pPr>
            <a:r>
              <a:rPr lang="en-GB" sz="1300" dirty="0"/>
              <a:t>Diastolic: Positive impact (+0.1825)</a:t>
            </a:r>
            <a:endParaRPr sz="1300" dirty="0"/>
          </a:p>
          <a:p>
            <a:pPr marL="285750" lvl="0" indent="-285750" algn="l">
              <a:buSzPts val="1100"/>
              <a:buFont typeface="Arial" panose="020B0604020202020204" pitchFamily="34" charset="0"/>
              <a:buChar char="•"/>
            </a:pPr>
            <a:r>
              <a:rPr lang="en-GB" sz="1300" dirty="0"/>
              <a:t>Interpretation: Highlights the complex role of cardiovascular health in sleep, with higher systolic pressure reducing sleep and higher diastolic pressure increasing it.</a:t>
            </a:r>
            <a:endParaRPr sz="1300" dirty="0"/>
          </a:p>
          <a:p>
            <a:pPr marL="0" lvl="0" indent="0" algn="l">
              <a:buSzPts val="1100"/>
            </a:pPr>
            <a:endParaRPr lang="en-GB" sz="1300" dirty="0"/>
          </a:p>
          <a:p>
            <a:pPr marL="0" lvl="0" indent="0" algn="l">
              <a:buSzPts val="1100"/>
            </a:pPr>
            <a:r>
              <a:rPr lang="en-GB" sz="1300" b="1" dirty="0"/>
              <a:t>3. Physical Activity</a:t>
            </a:r>
            <a:endParaRPr sz="1300" b="1" dirty="0"/>
          </a:p>
          <a:p>
            <a:pPr marL="285750" lvl="0" indent="-285750" algn="l">
              <a:buSzPts val="1100"/>
              <a:buFont typeface="Arial" panose="020B0604020202020204" pitchFamily="34" charset="0"/>
              <a:buChar char="•"/>
            </a:pPr>
            <a:r>
              <a:rPr lang="en-GB" sz="1300" dirty="0"/>
              <a:t>Impact: Positive (+0.2636)</a:t>
            </a:r>
            <a:endParaRPr sz="1300" dirty="0"/>
          </a:p>
          <a:p>
            <a:pPr marL="285750" lvl="0" indent="-285750" algn="l">
              <a:buSzPts val="1100"/>
              <a:buFont typeface="Arial" panose="020B0604020202020204" pitchFamily="34" charset="0"/>
              <a:buChar char="•"/>
            </a:pPr>
            <a:r>
              <a:rPr lang="en-GB" sz="1300" dirty="0"/>
              <a:t>Interpretation: Greater physical activity levels are linked to longer sleep durations, emphasizing the role of active living in promoting restful sleep.</a:t>
            </a:r>
            <a:endParaRPr sz="13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70" name="Google Shape;670;p82"/>
          <p:cNvSpPr txBox="1">
            <a:spLocks noGrp="1"/>
          </p:cNvSpPr>
          <p:nvPr>
            <p:ph type="title" idx="2"/>
          </p:nvPr>
        </p:nvSpPr>
        <p:spPr>
          <a:xfrm>
            <a:off x="713250" y="306587"/>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Key Predictors of Sleep Health</a:t>
            </a: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70"/>
                                        </p:tgtEl>
                                        <p:attrNameLst>
                                          <p:attrName>style.visibility</p:attrName>
                                        </p:attrNameLst>
                                      </p:cBhvr>
                                      <p:to>
                                        <p:strVal val="visible"/>
                                      </p:to>
                                    </p:set>
                                    <p:anim calcmode="lin" valueType="num">
                                      <p:cBhvr additive="base">
                                        <p:cTn id="7" dur="1000"/>
                                        <p:tgtEl>
                                          <p:spTgt spid="67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69"/>
                                        </p:tgtEl>
                                        <p:attrNameLst>
                                          <p:attrName>style.visibility</p:attrName>
                                        </p:attrNameLst>
                                      </p:cBhvr>
                                      <p:to>
                                        <p:strVal val="visible"/>
                                      </p:to>
                                    </p:set>
                                    <p:animEffect transition="in" filter="fade">
                                      <p:cBhvr>
                                        <p:cTn id="10" dur="1000"/>
                                        <p:tgtEl>
                                          <p:spTgt spid="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83"/>
          <p:cNvSpPr txBox="1">
            <a:spLocks noGrp="1"/>
          </p:cNvSpPr>
          <p:nvPr>
            <p:ph type="subTitle" idx="1"/>
          </p:nvPr>
        </p:nvSpPr>
        <p:spPr>
          <a:xfrm>
            <a:off x="1181819" y="1184824"/>
            <a:ext cx="5589917" cy="3275034"/>
          </a:xfrm>
          <a:prstGeom prst="rect">
            <a:avLst/>
          </a:prstGeom>
          <a:noFill/>
          <a:ln>
            <a:noFill/>
          </a:ln>
        </p:spPr>
        <p:txBody>
          <a:bodyPr spcFirstLastPara="1" wrap="square" lIns="91425" tIns="91425" rIns="91425" bIns="91425" anchor="t" anchorCtr="0">
            <a:noAutofit/>
          </a:bodyPr>
          <a:lstStyle/>
          <a:p>
            <a:pPr marL="0" indent="0" algn="l">
              <a:buSzPts val="1100"/>
            </a:pPr>
            <a:r>
              <a:rPr lang="en-GB" sz="1300" b="1" dirty="0"/>
              <a:t>4. Stress Levels</a:t>
            </a:r>
          </a:p>
          <a:p>
            <a:pPr marL="285750" indent="-285750" algn="l">
              <a:buSzPts val="1100"/>
              <a:buFont typeface="Arial" panose="020B0604020202020204" pitchFamily="34" charset="0"/>
              <a:buChar char="•"/>
            </a:pPr>
            <a:r>
              <a:rPr lang="en-GB" sz="1300" dirty="0"/>
              <a:t>Impact: Negative (-0.3472)</a:t>
            </a:r>
          </a:p>
          <a:p>
            <a:pPr marL="285750" indent="-285750" algn="l">
              <a:buSzPts val="1100"/>
              <a:buFont typeface="Arial" panose="020B0604020202020204" pitchFamily="34" charset="0"/>
              <a:buChar char="•"/>
            </a:pPr>
            <a:r>
              <a:rPr lang="en-GB" sz="1300" dirty="0"/>
              <a:t>Interpretation: Higher stress levels significantly reduce sleep duration, underscoring the importance of stress management for healthy sleep patterns.</a:t>
            </a:r>
          </a:p>
          <a:p>
            <a:pPr marL="285750" indent="-285750" algn="l">
              <a:buSzPts val="1100"/>
              <a:buFont typeface="Arial" panose="020B0604020202020204" pitchFamily="34" charset="0"/>
              <a:buChar char="•"/>
            </a:pPr>
            <a:endParaRPr lang="en-GB" sz="1300" dirty="0"/>
          </a:p>
          <a:p>
            <a:pPr marL="0" indent="0" algn="l">
              <a:buSzPts val="1100"/>
            </a:pPr>
            <a:r>
              <a:rPr lang="en-GB" sz="1300" b="1" dirty="0"/>
              <a:t>5. Occupation</a:t>
            </a:r>
          </a:p>
          <a:p>
            <a:pPr marL="285750" indent="-285750" algn="l">
              <a:buSzPts val="1100"/>
              <a:buFont typeface="Arial" panose="020B0604020202020204" pitchFamily="34" charset="0"/>
              <a:buChar char="•"/>
            </a:pPr>
            <a:r>
              <a:rPr lang="en-GB" sz="1300" dirty="0"/>
              <a:t>Varied Impacts: Different professions show distinct influences, with some jobs like doctors and engineers associated with increased sleep, while others like accountants and nurses see decreased sleep durations.</a:t>
            </a:r>
          </a:p>
          <a:p>
            <a:pPr marL="285750" indent="-285750" algn="l">
              <a:buSzPts val="1100"/>
              <a:buFont typeface="Arial" panose="020B0604020202020204" pitchFamily="34" charset="0"/>
              <a:buChar char="•"/>
            </a:pPr>
            <a:endParaRPr lang="en-GB" sz="1300" dirty="0"/>
          </a:p>
          <a:p>
            <a:pPr marL="0" indent="0" algn="l">
              <a:buSzPts val="1100"/>
            </a:pPr>
            <a:r>
              <a:rPr lang="en-GB" sz="1300" b="1" dirty="0"/>
              <a:t>6. Sleep Disorders</a:t>
            </a:r>
          </a:p>
          <a:p>
            <a:pPr marL="285750" indent="-285750" algn="l">
              <a:buSzPts val="1100"/>
              <a:buFont typeface="Arial" panose="020B0604020202020204" pitchFamily="34" charset="0"/>
              <a:buChar char="•"/>
            </a:pPr>
            <a:r>
              <a:rPr lang="en-GB" sz="1300" dirty="0"/>
              <a:t>Impacts: Sleep </a:t>
            </a:r>
            <a:r>
              <a:rPr lang="en-GB" sz="1300" dirty="0" err="1"/>
              <a:t>Apnea</a:t>
            </a:r>
            <a:r>
              <a:rPr lang="en-GB" sz="1300" dirty="0"/>
              <a:t> (+0.8344), Insomnia (+0.8819)</a:t>
            </a:r>
          </a:p>
          <a:p>
            <a:pPr marL="285750" indent="-285750" algn="l">
              <a:buSzPts val="1100"/>
              <a:buFont typeface="Arial" panose="020B0604020202020204" pitchFamily="34" charset="0"/>
              <a:buChar char="•"/>
            </a:pPr>
            <a:r>
              <a:rPr lang="en-GB" sz="1300" dirty="0"/>
              <a:t>Interpretation: Sleep disorders paradoxically show positive coefficients, indicating longer sleep durations likely due to disturbed sleep quality necessitating longer sleep times or effective treatment regimes.</a:t>
            </a:r>
          </a:p>
          <a:p>
            <a:pPr marL="0" indent="0" algn="l">
              <a:buSzPts val="1100"/>
            </a:pPr>
            <a:endParaRPr sz="13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76" name="Google Shape;676;p83"/>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Key Predictors of Sleep Health</a:t>
            </a: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76"/>
                                        </p:tgtEl>
                                        <p:attrNameLst>
                                          <p:attrName>style.visibility</p:attrName>
                                        </p:attrNameLst>
                                      </p:cBhvr>
                                      <p:to>
                                        <p:strVal val="visible"/>
                                      </p:to>
                                    </p:set>
                                    <p:anim calcmode="lin" valueType="num">
                                      <p:cBhvr additive="base">
                                        <p:cTn id="7" dur="1000"/>
                                        <p:tgtEl>
                                          <p:spTgt spid="67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75"/>
                                        </p:tgtEl>
                                        <p:attrNameLst>
                                          <p:attrName>style.visibility</p:attrName>
                                        </p:attrNameLst>
                                      </p:cBhvr>
                                      <p:to>
                                        <p:strVal val="visible"/>
                                      </p:to>
                                    </p:set>
                                    <p:animEffect transition="in" filter="fade">
                                      <p:cBhvr>
                                        <p:cTn id="10" dur="1000"/>
                                        <p:tgtEl>
                                          <p:spTgt spid="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83"/>
          <p:cNvSpPr txBox="1">
            <a:spLocks noGrp="1"/>
          </p:cNvSpPr>
          <p:nvPr>
            <p:ph type="subTitle" idx="1"/>
          </p:nvPr>
        </p:nvSpPr>
        <p:spPr>
          <a:xfrm>
            <a:off x="2587923" y="1413935"/>
            <a:ext cx="3968151" cy="3171517"/>
          </a:xfrm>
          <a:prstGeom prst="rect">
            <a:avLst/>
          </a:prstGeom>
          <a:noFill/>
          <a:ln>
            <a:noFill/>
          </a:ln>
        </p:spPr>
        <p:txBody>
          <a:bodyPr spcFirstLastPara="1" wrap="square" lIns="91425" tIns="91425" rIns="91425" bIns="91425" anchor="t" anchorCtr="0">
            <a:noAutofit/>
          </a:bodyPr>
          <a:lstStyle/>
          <a:p>
            <a:pPr marL="0" indent="0" algn="l">
              <a:buSzPts val="1100"/>
            </a:pPr>
            <a:endParaRPr lang="en-GB" sz="1300" dirty="0"/>
          </a:p>
          <a:p>
            <a:pPr marL="285750" indent="-285750" algn="l">
              <a:buSzPts val="1100"/>
              <a:buFont typeface="Arial" panose="020B0604020202020204" pitchFamily="34" charset="0"/>
              <a:buChar char="•"/>
            </a:pPr>
            <a:endParaRPr lang="en-GB" sz="1300" dirty="0"/>
          </a:p>
          <a:p>
            <a:pPr marL="0" indent="0">
              <a:buSzPts val="1100"/>
            </a:pPr>
            <a:r>
              <a:rPr lang="en-GB" sz="1400" dirty="0"/>
              <a:t>This comprehensive analysis identifies the key drivers of sleep health, offering insights into how various factors from different domains collectively shape sleep patterns. Understanding these relationships can help in making informed decisions about lifestyle, health management, and professional choices to enhance sleep quality.</a:t>
            </a:r>
            <a:endParaRPr sz="1400" dirty="0"/>
          </a:p>
          <a:p>
            <a:pPr marL="285750" indent="-285750" algn="l">
              <a:buSzPts val="1100"/>
              <a:buFont typeface="Arial" panose="020B0604020202020204" pitchFamily="34" charset="0"/>
              <a:buChar char="•"/>
            </a:pPr>
            <a:endParaRPr sz="13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76" name="Google Shape;676;p83"/>
          <p:cNvSpPr txBox="1">
            <a:spLocks noGrp="1"/>
          </p:cNvSpPr>
          <p:nvPr>
            <p:ph type="title" idx="2"/>
          </p:nvPr>
        </p:nvSpPr>
        <p:spPr>
          <a:xfrm>
            <a:off x="713249" y="655255"/>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Key Predictors of Sleep Health  </a:t>
            </a:r>
            <a:br>
              <a:rPr lang="en-GB" dirty="0"/>
            </a:br>
            <a:r>
              <a:rPr lang="en-GB" dirty="0"/>
              <a:t>Summary</a:t>
            </a: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47067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76"/>
                                        </p:tgtEl>
                                        <p:attrNameLst>
                                          <p:attrName>style.visibility</p:attrName>
                                        </p:attrNameLst>
                                      </p:cBhvr>
                                      <p:to>
                                        <p:strVal val="visible"/>
                                      </p:to>
                                    </p:set>
                                    <p:anim calcmode="lin" valueType="num">
                                      <p:cBhvr additive="base">
                                        <p:cTn id="7" dur="1000"/>
                                        <p:tgtEl>
                                          <p:spTgt spid="67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75"/>
                                        </p:tgtEl>
                                        <p:attrNameLst>
                                          <p:attrName>style.visibility</p:attrName>
                                        </p:attrNameLst>
                                      </p:cBhvr>
                                      <p:to>
                                        <p:strVal val="visible"/>
                                      </p:to>
                                    </p:set>
                                    <p:animEffect transition="in" filter="fade">
                                      <p:cBhvr>
                                        <p:cTn id="10" dur="1000"/>
                                        <p:tgtEl>
                                          <p:spTgt spid="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84"/>
          <p:cNvSpPr txBox="1">
            <a:spLocks noGrp="1"/>
          </p:cNvSpPr>
          <p:nvPr>
            <p:ph type="subTitle" idx="1"/>
          </p:nvPr>
        </p:nvSpPr>
        <p:spPr>
          <a:xfrm>
            <a:off x="1380227" y="1240047"/>
            <a:ext cx="5771072" cy="2803586"/>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GB" sz="1400" b="1" dirty="0"/>
              <a:t>Model 1: Random Forest Regressor</a:t>
            </a:r>
            <a:endParaRPr sz="1400" b="1" dirty="0"/>
          </a:p>
          <a:p>
            <a:pPr marL="0" lvl="0" indent="0" algn="l" rtl="0">
              <a:spcBef>
                <a:spcPts val="1200"/>
              </a:spcBef>
              <a:spcAft>
                <a:spcPts val="0"/>
              </a:spcAft>
              <a:buClr>
                <a:schemeClr val="dk1"/>
              </a:buClr>
              <a:buSzPts val="1100"/>
              <a:buFont typeface="Arial"/>
              <a:buNone/>
            </a:pPr>
            <a:r>
              <a:rPr lang="en-GB" sz="1400" b="1" dirty="0"/>
              <a:t>Configuration: </a:t>
            </a:r>
          </a:p>
          <a:p>
            <a:pPr marL="0" lvl="0" indent="0" algn="l" rtl="0">
              <a:spcBef>
                <a:spcPts val="1200"/>
              </a:spcBef>
              <a:spcAft>
                <a:spcPts val="0"/>
              </a:spcAft>
              <a:buClr>
                <a:schemeClr val="dk1"/>
              </a:buClr>
              <a:buSzPts val="1100"/>
              <a:buFont typeface="Arial"/>
              <a:buNone/>
            </a:pPr>
            <a:r>
              <a:rPr lang="en-GB" sz="1400" dirty="0"/>
              <a:t>Utilizes multiple decision trees to predict sleep duration, with default settings optimized for complex datasets.</a:t>
            </a:r>
            <a:endParaRPr sz="1400" dirty="0"/>
          </a:p>
          <a:p>
            <a:pPr marL="0" lvl="0" indent="0" algn="l" rtl="0">
              <a:spcBef>
                <a:spcPts val="1200"/>
              </a:spcBef>
              <a:spcAft>
                <a:spcPts val="0"/>
              </a:spcAft>
              <a:buClr>
                <a:schemeClr val="dk1"/>
              </a:buClr>
              <a:buSzPts val="1100"/>
              <a:buFont typeface="Arial"/>
              <a:buNone/>
            </a:pPr>
            <a:r>
              <a:rPr lang="en-GB" sz="1400" b="1" dirty="0"/>
              <a:t>Results:</a:t>
            </a:r>
            <a:endParaRPr sz="1400" b="1" dirty="0"/>
          </a:p>
          <a:p>
            <a:pPr marL="0" lvl="0" indent="0" algn="l" rtl="0">
              <a:spcBef>
                <a:spcPts val="1200"/>
              </a:spcBef>
              <a:spcAft>
                <a:spcPts val="0"/>
              </a:spcAft>
              <a:buClr>
                <a:schemeClr val="dk1"/>
              </a:buClr>
              <a:buSzPts val="1100"/>
              <a:buFont typeface="Arial"/>
              <a:buNone/>
            </a:pPr>
            <a:r>
              <a:rPr lang="en-GB" sz="1400" dirty="0"/>
              <a:t>MSE: 0.0083</a:t>
            </a:r>
            <a:endParaRPr sz="1400" dirty="0"/>
          </a:p>
          <a:p>
            <a:pPr marL="0" lvl="0" indent="0" algn="l" rtl="0">
              <a:spcBef>
                <a:spcPts val="1200"/>
              </a:spcBef>
              <a:spcAft>
                <a:spcPts val="0"/>
              </a:spcAft>
              <a:buClr>
                <a:schemeClr val="dk1"/>
              </a:buClr>
              <a:buSzPts val="1100"/>
              <a:buFont typeface="Arial"/>
              <a:buNone/>
            </a:pPr>
            <a:r>
              <a:rPr lang="en-GB" sz="1400" dirty="0"/>
              <a:t>R²: 0.992</a:t>
            </a:r>
            <a:endParaRPr sz="1400" dirty="0"/>
          </a:p>
          <a:p>
            <a:pPr marL="0" lvl="0" indent="0" algn="l" rtl="0">
              <a:spcBef>
                <a:spcPts val="1200"/>
              </a:spcBef>
              <a:spcAft>
                <a:spcPts val="0"/>
              </a:spcAft>
              <a:buClr>
                <a:schemeClr val="dk1"/>
              </a:buClr>
              <a:buSzPts val="1100"/>
              <a:buFont typeface="Arial"/>
              <a:buNone/>
            </a:pPr>
            <a:r>
              <a:rPr lang="en-GB" sz="1400" b="1" dirty="0"/>
              <a:t>Interpretation: </a:t>
            </a:r>
          </a:p>
          <a:p>
            <a:pPr marL="0" lvl="0" indent="0" algn="l" rtl="0">
              <a:spcBef>
                <a:spcPts val="1200"/>
              </a:spcBef>
              <a:spcAft>
                <a:spcPts val="0"/>
              </a:spcAft>
              <a:buClr>
                <a:schemeClr val="dk1"/>
              </a:buClr>
              <a:buSzPts val="1100"/>
              <a:buFont typeface="Arial"/>
              <a:buNone/>
            </a:pPr>
            <a:r>
              <a:rPr lang="en-GB" sz="1400" dirty="0"/>
              <a:t>High accuracy with near-perfect explanation of variance, indicating excellent predictive reliability.</a:t>
            </a:r>
            <a:endParaRPr sz="14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82" name="Google Shape;682;p84"/>
          <p:cNvSpPr txBox="1">
            <a:spLocks noGrp="1"/>
          </p:cNvSpPr>
          <p:nvPr>
            <p:ph type="title" idx="2"/>
          </p:nvPr>
        </p:nvSpPr>
        <p:spPr>
          <a:xfrm>
            <a:off x="736200" y="435982"/>
            <a:ext cx="7671600" cy="5819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 </a:t>
            </a:r>
            <a:r>
              <a:rPr lang="en-GB" sz="2400" dirty="0"/>
              <a:t>Random Forest, SVM, and Neural Network Models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sz="1400" dirty="0">
              <a:latin typeface="Karla"/>
              <a:ea typeface="Karla"/>
              <a:cs typeface="Karla"/>
              <a:sym typeface="Karl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82"/>
                                        </p:tgtEl>
                                        <p:attrNameLst>
                                          <p:attrName>style.visibility</p:attrName>
                                        </p:attrNameLst>
                                      </p:cBhvr>
                                      <p:to>
                                        <p:strVal val="visible"/>
                                      </p:to>
                                    </p:set>
                                    <p:anim calcmode="lin" valueType="num">
                                      <p:cBhvr additive="base">
                                        <p:cTn id="7" dur="1000"/>
                                        <p:tgtEl>
                                          <p:spTgt spid="68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81"/>
                                        </p:tgtEl>
                                        <p:attrNameLst>
                                          <p:attrName>style.visibility</p:attrName>
                                        </p:attrNameLst>
                                      </p:cBhvr>
                                      <p:to>
                                        <p:strVal val="visible"/>
                                      </p:to>
                                    </p:set>
                                    <p:animEffect transition="in" filter="fade">
                                      <p:cBhvr>
                                        <p:cTn id="10" dur="1000"/>
                                        <p:tgtEl>
                                          <p:spTgt spid="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84"/>
          <p:cNvSpPr txBox="1">
            <a:spLocks noGrp="1"/>
          </p:cNvSpPr>
          <p:nvPr>
            <p:ph type="subTitle" idx="1"/>
          </p:nvPr>
        </p:nvSpPr>
        <p:spPr>
          <a:xfrm>
            <a:off x="1578632" y="1097713"/>
            <a:ext cx="5486401" cy="3206524"/>
          </a:xfrm>
          <a:prstGeom prst="rect">
            <a:avLst/>
          </a:prstGeom>
          <a:noFill/>
          <a:ln>
            <a:noFill/>
          </a:ln>
        </p:spPr>
        <p:txBody>
          <a:bodyPr spcFirstLastPara="1" wrap="square" lIns="91425" tIns="91425" rIns="91425" bIns="91425" anchor="t" anchorCtr="0">
            <a:noAutofit/>
          </a:bodyPr>
          <a:lstStyle/>
          <a:p>
            <a:pPr marL="0" lvl="0" indent="0" rtl="0">
              <a:spcBef>
                <a:spcPts val="1200"/>
              </a:spcBef>
              <a:spcAft>
                <a:spcPts val="0"/>
              </a:spcAft>
              <a:buClr>
                <a:schemeClr val="dk1"/>
              </a:buClr>
              <a:buSzPts val="1100"/>
              <a:buFont typeface="Arial"/>
              <a:buNone/>
            </a:pPr>
            <a:r>
              <a:rPr lang="en-GB" sz="1400" b="1" dirty="0"/>
              <a:t>Model 2: SVM Regressor</a:t>
            </a:r>
            <a:endParaRPr sz="1400" b="1" dirty="0"/>
          </a:p>
          <a:p>
            <a:pPr marL="0" lvl="0" indent="0" algn="l" rtl="0">
              <a:spcBef>
                <a:spcPts val="1200"/>
              </a:spcBef>
              <a:spcAft>
                <a:spcPts val="0"/>
              </a:spcAft>
              <a:buClr>
                <a:schemeClr val="dk1"/>
              </a:buClr>
              <a:buSzPts val="1100"/>
              <a:buFont typeface="Arial"/>
              <a:buNone/>
            </a:pPr>
            <a:r>
              <a:rPr lang="en-GB" sz="1400" b="1" dirty="0"/>
              <a:t>Configuration: </a:t>
            </a:r>
          </a:p>
          <a:p>
            <a:pPr marL="0" lvl="0" indent="0" algn="l" rtl="0">
              <a:spcBef>
                <a:spcPts val="1200"/>
              </a:spcBef>
              <a:spcAft>
                <a:spcPts val="0"/>
              </a:spcAft>
              <a:buClr>
                <a:schemeClr val="dk1"/>
              </a:buClr>
              <a:buSzPts val="1100"/>
              <a:buFont typeface="Arial"/>
              <a:buNone/>
            </a:pPr>
            <a:r>
              <a:rPr lang="en-GB" sz="1400" dirty="0"/>
              <a:t>Employs a Radial Basis Function kernel, standard regularization (C=1.0), and epsilon of 0.1.</a:t>
            </a:r>
            <a:endParaRPr sz="1400" dirty="0"/>
          </a:p>
          <a:p>
            <a:pPr marL="0" lvl="0" indent="0" algn="l" rtl="0">
              <a:spcBef>
                <a:spcPts val="1200"/>
              </a:spcBef>
              <a:spcAft>
                <a:spcPts val="0"/>
              </a:spcAft>
              <a:buClr>
                <a:schemeClr val="dk1"/>
              </a:buClr>
              <a:buSzPts val="1100"/>
              <a:buFont typeface="Arial"/>
              <a:buNone/>
            </a:pPr>
            <a:r>
              <a:rPr lang="en-GB" sz="1400" b="1" dirty="0"/>
              <a:t>Results:</a:t>
            </a:r>
            <a:endParaRPr sz="1400" b="1" dirty="0"/>
          </a:p>
          <a:p>
            <a:pPr marL="0" lvl="0" indent="0" algn="l" rtl="0">
              <a:spcBef>
                <a:spcPts val="1200"/>
              </a:spcBef>
              <a:spcAft>
                <a:spcPts val="0"/>
              </a:spcAft>
              <a:buClr>
                <a:schemeClr val="dk1"/>
              </a:buClr>
              <a:buSzPts val="1100"/>
              <a:buFont typeface="Arial"/>
              <a:buNone/>
            </a:pPr>
            <a:r>
              <a:rPr lang="en-GB" sz="1400" dirty="0"/>
              <a:t>MSE: 0.8376</a:t>
            </a:r>
            <a:endParaRPr sz="1400" dirty="0"/>
          </a:p>
          <a:p>
            <a:pPr marL="0" lvl="0" indent="0" algn="l" rtl="0">
              <a:spcBef>
                <a:spcPts val="1200"/>
              </a:spcBef>
              <a:spcAft>
                <a:spcPts val="0"/>
              </a:spcAft>
              <a:buClr>
                <a:schemeClr val="dk1"/>
              </a:buClr>
              <a:buSzPts val="1100"/>
              <a:buFont typeface="Arial"/>
              <a:buNone/>
            </a:pPr>
            <a:r>
              <a:rPr lang="en-GB" sz="1400" dirty="0"/>
              <a:t>R²: 0.206</a:t>
            </a:r>
            <a:endParaRPr sz="1400" dirty="0"/>
          </a:p>
          <a:p>
            <a:pPr marL="0" lvl="0" indent="0" algn="l" rtl="0">
              <a:spcBef>
                <a:spcPts val="1200"/>
              </a:spcBef>
              <a:spcAft>
                <a:spcPts val="0"/>
              </a:spcAft>
              <a:buClr>
                <a:schemeClr val="dk1"/>
              </a:buClr>
              <a:buSzPts val="1100"/>
              <a:buFont typeface="Arial"/>
              <a:buNone/>
            </a:pPr>
            <a:r>
              <a:rPr lang="en-GB" sz="1400" b="1" dirty="0"/>
              <a:t>Interpretation: </a:t>
            </a:r>
          </a:p>
          <a:p>
            <a:pPr marL="0" lvl="0" indent="0" algn="l" rtl="0">
              <a:spcBef>
                <a:spcPts val="1200"/>
              </a:spcBef>
              <a:spcAft>
                <a:spcPts val="0"/>
              </a:spcAft>
              <a:buClr>
                <a:schemeClr val="dk1"/>
              </a:buClr>
              <a:buSzPts val="1100"/>
              <a:buFont typeface="Arial"/>
              <a:buNone/>
            </a:pPr>
            <a:r>
              <a:rPr lang="en-GB" sz="1400" dirty="0"/>
              <a:t>Limited effectiveness, capturing only a small portion of the variability in sleep duration.</a:t>
            </a:r>
            <a:endParaRPr sz="14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82" name="Google Shape;682;p84"/>
          <p:cNvSpPr txBox="1">
            <a:spLocks noGrp="1"/>
          </p:cNvSpPr>
          <p:nvPr>
            <p:ph type="title" idx="2"/>
          </p:nvPr>
        </p:nvSpPr>
        <p:spPr>
          <a:xfrm>
            <a:off x="759125" y="539499"/>
            <a:ext cx="7671600" cy="85797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 </a:t>
            </a:r>
            <a:r>
              <a:rPr lang="en-GB" sz="2400" dirty="0"/>
              <a:t>Random Forest, SVM, and Neural Network Models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sz="1400" dirty="0">
              <a:latin typeface="Karla"/>
              <a:ea typeface="Karla"/>
              <a:cs typeface="Karla"/>
              <a:sym typeface="Karla"/>
            </a:endParaRPr>
          </a:p>
        </p:txBody>
      </p:sp>
    </p:spTree>
    <p:extLst>
      <p:ext uri="{BB962C8B-B14F-4D97-AF65-F5344CB8AC3E}">
        <p14:creationId xmlns:p14="http://schemas.microsoft.com/office/powerpoint/2010/main" val="83944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82"/>
                                        </p:tgtEl>
                                        <p:attrNameLst>
                                          <p:attrName>style.visibility</p:attrName>
                                        </p:attrNameLst>
                                      </p:cBhvr>
                                      <p:to>
                                        <p:strVal val="visible"/>
                                      </p:to>
                                    </p:set>
                                    <p:anim calcmode="lin" valueType="num">
                                      <p:cBhvr additive="base">
                                        <p:cTn id="7" dur="1000"/>
                                        <p:tgtEl>
                                          <p:spTgt spid="68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81"/>
                                        </p:tgtEl>
                                        <p:attrNameLst>
                                          <p:attrName>style.visibility</p:attrName>
                                        </p:attrNameLst>
                                      </p:cBhvr>
                                      <p:to>
                                        <p:strVal val="visible"/>
                                      </p:to>
                                    </p:set>
                                    <p:animEffect transition="in" filter="fade">
                                      <p:cBhvr>
                                        <p:cTn id="10" dur="1000"/>
                                        <p:tgtEl>
                                          <p:spTgt spid="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84"/>
          <p:cNvSpPr txBox="1">
            <a:spLocks noGrp="1"/>
          </p:cNvSpPr>
          <p:nvPr>
            <p:ph type="subTitle" idx="1"/>
          </p:nvPr>
        </p:nvSpPr>
        <p:spPr>
          <a:xfrm>
            <a:off x="1500997" y="1061548"/>
            <a:ext cx="5969480" cy="3542453"/>
          </a:xfrm>
          <a:prstGeom prst="rect">
            <a:avLst/>
          </a:prstGeom>
          <a:noFill/>
          <a:ln>
            <a:noFill/>
          </a:ln>
        </p:spPr>
        <p:txBody>
          <a:bodyPr spcFirstLastPara="1" wrap="square" lIns="91425" tIns="91425" rIns="91425" bIns="91425" anchor="t" anchorCtr="0">
            <a:noAutofit/>
          </a:bodyPr>
          <a:lstStyle/>
          <a:p>
            <a:pPr marL="0" lvl="0" indent="0" rtl="0">
              <a:spcBef>
                <a:spcPts val="1200"/>
              </a:spcBef>
              <a:spcAft>
                <a:spcPts val="0"/>
              </a:spcAft>
              <a:buClr>
                <a:schemeClr val="dk1"/>
              </a:buClr>
              <a:buSzPts val="1100"/>
              <a:buFont typeface="Arial"/>
              <a:buNone/>
            </a:pPr>
            <a:r>
              <a:rPr lang="en-GB" sz="1400" b="1" dirty="0"/>
              <a:t>Model 3: Neural Network Regressor</a:t>
            </a:r>
            <a:endParaRPr sz="1400" b="1" dirty="0"/>
          </a:p>
          <a:p>
            <a:pPr marL="0" lvl="0" indent="0" algn="l" rtl="0">
              <a:spcBef>
                <a:spcPts val="1200"/>
              </a:spcBef>
              <a:spcAft>
                <a:spcPts val="0"/>
              </a:spcAft>
              <a:buClr>
                <a:schemeClr val="dk1"/>
              </a:buClr>
              <a:buSzPts val="1100"/>
              <a:buFont typeface="Arial"/>
              <a:buNone/>
            </a:pPr>
            <a:r>
              <a:rPr lang="en-GB" sz="1400" b="1" dirty="0"/>
              <a:t>Configuration: </a:t>
            </a:r>
          </a:p>
          <a:p>
            <a:pPr marL="0" lvl="0" indent="0" algn="l" rtl="0">
              <a:spcBef>
                <a:spcPts val="1200"/>
              </a:spcBef>
              <a:spcAft>
                <a:spcPts val="0"/>
              </a:spcAft>
              <a:buClr>
                <a:schemeClr val="dk1"/>
              </a:buClr>
              <a:buSzPts val="1100"/>
              <a:buFont typeface="Arial"/>
              <a:buNone/>
            </a:pPr>
            <a:r>
              <a:rPr lang="en-GB" sz="1400" dirty="0"/>
              <a:t>Features one hidden layer with 100 neurons, </a:t>
            </a:r>
            <a:r>
              <a:rPr lang="en-GB" sz="1400" dirty="0" err="1"/>
              <a:t>ReLU</a:t>
            </a:r>
            <a:r>
              <a:rPr lang="en-GB" sz="1400" dirty="0"/>
              <a:t> activation, and uses the Adam optimizer.</a:t>
            </a:r>
            <a:endParaRPr sz="1400" dirty="0"/>
          </a:p>
          <a:p>
            <a:pPr marL="0" lvl="0" indent="0" algn="l" rtl="0">
              <a:spcBef>
                <a:spcPts val="1200"/>
              </a:spcBef>
              <a:spcAft>
                <a:spcPts val="0"/>
              </a:spcAft>
              <a:buClr>
                <a:schemeClr val="dk1"/>
              </a:buClr>
              <a:buSzPts val="1100"/>
              <a:buFont typeface="Arial"/>
              <a:buNone/>
            </a:pPr>
            <a:r>
              <a:rPr lang="en-GB" sz="1400" b="1" dirty="0"/>
              <a:t>Results:</a:t>
            </a:r>
            <a:endParaRPr sz="1400" b="1" dirty="0"/>
          </a:p>
          <a:p>
            <a:pPr marL="0" lvl="0" indent="0" algn="l" rtl="0">
              <a:spcBef>
                <a:spcPts val="1200"/>
              </a:spcBef>
              <a:spcAft>
                <a:spcPts val="0"/>
              </a:spcAft>
              <a:buClr>
                <a:schemeClr val="dk1"/>
              </a:buClr>
              <a:buSzPts val="1100"/>
              <a:buFont typeface="Arial"/>
              <a:buNone/>
            </a:pPr>
            <a:r>
              <a:rPr lang="en-GB" sz="1400" dirty="0"/>
              <a:t>MSE: 0.0446</a:t>
            </a:r>
            <a:endParaRPr sz="1400" dirty="0"/>
          </a:p>
          <a:p>
            <a:pPr marL="0" lvl="0" indent="0" algn="l" rtl="0">
              <a:spcBef>
                <a:spcPts val="1200"/>
              </a:spcBef>
              <a:spcAft>
                <a:spcPts val="0"/>
              </a:spcAft>
              <a:buClr>
                <a:schemeClr val="dk1"/>
              </a:buClr>
              <a:buSzPts val="1100"/>
              <a:buFont typeface="Arial"/>
              <a:buNone/>
            </a:pPr>
            <a:r>
              <a:rPr lang="en-GB" sz="1400" dirty="0"/>
              <a:t>R²: 0.958</a:t>
            </a:r>
            <a:endParaRPr sz="1400" dirty="0"/>
          </a:p>
          <a:p>
            <a:pPr marL="0" lvl="0" indent="0" algn="l" rtl="0">
              <a:spcBef>
                <a:spcPts val="1200"/>
              </a:spcBef>
              <a:spcAft>
                <a:spcPts val="0"/>
              </a:spcAft>
              <a:buClr>
                <a:schemeClr val="dk1"/>
              </a:buClr>
              <a:buSzPts val="1100"/>
              <a:buFont typeface="Arial"/>
              <a:buNone/>
            </a:pPr>
            <a:r>
              <a:rPr lang="en-GB" sz="1400" b="1" dirty="0"/>
              <a:t>Interpretation: </a:t>
            </a:r>
          </a:p>
          <a:p>
            <a:pPr marL="0" lvl="0" indent="0" algn="l" rtl="0">
              <a:spcBef>
                <a:spcPts val="1200"/>
              </a:spcBef>
              <a:spcAft>
                <a:spcPts val="0"/>
              </a:spcAft>
              <a:buClr>
                <a:schemeClr val="dk1"/>
              </a:buClr>
              <a:buSzPts val="1100"/>
              <a:buFont typeface="Arial"/>
              <a:buNone/>
            </a:pPr>
            <a:r>
              <a:rPr lang="en-GB" sz="1400" dirty="0"/>
              <a:t>Strong predictive capability, explaining a significant amount of variance with minor prediction errors.</a:t>
            </a:r>
            <a:endParaRPr sz="14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82" name="Google Shape;682;p84"/>
          <p:cNvSpPr txBox="1">
            <a:spLocks noGrp="1"/>
          </p:cNvSpPr>
          <p:nvPr>
            <p:ph type="title" idx="2"/>
          </p:nvPr>
        </p:nvSpPr>
        <p:spPr>
          <a:xfrm>
            <a:off x="759125" y="539499"/>
            <a:ext cx="7671600" cy="85797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 </a:t>
            </a:r>
            <a:r>
              <a:rPr lang="en-GB" sz="2400" dirty="0"/>
              <a:t>Random Forest, SVM, and Neural Network Models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sz="1400" dirty="0">
              <a:latin typeface="Karla"/>
              <a:ea typeface="Karla"/>
              <a:cs typeface="Karla"/>
              <a:sym typeface="Karla"/>
            </a:endParaRPr>
          </a:p>
        </p:txBody>
      </p:sp>
    </p:spTree>
    <p:extLst>
      <p:ext uri="{BB962C8B-B14F-4D97-AF65-F5344CB8AC3E}">
        <p14:creationId xmlns:p14="http://schemas.microsoft.com/office/powerpoint/2010/main" val="71718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82"/>
                                        </p:tgtEl>
                                        <p:attrNameLst>
                                          <p:attrName>style.visibility</p:attrName>
                                        </p:attrNameLst>
                                      </p:cBhvr>
                                      <p:to>
                                        <p:strVal val="visible"/>
                                      </p:to>
                                    </p:set>
                                    <p:anim calcmode="lin" valueType="num">
                                      <p:cBhvr additive="base">
                                        <p:cTn id="7" dur="1000"/>
                                        <p:tgtEl>
                                          <p:spTgt spid="68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81"/>
                                        </p:tgtEl>
                                        <p:attrNameLst>
                                          <p:attrName>style.visibility</p:attrName>
                                        </p:attrNameLst>
                                      </p:cBhvr>
                                      <p:to>
                                        <p:strVal val="visible"/>
                                      </p:to>
                                    </p:set>
                                    <p:animEffect transition="in" filter="fade">
                                      <p:cBhvr>
                                        <p:cTn id="10" dur="1000"/>
                                        <p:tgtEl>
                                          <p:spTgt spid="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85"/>
          <p:cNvSpPr txBox="1">
            <a:spLocks noGrp="1"/>
          </p:cNvSpPr>
          <p:nvPr>
            <p:ph type="subTitle" idx="1"/>
          </p:nvPr>
        </p:nvSpPr>
        <p:spPr>
          <a:xfrm>
            <a:off x="1089162" y="1112200"/>
            <a:ext cx="3398066" cy="3611464"/>
          </a:xfrm>
          <a:prstGeom prst="rect">
            <a:avLst/>
          </a:prstGeom>
          <a:noFill/>
          <a:ln>
            <a:noFill/>
          </a:ln>
        </p:spPr>
        <p:txBody>
          <a:bodyPr spcFirstLastPara="1" wrap="square" lIns="91425" tIns="91425" rIns="91425" bIns="91425" anchor="t" anchorCtr="0">
            <a:noAutofit/>
          </a:bodyPr>
          <a:lstStyle/>
          <a:p>
            <a:pPr marL="0" indent="0">
              <a:spcBef>
                <a:spcPts val="1200"/>
              </a:spcBef>
              <a:buSzPts val="1100"/>
            </a:pPr>
            <a:r>
              <a:rPr lang="en-GB" sz="1400" b="1" dirty="0"/>
              <a:t>MSE Scores</a:t>
            </a:r>
            <a:endParaRPr sz="1400" b="1" dirty="0"/>
          </a:p>
          <a:p>
            <a:pPr marL="0" indent="0" algn="l">
              <a:spcBef>
                <a:spcPts val="1200"/>
              </a:spcBef>
              <a:buSzPts val="1100"/>
            </a:pPr>
            <a:r>
              <a:rPr lang="en-GB" sz="1300" dirty="0"/>
              <a:t>Random Forest: 0.0083</a:t>
            </a:r>
            <a:endParaRPr sz="1300" dirty="0"/>
          </a:p>
          <a:p>
            <a:pPr marL="0" indent="0" algn="l">
              <a:spcBef>
                <a:spcPts val="1200"/>
              </a:spcBef>
              <a:buSzPts val="1100"/>
            </a:pPr>
            <a:r>
              <a:rPr lang="en-GB" sz="1300" dirty="0"/>
              <a:t>SVM: 0.8376</a:t>
            </a:r>
            <a:endParaRPr sz="1300" dirty="0"/>
          </a:p>
          <a:p>
            <a:pPr marL="0" indent="0" algn="l">
              <a:spcBef>
                <a:spcPts val="1200"/>
              </a:spcBef>
              <a:buSzPts val="1100"/>
            </a:pPr>
            <a:r>
              <a:rPr lang="en-GB" sz="1300" dirty="0"/>
              <a:t>Neural Network: 0.0446</a:t>
            </a:r>
            <a:endParaRPr sz="1300" dirty="0"/>
          </a:p>
          <a:p>
            <a:pPr marL="0" indent="0" algn="l">
              <a:spcBef>
                <a:spcPts val="1200"/>
              </a:spcBef>
              <a:buSzPts val="1100"/>
            </a:pPr>
            <a:r>
              <a:rPr lang="en-GB" sz="1300" dirty="0"/>
              <a:t>Interpretation: Lower MSE scores indicate better model performance with less error in predictions. The Random Forest model exhibits the least error, followed by the Neural Network, while the SVM shows significantly higher error rates.</a:t>
            </a:r>
            <a:endParaRPr sz="13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10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4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sz="13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88" name="Google Shape;688;p85"/>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 Model Comparisons - MSE and R² Scores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
        <p:nvSpPr>
          <p:cNvPr id="2" name="Google Shape;687;p85">
            <a:extLst>
              <a:ext uri="{FF2B5EF4-FFF2-40B4-BE49-F238E27FC236}">
                <a16:creationId xmlns:a16="http://schemas.microsoft.com/office/drawing/2014/main" id="{8AB3780F-81C5-4484-2F8F-12AC6C88C801}"/>
              </a:ext>
            </a:extLst>
          </p:cNvPr>
          <p:cNvSpPr txBox="1">
            <a:spLocks/>
          </p:cNvSpPr>
          <p:nvPr/>
        </p:nvSpPr>
        <p:spPr>
          <a:xfrm>
            <a:off x="4863164" y="1112200"/>
            <a:ext cx="3398066" cy="36114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9pPr>
          </a:lstStyle>
          <a:p>
            <a:pPr marL="0" indent="0">
              <a:spcBef>
                <a:spcPts val="1200"/>
              </a:spcBef>
              <a:buSzPts val="1100"/>
            </a:pPr>
            <a:r>
              <a:rPr lang="en-GB" sz="1400" b="1" dirty="0"/>
              <a:t>R² Scores</a:t>
            </a:r>
          </a:p>
          <a:p>
            <a:pPr marL="0" indent="0" algn="l">
              <a:spcBef>
                <a:spcPts val="1200"/>
              </a:spcBef>
              <a:buSzPts val="1100"/>
            </a:pPr>
            <a:r>
              <a:rPr lang="en-GB" sz="1300" dirty="0"/>
              <a:t>Random Forest: 0.992</a:t>
            </a:r>
          </a:p>
          <a:p>
            <a:pPr marL="0" indent="0" algn="l">
              <a:spcBef>
                <a:spcPts val="1200"/>
              </a:spcBef>
              <a:buSzPts val="1100"/>
            </a:pPr>
            <a:r>
              <a:rPr lang="en-GB" sz="1300" dirty="0"/>
              <a:t>SVM: 0.206</a:t>
            </a:r>
          </a:p>
          <a:p>
            <a:pPr marL="0" indent="0" algn="l">
              <a:spcBef>
                <a:spcPts val="1200"/>
              </a:spcBef>
              <a:buSzPts val="1100"/>
            </a:pPr>
            <a:r>
              <a:rPr lang="en-GB" sz="1300" dirty="0"/>
              <a:t>Neural Network: 0.958</a:t>
            </a:r>
          </a:p>
          <a:p>
            <a:pPr marL="0" indent="0" algn="l">
              <a:spcBef>
                <a:spcPts val="1200"/>
              </a:spcBef>
              <a:buSzPts val="1100"/>
            </a:pPr>
            <a:r>
              <a:rPr lang="en-GB" sz="1300" dirty="0"/>
              <a:t>Interpretation: Higher R² values signify a model's ability to explain more variability in the dependent variable. The Random Forest model performs exceptionally well, nearly explaining all variability, with the Neural Network also showing high performance. The SVM, however, explains a relatively small portion of the variability.</a:t>
            </a:r>
          </a:p>
          <a:p>
            <a:pPr marL="0" indent="0" algn="l">
              <a:spcBef>
                <a:spcPts val="1200"/>
              </a:spcBef>
              <a:buSzPts val="1100"/>
              <a:buFont typeface="Arial"/>
              <a:buNone/>
            </a:pPr>
            <a:endParaRPr lang="en-GB" sz="1000" dirty="0"/>
          </a:p>
          <a:p>
            <a:pPr marL="0" indent="0" algn="l">
              <a:spcBef>
                <a:spcPts val="1200"/>
              </a:spcBef>
              <a:buSzPts val="1100"/>
              <a:buFont typeface="Arial"/>
              <a:buNone/>
            </a:pPr>
            <a:endParaRPr lang="en-GB" sz="1000" dirty="0"/>
          </a:p>
          <a:p>
            <a:pPr marL="0" indent="0" algn="l">
              <a:spcBef>
                <a:spcPts val="1200"/>
              </a:spcBef>
              <a:buSzPts val="1100"/>
              <a:buFont typeface="Arial"/>
              <a:buNone/>
            </a:pPr>
            <a:endParaRPr lang="en-GB" sz="1000" dirty="0"/>
          </a:p>
          <a:p>
            <a:pPr marL="0" indent="0" algn="l">
              <a:spcBef>
                <a:spcPts val="1200"/>
              </a:spcBef>
              <a:buSzPts val="1100"/>
              <a:buFont typeface="Arial"/>
              <a:buNone/>
            </a:pPr>
            <a:endParaRPr lang="en-GB" sz="1000" dirty="0"/>
          </a:p>
          <a:p>
            <a:pPr marL="0" indent="0" algn="l">
              <a:spcBef>
                <a:spcPts val="1200"/>
              </a:spcBef>
              <a:buSzPts val="1100"/>
              <a:buFont typeface="Arial"/>
              <a:buNone/>
            </a:pPr>
            <a:endParaRPr lang="en-GB" sz="1000" dirty="0"/>
          </a:p>
          <a:p>
            <a:pPr marL="0" indent="0" algn="l">
              <a:spcBef>
                <a:spcPts val="1200"/>
              </a:spcBef>
              <a:buSzPts val="1100"/>
              <a:buFont typeface="Arial"/>
              <a:buNone/>
            </a:pPr>
            <a:endParaRPr lang="en-GB" sz="400" dirty="0"/>
          </a:p>
          <a:p>
            <a:pPr marL="0" indent="0" algn="l">
              <a:spcBef>
                <a:spcPts val="1200"/>
              </a:spcBef>
              <a:buSzPts val="1100"/>
              <a:buFont typeface="Arial"/>
              <a:buNone/>
            </a:pPr>
            <a:endParaRPr lang="en-GB" sz="400" dirty="0"/>
          </a:p>
          <a:p>
            <a:pPr marL="0" indent="0" algn="l">
              <a:spcBef>
                <a:spcPts val="1200"/>
              </a:spcBef>
              <a:buSzPts val="1100"/>
              <a:buFont typeface="Arial"/>
              <a:buNone/>
            </a:pPr>
            <a:endParaRPr lang="en-GB" sz="1300" dirty="0"/>
          </a:p>
          <a:p>
            <a:pPr marL="0" indent="0" algn="l">
              <a:spcBef>
                <a:spcPts val="1200"/>
              </a:spcBef>
              <a:buSzPts val="1100"/>
              <a:buFont typeface="Arial"/>
              <a:buNone/>
            </a:pPr>
            <a:endParaRPr lang="en-GB" sz="1300" dirty="0"/>
          </a:p>
          <a:p>
            <a:pPr marL="0" indent="0" algn="l">
              <a:spcBef>
                <a:spcPts val="1200"/>
              </a:spcBef>
              <a:buSzPts val="1100"/>
              <a:buFont typeface="Arial"/>
              <a:buNone/>
            </a:pPr>
            <a:endParaRPr lang="en-GB" sz="1300" dirty="0"/>
          </a:p>
          <a:p>
            <a:pPr marL="0" indent="0" algn="l">
              <a:spcBef>
                <a:spcPts val="1200"/>
              </a:spcBef>
              <a:buSzPts val="1100"/>
              <a:buFont typeface="Arial"/>
              <a:buNone/>
            </a:pPr>
            <a:endParaRPr lang="en-GB" sz="1300" dirty="0"/>
          </a:p>
          <a:p>
            <a:pPr marL="0" indent="0" algn="l">
              <a:spcBef>
                <a:spcPts val="1200"/>
              </a:spcBef>
              <a:buSzPts val="1100"/>
              <a:buFont typeface="Arial"/>
              <a:buNone/>
            </a:pPr>
            <a:endParaRPr lang="en-GB" sz="1300" dirty="0"/>
          </a:p>
          <a:p>
            <a:pPr marL="0" indent="0" algn="l">
              <a:spcBef>
                <a:spcPts val="1200"/>
              </a:spcBef>
              <a:buSzPts val="1100"/>
              <a:buFont typeface="Arial"/>
              <a:buNone/>
            </a:pPr>
            <a:endParaRPr lang="en-GB" dirty="0"/>
          </a:p>
          <a:p>
            <a:pPr marL="0" indent="0" algn="l">
              <a:spcBef>
                <a:spcPts val="1200"/>
              </a:spcBef>
              <a:buSzPts val="1100"/>
              <a:buFont typeface="Arial"/>
              <a:buNone/>
            </a:pPr>
            <a:endParaRPr lang="en-GB" dirty="0"/>
          </a:p>
          <a:p>
            <a:pPr marL="0" indent="0" algn="l">
              <a:spcBef>
                <a:spcPts val="1200"/>
              </a:spcBef>
              <a:buSzPts val="1100"/>
              <a:buFont typeface="Arial"/>
              <a:buNone/>
            </a:pPr>
            <a:endParaRPr lang="en-GB" dirty="0"/>
          </a:p>
          <a:p>
            <a:pPr marL="0" indent="0" algn="l">
              <a:spcBef>
                <a:spcPts val="1200"/>
              </a:spcBef>
              <a:buSzPts val="1100"/>
              <a:buFont typeface="Arial"/>
              <a:buNone/>
            </a:pPr>
            <a:endParaRPr lang="en-GB" dirty="0"/>
          </a:p>
          <a:p>
            <a:pPr marL="0" indent="0" algn="l">
              <a:spcBef>
                <a:spcPts val="1200"/>
              </a:spcBef>
              <a:spcAft>
                <a:spcPts val="1200"/>
              </a:spcAft>
              <a:buSzPts val="1100"/>
              <a:buFont typeface="Arial"/>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88"/>
                                        </p:tgtEl>
                                        <p:attrNameLst>
                                          <p:attrName>style.visibility</p:attrName>
                                        </p:attrNameLst>
                                      </p:cBhvr>
                                      <p:to>
                                        <p:strVal val="visible"/>
                                      </p:to>
                                    </p:set>
                                    <p:anim calcmode="lin" valueType="num">
                                      <p:cBhvr additive="base">
                                        <p:cTn id="7" dur="1000"/>
                                        <p:tgtEl>
                                          <p:spTgt spid="68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87"/>
                                        </p:tgtEl>
                                        <p:attrNameLst>
                                          <p:attrName>style.visibility</p:attrName>
                                        </p:attrNameLst>
                                      </p:cBhvr>
                                      <p:to>
                                        <p:strVal val="visible"/>
                                      </p:to>
                                    </p:set>
                                    <p:animEffect transition="in" filter="fade">
                                      <p:cBhvr>
                                        <p:cTn id="10" dur="1000"/>
                                        <p:tgtEl>
                                          <p:spTgt spid="687"/>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7" name="Google Shape;657;p84"/>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Visualization of Model Performances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pic>
        <p:nvPicPr>
          <p:cNvPr id="658" name="Google Shape;658;p84"/>
          <p:cNvPicPr preferRelativeResize="0"/>
          <p:nvPr/>
        </p:nvPicPr>
        <p:blipFill>
          <a:blip r:embed="rId3">
            <a:alphaModFix/>
          </a:blip>
          <a:stretch>
            <a:fillRect/>
          </a:stretch>
        </p:blipFill>
        <p:spPr>
          <a:xfrm>
            <a:off x="509699" y="1545666"/>
            <a:ext cx="3899567" cy="2840354"/>
          </a:xfrm>
          <a:prstGeom prst="rect">
            <a:avLst/>
          </a:prstGeom>
          <a:noFill/>
          <a:ln>
            <a:noFill/>
          </a:ln>
        </p:spPr>
      </p:pic>
      <p:sp>
        <p:nvSpPr>
          <p:cNvPr id="2" name="TextBox 1">
            <a:extLst>
              <a:ext uri="{FF2B5EF4-FFF2-40B4-BE49-F238E27FC236}">
                <a16:creationId xmlns:a16="http://schemas.microsoft.com/office/drawing/2014/main" id="{BA1DA66E-165D-D391-149B-4AB0739FA040}"/>
              </a:ext>
            </a:extLst>
          </p:cNvPr>
          <p:cNvSpPr txBox="1"/>
          <p:nvPr/>
        </p:nvSpPr>
        <p:spPr>
          <a:xfrm>
            <a:off x="4734735" y="1301859"/>
            <a:ext cx="3471618" cy="3400931"/>
          </a:xfrm>
          <a:prstGeom prst="rect">
            <a:avLst/>
          </a:prstGeom>
          <a:noFill/>
        </p:spPr>
        <p:txBody>
          <a:bodyPr wrap="square" rtlCol="0">
            <a:spAutoFit/>
          </a:bodyPr>
          <a:lstStyle/>
          <a:p>
            <a:pPr lvl="0">
              <a:buClr>
                <a:schemeClr val="dk1"/>
              </a:buClr>
              <a:buSzPts val="1100"/>
            </a:pPr>
            <a:r>
              <a:rPr lang="en-GB" sz="1200" b="1" dirty="0">
                <a:solidFill>
                  <a:schemeClr val="dk1"/>
                </a:solidFill>
                <a:latin typeface="Karla"/>
                <a:sym typeface="Karla"/>
              </a:rPr>
              <a:t>Impact of Various Factors on Sleep Duration</a:t>
            </a:r>
            <a:endParaRPr lang="en-GB" sz="1200" dirty="0">
              <a:solidFill>
                <a:schemeClr val="dk1"/>
              </a:solidFill>
              <a:latin typeface="Karla"/>
              <a:sym typeface="Karla"/>
            </a:endParaRPr>
          </a:p>
          <a:p>
            <a:pPr lvl="0">
              <a:buClr>
                <a:schemeClr val="dk1"/>
              </a:buClr>
              <a:buSzPts val="1100"/>
            </a:pPr>
            <a:r>
              <a:rPr lang="en-GB" sz="1200" dirty="0">
                <a:solidFill>
                  <a:schemeClr val="dk1"/>
                </a:solidFill>
                <a:latin typeface="Karla"/>
                <a:sym typeface="Karla"/>
              </a:rPr>
              <a:t>This bar chart shows the estimated coefficients for each predictor variable from the OLS regression model. The length of the bar represents the size of the coefficient, and the horizontal lines represent the standard errors, indicating the confidence in the estimate.</a:t>
            </a:r>
          </a:p>
          <a:p>
            <a:pPr marL="285750" lvl="0" indent="-285750">
              <a:buClr>
                <a:schemeClr val="dk1"/>
              </a:buClr>
              <a:buSzPts val="1100"/>
              <a:buFont typeface="Arial" panose="020B0604020202020204" pitchFamily="34" charset="0"/>
              <a:buChar char="•"/>
            </a:pPr>
            <a:endParaRPr lang="en-GB" sz="1200" dirty="0">
              <a:solidFill>
                <a:schemeClr val="dk1"/>
              </a:solidFill>
              <a:latin typeface="Karla"/>
              <a:sym typeface="Karla"/>
            </a:endParaRPr>
          </a:p>
          <a:p>
            <a:pPr marL="285750" lvl="0" indent="-285750">
              <a:buClr>
                <a:schemeClr val="dk1"/>
              </a:buClr>
              <a:buSzPts val="1100"/>
              <a:buFont typeface="Arial" panose="020B0604020202020204" pitchFamily="34" charset="0"/>
              <a:buChar char="•"/>
            </a:pPr>
            <a:r>
              <a:rPr lang="en-GB" sz="1200" dirty="0">
                <a:solidFill>
                  <a:schemeClr val="dk1"/>
                </a:solidFill>
                <a:latin typeface="Karla"/>
                <a:sym typeface="Karla"/>
              </a:rPr>
              <a:t>Positive Coefficients: Factors like "Age" and "BMI Normal" suggest longer sleep duration.</a:t>
            </a:r>
          </a:p>
          <a:p>
            <a:pPr marL="285750" lvl="0" indent="-285750">
              <a:buClr>
                <a:schemeClr val="dk1"/>
              </a:buClr>
              <a:buSzPts val="1100"/>
              <a:buFont typeface="Arial" panose="020B0604020202020204" pitchFamily="34" charset="0"/>
              <a:buChar char="•"/>
            </a:pPr>
            <a:r>
              <a:rPr lang="en-GB" sz="1200" dirty="0">
                <a:solidFill>
                  <a:schemeClr val="dk1"/>
                </a:solidFill>
                <a:latin typeface="Karla"/>
                <a:sym typeface="Karla"/>
              </a:rPr>
              <a:t>Negative Coefficients: "Stress Level" and "</a:t>
            </a:r>
            <a:r>
              <a:rPr lang="en-GB" sz="1200" dirty="0" err="1">
                <a:solidFill>
                  <a:schemeClr val="dk1"/>
                </a:solidFill>
                <a:latin typeface="Karla"/>
                <a:sym typeface="Karla"/>
              </a:rPr>
              <a:t>Occupation_Accountant</a:t>
            </a:r>
            <a:r>
              <a:rPr lang="en-GB" sz="1200" dirty="0">
                <a:solidFill>
                  <a:schemeClr val="dk1"/>
                </a:solidFill>
                <a:latin typeface="Karla"/>
                <a:sym typeface="Karla"/>
              </a:rPr>
              <a:t>" indicate shorter sleep duration.</a:t>
            </a:r>
          </a:p>
          <a:p>
            <a:pPr marL="285750" lvl="0" indent="-285750">
              <a:buClr>
                <a:schemeClr val="dk1"/>
              </a:buClr>
              <a:buSzPts val="1100"/>
              <a:buFont typeface="Arial" panose="020B0604020202020204" pitchFamily="34" charset="0"/>
              <a:buChar char="•"/>
            </a:pPr>
            <a:r>
              <a:rPr lang="en-GB" sz="1200" dirty="0">
                <a:solidFill>
                  <a:schemeClr val="dk1"/>
                </a:solidFill>
                <a:latin typeface="Karla"/>
                <a:sym typeface="Karla"/>
              </a:rPr>
              <a:t>Error Bars: Show confidence range; smaller bars mean more precise estimates.</a:t>
            </a:r>
          </a:p>
          <a:p>
            <a:pPr marL="0" lvl="0" indent="0" algn="l" rtl="0">
              <a:spcBef>
                <a:spcPts val="1200"/>
              </a:spcBef>
              <a:spcAft>
                <a:spcPts val="0"/>
              </a:spcAft>
              <a:buClr>
                <a:schemeClr val="dk1"/>
              </a:buClr>
              <a:buSzPts val="1100"/>
              <a:buFont typeface="Arial"/>
              <a:buNone/>
            </a:pPr>
            <a:endParaRPr lang="en-GB" sz="1300" dirty="0">
              <a:solidFill>
                <a:schemeClr val="dk1"/>
              </a:solidFill>
              <a:latin typeface="Karla"/>
              <a:sym typeface="Karla"/>
            </a:endParaRPr>
          </a:p>
        </p:txBody>
      </p:sp>
    </p:spTree>
    <p:extLst>
      <p:ext uri="{BB962C8B-B14F-4D97-AF65-F5344CB8AC3E}">
        <p14:creationId xmlns:p14="http://schemas.microsoft.com/office/powerpoint/2010/main" val="375371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1000"/>
                                        <p:tgtEl>
                                          <p:spTgt spid="6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7" name="Google Shape;657;p84"/>
          <p:cNvSpPr txBox="1">
            <a:spLocks noGrp="1"/>
          </p:cNvSpPr>
          <p:nvPr>
            <p:ph type="title" idx="2"/>
          </p:nvPr>
        </p:nvSpPr>
        <p:spPr>
          <a:xfrm>
            <a:off x="651231" y="330273"/>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Visualization of Model Performances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
        <p:nvSpPr>
          <p:cNvPr id="2" name="TextBox 1">
            <a:extLst>
              <a:ext uri="{FF2B5EF4-FFF2-40B4-BE49-F238E27FC236}">
                <a16:creationId xmlns:a16="http://schemas.microsoft.com/office/drawing/2014/main" id="{BA1DA66E-165D-D391-149B-4AB0739FA040}"/>
              </a:ext>
            </a:extLst>
          </p:cNvPr>
          <p:cNvSpPr txBox="1"/>
          <p:nvPr/>
        </p:nvSpPr>
        <p:spPr>
          <a:xfrm>
            <a:off x="4417017" y="1069385"/>
            <a:ext cx="3750590" cy="4508927"/>
          </a:xfrm>
          <a:prstGeom prst="rect">
            <a:avLst/>
          </a:prstGeom>
          <a:noFill/>
        </p:spPr>
        <p:txBody>
          <a:bodyPr wrap="square" rtlCol="0">
            <a:spAutoFit/>
          </a:bodyPr>
          <a:lstStyle/>
          <a:p>
            <a:pPr lvl="0">
              <a:buClr>
                <a:schemeClr val="dk1"/>
              </a:buClr>
              <a:buSzPts val="1100"/>
            </a:pPr>
            <a:r>
              <a:rPr lang="en-GB" sz="1200" b="1" dirty="0">
                <a:solidFill>
                  <a:schemeClr val="dk1"/>
                </a:solidFill>
                <a:latin typeface="Karla"/>
                <a:sym typeface="Karla"/>
              </a:rPr>
              <a:t>Model Mean Squared Error and R² Score Comparison</a:t>
            </a:r>
          </a:p>
          <a:p>
            <a:pPr lvl="0">
              <a:buClr>
                <a:schemeClr val="dk1"/>
              </a:buClr>
              <a:buSzPts val="1100"/>
            </a:pPr>
            <a:r>
              <a:rPr lang="en-GB" sz="1150" dirty="0">
                <a:solidFill>
                  <a:schemeClr val="dk1"/>
                </a:solidFill>
                <a:latin typeface="Karla"/>
                <a:sym typeface="Karla"/>
              </a:rPr>
              <a:t>The first plot (top) compares the Mean Squared Error (MSE) of the three models. The second plot (bottom) compares the R² score.</a:t>
            </a:r>
          </a:p>
          <a:p>
            <a:pPr lvl="0">
              <a:buClr>
                <a:schemeClr val="dk1"/>
              </a:buClr>
              <a:buSzPts val="1100"/>
            </a:pPr>
            <a:endParaRPr lang="en-GB" sz="1150" dirty="0">
              <a:solidFill>
                <a:schemeClr val="dk1"/>
              </a:solidFill>
              <a:latin typeface="Karla"/>
              <a:sym typeface="Karla"/>
            </a:endParaRPr>
          </a:p>
          <a:p>
            <a:pPr lvl="0">
              <a:buClr>
                <a:schemeClr val="dk1"/>
              </a:buClr>
              <a:buSzPts val="1100"/>
            </a:pPr>
            <a:r>
              <a:rPr lang="en-GB" sz="1150" dirty="0">
                <a:solidFill>
                  <a:schemeClr val="dk1"/>
                </a:solidFill>
                <a:latin typeface="Karla"/>
                <a:sym typeface="Karla"/>
              </a:rPr>
              <a:t>•⁠  ⁠MSE Plot: Displays on a logarithmic scale the MSE for each model, which measures the average squared difference between the estimated values and the actual value. A lower MSE indicates a better fit. The Random Forest model has the lowest MSE, suggesting it predicts sleep duration with the least error.</a:t>
            </a:r>
          </a:p>
          <a:p>
            <a:pPr lvl="0">
              <a:buClr>
                <a:schemeClr val="dk1"/>
              </a:buClr>
              <a:buSzPts val="1100"/>
            </a:pPr>
            <a:endParaRPr lang="en-GB" sz="1150" dirty="0">
              <a:solidFill>
                <a:schemeClr val="dk1"/>
              </a:solidFill>
              <a:latin typeface="Karla"/>
              <a:sym typeface="Karla"/>
            </a:endParaRPr>
          </a:p>
          <a:p>
            <a:pPr lvl="0">
              <a:buClr>
                <a:schemeClr val="dk1"/>
              </a:buClr>
              <a:buSzPts val="1100"/>
            </a:pPr>
            <a:r>
              <a:rPr lang="en-GB" sz="1150" dirty="0">
                <a:solidFill>
                  <a:schemeClr val="dk1"/>
                </a:solidFill>
                <a:latin typeface="Karla"/>
                <a:sym typeface="Karla"/>
              </a:rPr>
              <a:t>•⁠  ⁠R² Plot: Shows the proportion of variance for sleep duration that's explained by the models. R² values range from 0 to 1, with higher values indicating a better fit. The Random Forest and Neural Network have high R² scores, showing they explain most of the variability in sleep duration, while SVM has a lower score.</a:t>
            </a:r>
          </a:p>
          <a:p>
            <a:pPr lvl="0">
              <a:buClr>
                <a:schemeClr val="dk1"/>
              </a:buClr>
              <a:buSzPts val="1100"/>
            </a:pPr>
            <a:endParaRPr lang="en-GB" sz="1200" dirty="0">
              <a:solidFill>
                <a:schemeClr val="dk1"/>
              </a:solidFill>
              <a:latin typeface="Karla"/>
              <a:sym typeface="Karla"/>
            </a:endParaRPr>
          </a:p>
          <a:p>
            <a:pPr marL="0" lvl="0" indent="0" algn="l" rtl="0">
              <a:spcBef>
                <a:spcPts val="1200"/>
              </a:spcBef>
              <a:spcAft>
                <a:spcPts val="0"/>
              </a:spcAft>
              <a:buClr>
                <a:schemeClr val="dk1"/>
              </a:buClr>
              <a:buSzPts val="1100"/>
              <a:buFont typeface="Arial"/>
              <a:buNone/>
            </a:pPr>
            <a:endParaRPr lang="en-GB" sz="1300" dirty="0">
              <a:solidFill>
                <a:schemeClr val="dk1"/>
              </a:solidFill>
              <a:latin typeface="Karla"/>
              <a:sym typeface="Karla"/>
            </a:endParaRPr>
          </a:p>
        </p:txBody>
      </p:sp>
      <p:pic>
        <p:nvPicPr>
          <p:cNvPr id="4" name="Picture 3" descr="A graph showing a number of different colored bars&#10;&#10;Description automatically generated">
            <a:extLst>
              <a:ext uri="{FF2B5EF4-FFF2-40B4-BE49-F238E27FC236}">
                <a16:creationId xmlns:a16="http://schemas.microsoft.com/office/drawing/2014/main" id="{D1273311-FB55-0A74-AA61-F5002CE434B2}"/>
              </a:ext>
            </a:extLst>
          </p:cNvPr>
          <p:cNvPicPr>
            <a:picLocks noChangeAspect="1"/>
          </p:cNvPicPr>
          <p:nvPr/>
        </p:nvPicPr>
        <p:blipFill>
          <a:blip r:embed="rId3"/>
          <a:stretch>
            <a:fillRect/>
          </a:stretch>
        </p:blipFill>
        <p:spPr>
          <a:xfrm>
            <a:off x="651231" y="1069383"/>
            <a:ext cx="3404395" cy="1968285"/>
          </a:xfrm>
          <a:prstGeom prst="rect">
            <a:avLst/>
          </a:prstGeom>
        </p:spPr>
      </p:pic>
      <p:pic>
        <p:nvPicPr>
          <p:cNvPr id="6" name="Picture 5" descr="A graph showing different colored squares&#10;&#10;Description automatically generated">
            <a:extLst>
              <a:ext uri="{FF2B5EF4-FFF2-40B4-BE49-F238E27FC236}">
                <a16:creationId xmlns:a16="http://schemas.microsoft.com/office/drawing/2014/main" id="{881F6542-812D-1430-E9FB-973883DACDCB}"/>
              </a:ext>
            </a:extLst>
          </p:cNvPr>
          <p:cNvPicPr>
            <a:picLocks noChangeAspect="1"/>
          </p:cNvPicPr>
          <p:nvPr/>
        </p:nvPicPr>
        <p:blipFill>
          <a:blip r:embed="rId4"/>
          <a:stretch>
            <a:fillRect/>
          </a:stretch>
        </p:blipFill>
        <p:spPr>
          <a:xfrm>
            <a:off x="738993" y="3037668"/>
            <a:ext cx="3316634" cy="1962516"/>
          </a:xfrm>
          <a:prstGeom prst="rect">
            <a:avLst/>
          </a:prstGeom>
        </p:spPr>
      </p:pic>
    </p:spTree>
    <p:extLst>
      <p:ext uri="{BB962C8B-B14F-4D97-AF65-F5344CB8AC3E}">
        <p14:creationId xmlns:p14="http://schemas.microsoft.com/office/powerpoint/2010/main" val="62413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1000"/>
                                        <p:tgtEl>
                                          <p:spTgt spid="6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7" name="Google Shape;657;p84"/>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Visualization of Model Performances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
        <p:nvSpPr>
          <p:cNvPr id="2" name="TextBox 1">
            <a:extLst>
              <a:ext uri="{FF2B5EF4-FFF2-40B4-BE49-F238E27FC236}">
                <a16:creationId xmlns:a16="http://schemas.microsoft.com/office/drawing/2014/main" id="{BA1DA66E-165D-D391-149B-4AB0739FA040}"/>
              </a:ext>
            </a:extLst>
          </p:cNvPr>
          <p:cNvSpPr txBox="1"/>
          <p:nvPr/>
        </p:nvSpPr>
        <p:spPr>
          <a:xfrm>
            <a:off x="4773479" y="1247616"/>
            <a:ext cx="3735090" cy="4139595"/>
          </a:xfrm>
          <a:prstGeom prst="rect">
            <a:avLst/>
          </a:prstGeom>
          <a:noFill/>
        </p:spPr>
        <p:txBody>
          <a:bodyPr wrap="square" rtlCol="0">
            <a:spAutoFit/>
          </a:bodyPr>
          <a:lstStyle/>
          <a:p>
            <a:pPr lvl="0">
              <a:buClr>
                <a:schemeClr val="dk1"/>
              </a:buClr>
              <a:buSzPts val="1100"/>
            </a:pPr>
            <a:r>
              <a:rPr lang="en-GB" sz="1200" b="1" dirty="0">
                <a:solidFill>
                  <a:schemeClr val="dk1"/>
                </a:solidFill>
                <a:latin typeface="Karla"/>
                <a:sym typeface="Karla"/>
              </a:rPr>
              <a:t>Comparison of Actual vs. Predicted Sleep Duration</a:t>
            </a:r>
          </a:p>
          <a:p>
            <a:pPr lvl="0">
              <a:buClr>
                <a:schemeClr val="dk1"/>
              </a:buClr>
              <a:buSzPts val="1100"/>
            </a:pPr>
            <a:r>
              <a:rPr lang="en-GB" sz="1200" dirty="0">
                <a:solidFill>
                  <a:schemeClr val="dk1"/>
                </a:solidFill>
                <a:latin typeface="Karla"/>
                <a:sym typeface="Karla"/>
              </a:rPr>
              <a:t>This scatter plot compares the actual sleep durations (on the x-axis) against the predicted sleep durations (on the y-axis) for each model.</a:t>
            </a:r>
          </a:p>
          <a:p>
            <a:pPr lvl="0">
              <a:buClr>
                <a:schemeClr val="dk1"/>
              </a:buClr>
              <a:buSzPts val="1100"/>
            </a:pPr>
            <a:endParaRPr lang="en-GB" sz="1200" dirty="0">
              <a:solidFill>
                <a:schemeClr val="dk1"/>
              </a:solidFill>
              <a:latin typeface="Karla"/>
              <a:sym typeface="Karla"/>
            </a:endParaRPr>
          </a:p>
          <a:p>
            <a:pPr lvl="0">
              <a:buClr>
                <a:schemeClr val="dk1"/>
              </a:buClr>
              <a:buSzPts val="1100"/>
            </a:pPr>
            <a:r>
              <a:rPr lang="en-GB" sz="1200" dirty="0">
                <a:solidFill>
                  <a:schemeClr val="dk1"/>
                </a:solidFill>
                <a:latin typeface="Karla"/>
                <a:sym typeface="Karla"/>
              </a:rPr>
              <a:t>•⁠  ⁠Data Points: Each dot represents an observation from the test set. The closer a dot is to the dashed line, the more accurate the prediction.</a:t>
            </a:r>
          </a:p>
          <a:p>
            <a:pPr lvl="0">
              <a:buClr>
                <a:schemeClr val="dk1"/>
              </a:buClr>
              <a:buSzPts val="1100"/>
            </a:pPr>
            <a:endParaRPr lang="en-GB" sz="1200" dirty="0">
              <a:solidFill>
                <a:schemeClr val="dk1"/>
              </a:solidFill>
              <a:latin typeface="Karla"/>
              <a:sym typeface="Karla"/>
            </a:endParaRPr>
          </a:p>
          <a:p>
            <a:pPr lvl="0">
              <a:buClr>
                <a:schemeClr val="dk1"/>
              </a:buClr>
              <a:buSzPts val="1100"/>
            </a:pPr>
            <a:r>
              <a:rPr lang="en-GB" sz="1200" dirty="0">
                <a:solidFill>
                  <a:schemeClr val="dk1"/>
                </a:solidFill>
                <a:latin typeface="Karla"/>
                <a:sym typeface="Karla"/>
              </a:rPr>
              <a:t>•⁠  ⁠Fit Quality: If the points form a tight cluster around the dashed line (y=x), it indicates good model predictions. The Random Forest and Neural Network appear to have clusters close to the line, indicating good performance.</a:t>
            </a:r>
          </a:p>
          <a:p>
            <a:pPr lvl="0">
              <a:buClr>
                <a:schemeClr val="dk1"/>
              </a:buClr>
              <a:buSzPts val="1100"/>
            </a:pPr>
            <a:endParaRPr lang="en-GB" sz="1200" dirty="0">
              <a:solidFill>
                <a:schemeClr val="dk1"/>
              </a:solidFill>
              <a:latin typeface="Karla"/>
              <a:sym typeface="Karla"/>
            </a:endParaRPr>
          </a:p>
          <a:p>
            <a:pPr lvl="0">
              <a:buClr>
                <a:schemeClr val="dk1"/>
              </a:buClr>
              <a:buSzPts val="1100"/>
            </a:pPr>
            <a:r>
              <a:rPr lang="en-GB" sz="1200" dirty="0">
                <a:solidFill>
                  <a:schemeClr val="dk1"/>
                </a:solidFill>
                <a:latin typeface="Karla"/>
                <a:sym typeface="Karla"/>
              </a:rPr>
              <a:t>•⁠  Outliers: Points that are far from the line represent instances where the model predictions were quite inaccurate.</a:t>
            </a:r>
          </a:p>
          <a:p>
            <a:pPr lvl="0">
              <a:buClr>
                <a:schemeClr val="dk1"/>
              </a:buClr>
              <a:buSzPts val="1100"/>
            </a:pPr>
            <a:endParaRPr lang="en-GB" sz="1200" dirty="0">
              <a:solidFill>
                <a:schemeClr val="dk1"/>
              </a:solidFill>
              <a:latin typeface="Karla"/>
              <a:sym typeface="Karla"/>
            </a:endParaRPr>
          </a:p>
          <a:p>
            <a:pPr marL="0" lvl="0" indent="0" algn="l" rtl="0">
              <a:spcBef>
                <a:spcPts val="1200"/>
              </a:spcBef>
              <a:spcAft>
                <a:spcPts val="0"/>
              </a:spcAft>
              <a:buClr>
                <a:schemeClr val="dk1"/>
              </a:buClr>
              <a:buSzPts val="1100"/>
              <a:buFont typeface="Arial"/>
              <a:buNone/>
            </a:pPr>
            <a:endParaRPr lang="en-GB" sz="1300" dirty="0">
              <a:solidFill>
                <a:schemeClr val="dk1"/>
              </a:solidFill>
              <a:latin typeface="Karla"/>
              <a:sym typeface="Karla"/>
            </a:endParaRPr>
          </a:p>
        </p:txBody>
      </p:sp>
      <p:pic>
        <p:nvPicPr>
          <p:cNvPr id="3" name="Google Shape;673;p86">
            <a:extLst>
              <a:ext uri="{FF2B5EF4-FFF2-40B4-BE49-F238E27FC236}">
                <a16:creationId xmlns:a16="http://schemas.microsoft.com/office/drawing/2014/main" id="{A2D9D4B2-4877-2E01-04B1-108D1B00B9AC}"/>
              </a:ext>
            </a:extLst>
          </p:cNvPr>
          <p:cNvPicPr preferRelativeResize="0"/>
          <p:nvPr/>
        </p:nvPicPr>
        <p:blipFill>
          <a:blip r:embed="rId3">
            <a:alphaModFix/>
          </a:blip>
          <a:stretch>
            <a:fillRect/>
          </a:stretch>
        </p:blipFill>
        <p:spPr>
          <a:xfrm>
            <a:off x="0" y="1324138"/>
            <a:ext cx="4688237" cy="3364099"/>
          </a:xfrm>
          <a:prstGeom prst="rect">
            <a:avLst/>
          </a:prstGeom>
          <a:noFill/>
          <a:ln>
            <a:noFill/>
          </a:ln>
        </p:spPr>
      </p:pic>
    </p:spTree>
    <p:extLst>
      <p:ext uri="{BB962C8B-B14F-4D97-AF65-F5344CB8AC3E}">
        <p14:creationId xmlns:p14="http://schemas.microsoft.com/office/powerpoint/2010/main" val="121806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1000"/>
                                        <p:tgtEl>
                                          <p:spTgt spid="6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66"/>
          <p:cNvSpPr txBox="1">
            <a:spLocks noGrp="1"/>
          </p:cNvSpPr>
          <p:nvPr>
            <p:ph type="title"/>
          </p:nvPr>
        </p:nvSpPr>
        <p:spPr>
          <a:xfrm>
            <a:off x="4654425" y="1149667"/>
            <a:ext cx="3776700" cy="6492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200"/>
              <a:buNone/>
            </a:pPr>
            <a:r>
              <a:rPr lang="en-GB"/>
              <a:t>Introduction</a:t>
            </a:r>
            <a:endParaRPr/>
          </a:p>
        </p:txBody>
      </p:sp>
      <p:sp>
        <p:nvSpPr>
          <p:cNvPr id="574" name="Google Shape;574;p66"/>
          <p:cNvSpPr txBox="1">
            <a:spLocks noGrp="1"/>
          </p:cNvSpPr>
          <p:nvPr>
            <p:ph type="subTitle" idx="1"/>
          </p:nvPr>
        </p:nvSpPr>
        <p:spPr>
          <a:xfrm>
            <a:off x="4287328" y="1984075"/>
            <a:ext cx="4143497" cy="2372265"/>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100"/>
              <a:buNone/>
            </a:pPr>
            <a:r>
              <a:rPr lang="en-GB"/>
              <a:t>Quality sleep involves more than just duration; it's a complex interplay of various factors. Wearable tech and mobile apps have expanded data collection, revealing how lifestyle, demographics, and health metrics impact sleep. This growing body of research sheds light on sleep's multifaceted nature.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3"/>
                                        </p:tgtEl>
                                        <p:attrNameLst>
                                          <p:attrName>style.visibility</p:attrName>
                                        </p:attrNameLst>
                                      </p:cBhvr>
                                      <p:to>
                                        <p:strVal val="visible"/>
                                      </p:to>
                                    </p:set>
                                    <p:anim calcmode="lin" valueType="num">
                                      <p:cBhvr additive="base">
                                        <p:cTn id="7" dur="1000"/>
                                        <p:tgtEl>
                                          <p:spTgt spid="57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74"/>
                                        </p:tgtEl>
                                        <p:attrNameLst>
                                          <p:attrName>style.visibility</p:attrName>
                                        </p:attrNameLst>
                                      </p:cBhvr>
                                      <p:to>
                                        <p:strVal val="visible"/>
                                      </p:to>
                                    </p:set>
                                    <p:animEffect transition="in" filter="fade">
                                      <p:cBhvr>
                                        <p:cTn id="10" dur="1000"/>
                                        <p:tgtEl>
                                          <p:spTgt spid="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88"/>
          <p:cNvSpPr txBox="1">
            <a:spLocks noGrp="1"/>
          </p:cNvSpPr>
          <p:nvPr>
            <p:ph type="subTitle" idx="1"/>
          </p:nvPr>
        </p:nvSpPr>
        <p:spPr>
          <a:xfrm>
            <a:off x="1038386" y="1263111"/>
            <a:ext cx="6966489" cy="3448373"/>
          </a:xfrm>
          <a:prstGeom prst="rect">
            <a:avLst/>
          </a:prstGeom>
          <a:noFill/>
          <a:ln>
            <a:noFill/>
          </a:ln>
        </p:spPr>
        <p:txBody>
          <a:bodyPr spcFirstLastPara="1" wrap="square" lIns="91425" tIns="91425" rIns="91425" bIns="91425" anchor="t" anchorCtr="0">
            <a:noAutofit/>
          </a:bodyPr>
          <a:lstStyle/>
          <a:p>
            <a:pPr marL="0" lvl="0" indent="0" algn="l">
              <a:buSzPts val="1100"/>
            </a:pPr>
            <a:r>
              <a:rPr lang="en-GB" sz="1200" b="1" dirty="0"/>
              <a:t>1.⁠ ⁠Dependent Variable (Sleep Duration):</a:t>
            </a:r>
            <a:endParaRPr sz="1200" b="1" dirty="0"/>
          </a:p>
          <a:p>
            <a:pPr marL="285750" lvl="0" indent="-285750" algn="l">
              <a:buSzPts val="1100"/>
              <a:buFont typeface="Arial" panose="020B0604020202020204" pitchFamily="34" charset="0"/>
              <a:buChar char="•"/>
            </a:pPr>
            <a:r>
              <a:rPr lang="en-GB" sz="1200" dirty="0"/>
              <a:t>The units of "Sleep Duration" depend on how it is measured in the dataset. Commonly, sleep duration might be recorded in hours or minutes. For instance, if sleep duration is measured in hours, a coefficient of 1.0954 for age would imply that each additional year of age is associated with an increase of approximately 1.0954 hours in sleep duration.</a:t>
            </a:r>
            <a:endParaRPr sz="1200" dirty="0"/>
          </a:p>
          <a:p>
            <a:pPr marL="0" lvl="0" indent="0" algn="l">
              <a:buSzPts val="1100"/>
            </a:pPr>
            <a:endParaRPr lang="en-GB" sz="1200" dirty="0"/>
          </a:p>
          <a:p>
            <a:pPr marL="0" lvl="0" indent="0" algn="l">
              <a:buSzPts val="1100"/>
            </a:pPr>
            <a:r>
              <a:rPr lang="en-GB" sz="1200" b="1" dirty="0"/>
              <a:t>2.⁠ ⁠Independent Variables:</a:t>
            </a:r>
            <a:endParaRPr sz="1200" b="1" dirty="0"/>
          </a:p>
          <a:p>
            <a:pPr marL="285750" lvl="0" indent="-285750" algn="l">
              <a:buSzPts val="1100"/>
              <a:buFont typeface="Arial" panose="020B0604020202020204" pitchFamily="34" charset="0"/>
              <a:buChar char="•"/>
            </a:pPr>
            <a:endParaRPr lang="en-GB" sz="1200" dirty="0"/>
          </a:p>
          <a:p>
            <a:pPr marL="285750" lvl="0" indent="-285750" algn="l">
              <a:buSzPts val="1100"/>
              <a:buFont typeface="Arial" panose="020B0604020202020204" pitchFamily="34" charset="0"/>
              <a:buChar char="•"/>
            </a:pPr>
            <a:r>
              <a:rPr lang="en-GB" sz="1200" dirty="0"/>
              <a:t>Age: Typically measured in years. A one-year increase in age is associated with changes in sleep duration as indicated by the coefficients.</a:t>
            </a:r>
          </a:p>
          <a:p>
            <a:pPr marL="285750" lvl="0" indent="-285750" algn="l">
              <a:buSzPts val="1100"/>
              <a:buFont typeface="Arial" panose="020B0604020202020204" pitchFamily="34" charset="0"/>
              <a:buChar char="•"/>
            </a:pPr>
            <a:r>
              <a:rPr lang="en-GB" sz="1200" dirty="0"/>
              <a:t>Blood Pressure: Measured in mmHg (</a:t>
            </a:r>
            <a:r>
              <a:rPr lang="en-GB" sz="1200" dirty="0" err="1"/>
              <a:t>millimeters</a:t>
            </a:r>
            <a:r>
              <a:rPr lang="en-GB" sz="1200" dirty="0"/>
              <a:t> of mercury). The coefficients for systolic and diastolic blood pressure indicate how changes in blood pressure by one mmHg affect sleep duration.</a:t>
            </a:r>
          </a:p>
          <a:p>
            <a:pPr marL="285750" lvl="0" indent="-285750" algn="l">
              <a:buSzPts val="1100"/>
              <a:buFont typeface="Arial" panose="020B0604020202020204" pitchFamily="34" charset="0"/>
              <a:buChar char="•"/>
            </a:pPr>
            <a:r>
              <a:rPr lang="en-GB" sz="1200" dirty="0"/>
              <a:t>Heart Rate: Usually measured in beats per minute (bpm). The coefficient indicates the change in sleep duration for each one bpm increase in heart rate.</a:t>
            </a:r>
          </a:p>
          <a:p>
            <a:pPr marL="285750" lvl="0" indent="-285750" algn="l">
              <a:buSzPts val="1100"/>
              <a:buFont typeface="Arial" panose="020B0604020202020204" pitchFamily="34" charset="0"/>
              <a:buChar char="•"/>
            </a:pPr>
            <a:r>
              <a:rPr lang="en-GB" sz="1200" dirty="0"/>
              <a:t>BMI (Body Mass Index): A numerical value calculated from weight and height. The coefficients for each BMI category indicate the change in sleep duration associated with being in these categories compared to the base category (often the omitted category in regression models).</a:t>
            </a:r>
            <a:endParaRPr sz="1200" dirty="0"/>
          </a:p>
          <a:p>
            <a:pPr marL="0" lvl="0" indent="0" algn="l" rtl="0">
              <a:spcBef>
                <a:spcPts val="0"/>
              </a:spcBef>
              <a:spcAft>
                <a:spcPts val="0"/>
              </a:spcAft>
              <a:buClr>
                <a:schemeClr val="dk1"/>
              </a:buClr>
              <a:buSzPts val="1100"/>
              <a:buFont typeface="Arial"/>
              <a:buNone/>
            </a:pPr>
            <a:endParaRPr sz="1200" dirty="0"/>
          </a:p>
        </p:txBody>
      </p:sp>
      <p:sp>
        <p:nvSpPr>
          <p:cNvPr id="685" name="Google Shape;685;p88"/>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Understanding Units in Context</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29978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85"/>
                                        </p:tgtEl>
                                        <p:attrNameLst>
                                          <p:attrName>style.visibility</p:attrName>
                                        </p:attrNameLst>
                                      </p:cBhvr>
                                      <p:to>
                                        <p:strVal val="visible"/>
                                      </p:to>
                                    </p:set>
                                    <p:anim calcmode="lin" valueType="num">
                                      <p:cBhvr additive="base">
                                        <p:cTn id="7" dur="1000"/>
                                        <p:tgtEl>
                                          <p:spTgt spid="685"/>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84"/>
                                        </p:tgtEl>
                                        <p:attrNameLst>
                                          <p:attrName>style.visibility</p:attrName>
                                        </p:attrNameLst>
                                      </p:cBhvr>
                                      <p:to>
                                        <p:strVal val="visible"/>
                                      </p:to>
                                    </p:set>
                                    <p:animEffect transition="in" filter="fade">
                                      <p:cBhvr>
                                        <p:cTn id="10" dur="1000"/>
                                        <p:tgtEl>
                                          <p:spTgt spid="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88"/>
          <p:cNvSpPr txBox="1">
            <a:spLocks noGrp="1"/>
          </p:cNvSpPr>
          <p:nvPr>
            <p:ph type="subTitle" idx="1"/>
          </p:nvPr>
        </p:nvSpPr>
        <p:spPr>
          <a:xfrm>
            <a:off x="1642820" y="1216855"/>
            <a:ext cx="5788618" cy="3223409"/>
          </a:xfrm>
          <a:prstGeom prst="rect">
            <a:avLst/>
          </a:prstGeom>
          <a:noFill/>
          <a:ln>
            <a:noFill/>
          </a:ln>
        </p:spPr>
        <p:txBody>
          <a:bodyPr spcFirstLastPara="1" wrap="square" lIns="91425" tIns="91425" rIns="91425" bIns="91425" anchor="t" anchorCtr="0">
            <a:noAutofit/>
          </a:bodyPr>
          <a:lstStyle/>
          <a:p>
            <a:pPr marL="0" lvl="0" indent="0">
              <a:buSzPts val="1100"/>
            </a:pPr>
            <a:r>
              <a:rPr lang="en-GB" sz="1300" b="1" dirty="0"/>
              <a:t>Examples with Units:</a:t>
            </a:r>
            <a:endParaRPr sz="1300" b="1" dirty="0"/>
          </a:p>
          <a:p>
            <a:pPr marL="342900" lvl="0" indent="-342900" algn="l">
              <a:buSzPts val="1100"/>
              <a:buFont typeface="+mj-lt"/>
              <a:buAutoNum type="arabicPeriod"/>
            </a:pPr>
            <a:r>
              <a:rPr lang="en-GB" sz="1300" b="1" dirty="0"/>
              <a:t>Age: </a:t>
            </a:r>
            <a:r>
              <a:rPr lang="en-GB" sz="1300" dirty="0"/>
              <a:t>A coefficient of 1.0954 implies that each additional year of age is associated with an increase in sleep duration of about 1.0954 hours (assuming sleep duration is measured in hours).</a:t>
            </a:r>
            <a:endParaRPr sz="1300" dirty="0"/>
          </a:p>
          <a:p>
            <a:pPr marL="342900" lvl="0" indent="-342900" algn="l">
              <a:buSzPts val="1100"/>
              <a:buFont typeface="+mj-lt"/>
              <a:buAutoNum type="arabicPeriod"/>
            </a:pPr>
            <a:r>
              <a:rPr lang="en-GB" sz="1300" b="1" dirty="0"/>
              <a:t>Systolic Blood Pressure: </a:t>
            </a:r>
            <a:r>
              <a:rPr lang="en-GB" sz="1300" dirty="0"/>
              <a:t>A coefficient of -0.1499 means that for every increase of 1 mmHg in systolic blood pressure, sleep duration decreases by 0.1499 hours.</a:t>
            </a:r>
            <a:endParaRPr sz="1300" dirty="0"/>
          </a:p>
          <a:p>
            <a:pPr marL="342900" lvl="0" indent="-342900" algn="l">
              <a:buSzPts val="1100"/>
              <a:buFont typeface="+mj-lt"/>
              <a:buAutoNum type="arabicPeriod"/>
            </a:pPr>
            <a:r>
              <a:rPr lang="en-GB" sz="1300" b="1" dirty="0"/>
              <a:t>Diastolic Blood Pressure: </a:t>
            </a:r>
            <a:r>
              <a:rPr lang="en-GB" sz="1300" dirty="0"/>
              <a:t>A coefficient of 0.1825 indicates that for each 1 mmHg increase in diastolic blood pressure, sleep duration increases by 0.1825 hours.</a:t>
            </a:r>
            <a:endParaRPr sz="1300" dirty="0"/>
          </a:p>
          <a:p>
            <a:pPr marL="342900" lvl="0" indent="-342900" algn="l">
              <a:buSzPts val="1100"/>
              <a:buFont typeface="+mj-lt"/>
              <a:buAutoNum type="arabicPeriod"/>
            </a:pPr>
            <a:r>
              <a:rPr lang="en-GB" sz="1300" b="1" dirty="0"/>
              <a:t>Physical Activity Level: </a:t>
            </a:r>
            <a:r>
              <a:rPr lang="en-GB" sz="1300" dirty="0"/>
              <a:t>If this is measured on a scale (e.g., 1 to 10), a coefficient of 0.2636 would suggest that moving up one level on the activity scale is associated with an increase of 0.2636 hours in sleep duration.</a:t>
            </a:r>
            <a:endParaRPr sz="1300" dirty="0"/>
          </a:p>
        </p:txBody>
      </p:sp>
      <p:sp>
        <p:nvSpPr>
          <p:cNvPr id="685" name="Google Shape;685;p88"/>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Understanding Units in Context</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86534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85"/>
                                        </p:tgtEl>
                                        <p:attrNameLst>
                                          <p:attrName>style.visibility</p:attrName>
                                        </p:attrNameLst>
                                      </p:cBhvr>
                                      <p:to>
                                        <p:strVal val="visible"/>
                                      </p:to>
                                    </p:set>
                                    <p:anim calcmode="lin" valueType="num">
                                      <p:cBhvr additive="base">
                                        <p:cTn id="7" dur="1000"/>
                                        <p:tgtEl>
                                          <p:spTgt spid="685"/>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84"/>
                                        </p:tgtEl>
                                        <p:attrNameLst>
                                          <p:attrName>style.visibility</p:attrName>
                                        </p:attrNameLst>
                                      </p:cBhvr>
                                      <p:to>
                                        <p:strVal val="visible"/>
                                      </p:to>
                                    </p:set>
                                    <p:animEffect transition="in" filter="fade">
                                      <p:cBhvr>
                                        <p:cTn id="10" dur="1000"/>
                                        <p:tgtEl>
                                          <p:spTgt spid="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87"/>
          <p:cNvSpPr txBox="1">
            <a:spLocks noGrp="1"/>
          </p:cNvSpPr>
          <p:nvPr>
            <p:ph type="subTitle" idx="1"/>
          </p:nvPr>
        </p:nvSpPr>
        <p:spPr>
          <a:xfrm>
            <a:off x="837479" y="1322846"/>
            <a:ext cx="3734496" cy="3376046"/>
          </a:xfrm>
          <a:prstGeom prst="rect">
            <a:avLst/>
          </a:prstGeom>
          <a:noFill/>
          <a:ln>
            <a:noFill/>
          </a:ln>
        </p:spPr>
        <p:txBody>
          <a:bodyPr spcFirstLastPara="1" wrap="square" lIns="91425" tIns="91425" rIns="91425" bIns="91425" anchor="t" anchorCtr="0">
            <a:noAutofit/>
          </a:bodyPr>
          <a:lstStyle/>
          <a:p>
            <a:pPr marL="0" indent="0" algn="l">
              <a:buSzPts val="1100"/>
            </a:pPr>
            <a:endParaRPr lang="en-GB" sz="1300" dirty="0"/>
          </a:p>
          <a:p>
            <a:pPr marL="0" indent="0" algn="l">
              <a:buSzPts val="1100"/>
            </a:pPr>
            <a:r>
              <a:rPr lang="en-GB" sz="1300" dirty="0"/>
              <a:t>Age:</a:t>
            </a:r>
            <a:endParaRPr sz="1300" dirty="0"/>
          </a:p>
          <a:p>
            <a:pPr marL="285750" indent="-285750" algn="l">
              <a:buSzPts val="1100"/>
              <a:buFont typeface="Arial" panose="020B0604020202020204" pitchFamily="34" charset="0"/>
              <a:buChar char="•"/>
            </a:pPr>
            <a:r>
              <a:rPr lang="en-GB" sz="1300" dirty="0"/>
              <a:t>Coefficient: +1.0954</a:t>
            </a:r>
            <a:endParaRPr sz="1300" dirty="0"/>
          </a:p>
          <a:p>
            <a:pPr marL="285750" indent="-285750" algn="l">
              <a:buSzPts val="1100"/>
              <a:buFont typeface="Arial" panose="020B0604020202020204" pitchFamily="34" charset="0"/>
              <a:buChar char="•"/>
            </a:pPr>
            <a:r>
              <a:rPr lang="en-GB" sz="1300" dirty="0"/>
              <a:t>P-Value: &lt;0.001</a:t>
            </a:r>
            <a:endParaRPr sz="1300" dirty="0"/>
          </a:p>
          <a:p>
            <a:pPr marL="285750" indent="-285750" algn="l">
              <a:buSzPts val="1100"/>
              <a:buFont typeface="Arial" panose="020B0604020202020204" pitchFamily="34" charset="0"/>
              <a:buChar char="•"/>
            </a:pPr>
            <a:r>
              <a:rPr lang="en-GB" sz="1300" dirty="0"/>
              <a:t>Interpretation: Statistically significant; suggests that older individuals tend to sleep longer, possibly due to changing health or lifestyle.</a:t>
            </a:r>
            <a:endParaRPr sz="1300" dirty="0"/>
          </a:p>
          <a:p>
            <a:pPr marL="0" indent="0" algn="l">
              <a:buSzPts val="1100"/>
            </a:pPr>
            <a:endParaRPr lang="en-GB" sz="1300" dirty="0"/>
          </a:p>
          <a:p>
            <a:pPr marL="0" indent="0" algn="l">
              <a:buSzPts val="1100"/>
            </a:pPr>
            <a:r>
              <a:rPr lang="en-GB" sz="1300" dirty="0"/>
              <a:t>Gender (Male):</a:t>
            </a:r>
            <a:endParaRPr sz="1300" dirty="0"/>
          </a:p>
          <a:p>
            <a:pPr marL="285750" indent="-285750" algn="l">
              <a:buSzPts val="1100"/>
              <a:buFont typeface="Arial" panose="020B0604020202020204" pitchFamily="34" charset="0"/>
              <a:buChar char="•"/>
            </a:pPr>
            <a:r>
              <a:rPr lang="en-GB" sz="1300" dirty="0"/>
              <a:t>Coefficient: -0.1344</a:t>
            </a:r>
            <a:endParaRPr sz="1300" dirty="0"/>
          </a:p>
          <a:p>
            <a:pPr marL="285750" indent="-285750" algn="l">
              <a:buSzPts val="1100"/>
              <a:buFont typeface="Arial" panose="020B0604020202020204" pitchFamily="34" charset="0"/>
              <a:buChar char="•"/>
            </a:pPr>
            <a:r>
              <a:rPr lang="en-GB" sz="1300" dirty="0"/>
              <a:t>P-Value: 0.212</a:t>
            </a:r>
            <a:endParaRPr sz="1300" dirty="0"/>
          </a:p>
          <a:p>
            <a:pPr marL="285750" indent="-285750" algn="l">
              <a:buSzPts val="1100"/>
              <a:buFont typeface="Arial" panose="020B0604020202020204" pitchFamily="34" charset="0"/>
              <a:buChar char="•"/>
            </a:pPr>
            <a:r>
              <a:rPr lang="en-GB" sz="1300" dirty="0"/>
              <a:t>Interpretation: Not statistically significant; indicates minimal impact of gender on sleep duration.</a:t>
            </a:r>
            <a:endParaRPr sz="1300" dirty="0"/>
          </a:p>
          <a:p>
            <a:pPr marL="0" indent="0" algn="l">
              <a:buSzPts val="1100"/>
            </a:pPr>
            <a:endParaRPr lang="en-GB" sz="1300" dirty="0"/>
          </a:p>
          <a:p>
            <a:pPr marL="0" lvl="0" indent="0" algn="l" rtl="0">
              <a:spcBef>
                <a:spcPts val="1200"/>
              </a:spcBef>
              <a:spcAft>
                <a:spcPts val="1200"/>
              </a:spcAft>
              <a:buClr>
                <a:schemeClr val="dk1"/>
              </a:buClr>
              <a:buSzPts val="1100"/>
              <a:buFont typeface="Arial"/>
              <a:buNone/>
            </a:pPr>
            <a:endParaRPr dirty="0"/>
          </a:p>
        </p:txBody>
      </p:sp>
      <p:sp>
        <p:nvSpPr>
          <p:cNvPr id="700" name="Google Shape;700;p87"/>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a:buSzPts val="1100"/>
            </a:pPr>
            <a:r>
              <a:rPr lang="en-GB" dirty="0"/>
              <a:t> Interpretation of Statistical Data</a:t>
            </a:r>
            <a:br>
              <a:rPr lang="en-GB" dirty="0"/>
            </a:br>
            <a:r>
              <a:rPr lang="en-GB" sz="1400" dirty="0"/>
              <a:t>Key Coefficients and Their Interpretations</a:t>
            </a:r>
            <a:br>
              <a:rPr lang="en-GB" b="1" dirty="0"/>
            </a:b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
        <p:nvSpPr>
          <p:cNvPr id="2" name="Google Shape;699;p87">
            <a:extLst>
              <a:ext uri="{FF2B5EF4-FFF2-40B4-BE49-F238E27FC236}">
                <a16:creationId xmlns:a16="http://schemas.microsoft.com/office/drawing/2014/main" id="{4AF71AEE-FFD2-C4A3-648B-D235205C947A}"/>
              </a:ext>
            </a:extLst>
          </p:cNvPr>
          <p:cNvSpPr txBox="1">
            <a:spLocks/>
          </p:cNvSpPr>
          <p:nvPr/>
        </p:nvSpPr>
        <p:spPr>
          <a:xfrm>
            <a:off x="4696229" y="1322846"/>
            <a:ext cx="3734496" cy="33760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9pPr>
          </a:lstStyle>
          <a:p>
            <a:pPr marL="0" indent="0" algn="l">
              <a:buSzPts val="1100"/>
            </a:pPr>
            <a:endParaRPr lang="en-GB" sz="1300" dirty="0"/>
          </a:p>
          <a:p>
            <a:pPr marL="0" indent="0" algn="l">
              <a:buSzPts val="1100"/>
            </a:pPr>
            <a:r>
              <a:rPr lang="en-GB" sz="1300" dirty="0"/>
              <a:t>Physical Activity Level:</a:t>
            </a:r>
          </a:p>
          <a:p>
            <a:pPr marL="285750" indent="-285750" algn="l">
              <a:buSzPts val="1100"/>
              <a:buFont typeface="Arial" panose="020B0604020202020204" pitchFamily="34" charset="0"/>
              <a:buChar char="•"/>
            </a:pPr>
            <a:r>
              <a:rPr lang="en-GB" sz="1300" dirty="0"/>
              <a:t>Coefficient: +0.2636</a:t>
            </a:r>
          </a:p>
          <a:p>
            <a:pPr marL="285750" indent="-285750" algn="l">
              <a:buSzPts val="1100"/>
              <a:buFont typeface="Arial" panose="020B0604020202020204" pitchFamily="34" charset="0"/>
              <a:buChar char="•"/>
            </a:pPr>
            <a:r>
              <a:rPr lang="en-GB" sz="1300" dirty="0"/>
              <a:t>P-Value: &lt;0.001</a:t>
            </a:r>
          </a:p>
          <a:p>
            <a:pPr marL="285750" indent="-285750" algn="l">
              <a:buSzPts val="1100"/>
              <a:buFont typeface="Arial" panose="020B0604020202020204" pitchFamily="34" charset="0"/>
              <a:buChar char="•"/>
            </a:pPr>
            <a:r>
              <a:rPr lang="en-GB" sz="1300" dirty="0"/>
              <a:t>Interpretation: Statistically significant; higher physical activity is associated with longer sleep, likely due to greater bodily recovery needs.</a:t>
            </a:r>
          </a:p>
          <a:p>
            <a:pPr marL="285750" indent="-285750" algn="l">
              <a:buSzPts val="1100"/>
              <a:buFont typeface="Arial" panose="020B0604020202020204" pitchFamily="34" charset="0"/>
              <a:buChar char="•"/>
            </a:pPr>
            <a:endParaRPr lang="en-GB" sz="1300" dirty="0"/>
          </a:p>
          <a:p>
            <a:pPr marL="0" indent="0" algn="l">
              <a:buSzPts val="1100"/>
            </a:pPr>
            <a:r>
              <a:rPr lang="en-GB" sz="1300" dirty="0"/>
              <a:t>Stress Level:</a:t>
            </a:r>
          </a:p>
          <a:p>
            <a:pPr marL="285750" indent="-285750" algn="l">
              <a:buSzPts val="1100"/>
              <a:buFont typeface="Arial" panose="020B0604020202020204" pitchFamily="34" charset="0"/>
              <a:buChar char="•"/>
            </a:pPr>
            <a:r>
              <a:rPr lang="en-GB" sz="1300" dirty="0"/>
              <a:t>Coefficient: -0.3472</a:t>
            </a:r>
          </a:p>
          <a:p>
            <a:pPr marL="285750" indent="-285750" algn="l">
              <a:buSzPts val="1100"/>
              <a:buFont typeface="Arial" panose="020B0604020202020204" pitchFamily="34" charset="0"/>
              <a:buChar char="•"/>
            </a:pPr>
            <a:r>
              <a:rPr lang="en-GB" sz="1300" dirty="0"/>
              <a:t>P-Value: &lt;0.001</a:t>
            </a:r>
          </a:p>
          <a:p>
            <a:pPr marL="285750" indent="-285750" algn="l">
              <a:buSzPts val="1100"/>
              <a:buFont typeface="Arial" panose="020B0604020202020204" pitchFamily="34" charset="0"/>
              <a:buChar char="•"/>
            </a:pPr>
            <a:r>
              <a:rPr lang="en-GB" sz="1300" dirty="0"/>
              <a:t>Interpretation: Statistically significant; higher stress levels reduce sleep duration, reflecting the adverse effects of stress on sleep.</a:t>
            </a:r>
          </a:p>
          <a:p>
            <a:pPr marL="0" indent="0" algn="l">
              <a:buSzPts val="1100"/>
            </a:pPr>
            <a:endParaRPr lang="en-GB" sz="1300" dirty="0"/>
          </a:p>
          <a:p>
            <a:pPr marL="0" indent="0" algn="l">
              <a:spcBef>
                <a:spcPts val="1200"/>
              </a:spcBef>
              <a:spcAft>
                <a:spcPts val="1200"/>
              </a:spcAft>
              <a:buSzPts val="1100"/>
              <a:buFont typeface="Arial"/>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00"/>
                                        </p:tgtEl>
                                        <p:attrNameLst>
                                          <p:attrName>style.visibility</p:attrName>
                                        </p:attrNameLst>
                                      </p:cBhvr>
                                      <p:to>
                                        <p:strVal val="visible"/>
                                      </p:to>
                                    </p:set>
                                    <p:anim calcmode="lin" valueType="num">
                                      <p:cBhvr additive="base">
                                        <p:cTn id="7" dur="1000"/>
                                        <p:tgtEl>
                                          <p:spTgt spid="70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99"/>
                                        </p:tgtEl>
                                        <p:attrNameLst>
                                          <p:attrName>style.visibility</p:attrName>
                                        </p:attrNameLst>
                                      </p:cBhvr>
                                      <p:to>
                                        <p:strVal val="visible"/>
                                      </p:to>
                                    </p:set>
                                    <p:animEffect transition="in" filter="fade">
                                      <p:cBhvr>
                                        <p:cTn id="10" dur="1000"/>
                                        <p:tgtEl>
                                          <p:spTgt spid="699"/>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87"/>
          <p:cNvSpPr txBox="1">
            <a:spLocks noGrp="1"/>
          </p:cNvSpPr>
          <p:nvPr>
            <p:ph type="subTitle" idx="1"/>
          </p:nvPr>
        </p:nvSpPr>
        <p:spPr>
          <a:xfrm>
            <a:off x="1529752" y="1309998"/>
            <a:ext cx="2691443" cy="315787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300" b="1" dirty="0"/>
          </a:p>
          <a:p>
            <a:pPr marL="0" indent="0" algn="l">
              <a:buSzPts val="1100"/>
            </a:pPr>
            <a:r>
              <a:rPr lang="en-GB" sz="1300" b="1" dirty="0"/>
              <a:t>Occupations (select examples):</a:t>
            </a:r>
            <a:endParaRPr sz="1300" b="1" dirty="0"/>
          </a:p>
          <a:p>
            <a:pPr marL="0" indent="0" algn="l">
              <a:buSzPts val="1100"/>
            </a:pPr>
            <a:endParaRPr lang="en-GB" sz="1300" dirty="0"/>
          </a:p>
          <a:p>
            <a:pPr marL="0" indent="0" algn="l">
              <a:buSzPts val="1100"/>
            </a:pPr>
            <a:r>
              <a:rPr lang="en-GB" sz="1300" dirty="0"/>
              <a:t>1. Doctors: +0.5662</a:t>
            </a:r>
            <a:endParaRPr sz="1300" dirty="0"/>
          </a:p>
          <a:p>
            <a:pPr marL="0" indent="0" algn="l">
              <a:buSzPts val="1100"/>
            </a:pPr>
            <a:r>
              <a:rPr lang="en-GB" sz="1300" dirty="0"/>
              <a:t>2. Engineers: +0.5911</a:t>
            </a:r>
            <a:endParaRPr sz="1300" dirty="0"/>
          </a:p>
          <a:p>
            <a:pPr marL="0" indent="0" algn="l">
              <a:buSzPts val="1100"/>
            </a:pPr>
            <a:r>
              <a:rPr lang="en-GB" sz="1300" dirty="0"/>
              <a:t>3. Accountants: -0.4373</a:t>
            </a:r>
            <a:endParaRPr sz="1300" dirty="0"/>
          </a:p>
          <a:p>
            <a:pPr marL="0" indent="0" algn="l">
              <a:buSzPts val="1100"/>
            </a:pPr>
            <a:r>
              <a:rPr lang="en-GB" sz="1300" dirty="0"/>
              <a:t>4. Nurses: -0.4307</a:t>
            </a:r>
          </a:p>
          <a:p>
            <a:pPr marL="0" indent="0" algn="l">
              <a:buSzPts val="1100"/>
            </a:pPr>
            <a:endParaRPr sz="1300" dirty="0"/>
          </a:p>
          <a:p>
            <a:pPr marL="285750" indent="-285750" algn="l">
              <a:buSzPts val="1100"/>
              <a:buFont typeface="Arial" panose="020B0604020202020204" pitchFamily="34" charset="0"/>
              <a:buChar char="•"/>
            </a:pPr>
            <a:r>
              <a:rPr lang="en-GB" sz="1300" dirty="0"/>
              <a:t>P-Values: &lt;0.05 for all listed</a:t>
            </a:r>
            <a:endParaRPr sz="1300" dirty="0"/>
          </a:p>
          <a:p>
            <a:pPr marL="285750" indent="-285750" algn="l">
              <a:buSzPts val="1100"/>
              <a:buFont typeface="Arial" panose="020B0604020202020204" pitchFamily="34" charset="0"/>
              <a:buChar char="•"/>
            </a:pPr>
            <a:r>
              <a:rPr lang="en-GB" sz="1300" dirty="0"/>
              <a:t>Interpretation: All are statistically significant; job roles influence sleep duration variably, with some professions linked to longer sleep and others to shorter.</a:t>
            </a:r>
            <a:endParaRPr sz="1300" dirty="0"/>
          </a:p>
          <a:p>
            <a:pPr marL="0" indent="0" algn="l">
              <a:buSzPts val="1100"/>
            </a:pPr>
            <a:endParaRPr lang="en-GB" sz="1300" dirty="0"/>
          </a:p>
          <a:p>
            <a:pPr marL="0" lvl="0" indent="0" algn="l" rtl="0">
              <a:spcBef>
                <a:spcPts val="1200"/>
              </a:spcBef>
              <a:spcAft>
                <a:spcPts val="1200"/>
              </a:spcAft>
              <a:buClr>
                <a:schemeClr val="dk1"/>
              </a:buClr>
              <a:buSzPts val="1100"/>
              <a:buFont typeface="Arial"/>
              <a:buNone/>
            </a:pPr>
            <a:endParaRPr dirty="0"/>
          </a:p>
        </p:txBody>
      </p:sp>
      <p:sp>
        <p:nvSpPr>
          <p:cNvPr id="700" name="Google Shape;700;p87"/>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lvl="0">
              <a:buSzPts val="1100"/>
            </a:pPr>
            <a:r>
              <a:rPr lang="en-GB" dirty="0"/>
              <a:t> Interpretation of Statistical Data</a:t>
            </a:r>
            <a:br>
              <a:rPr lang="en-GB" dirty="0"/>
            </a:br>
            <a:r>
              <a:rPr lang="en-GB" sz="1400" dirty="0"/>
              <a:t>Key Coefficients and Their Interpretations</a:t>
            </a:r>
            <a:endParaRPr sz="1400"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
        <p:nvSpPr>
          <p:cNvPr id="2" name="Google Shape;699;p87">
            <a:extLst>
              <a:ext uri="{FF2B5EF4-FFF2-40B4-BE49-F238E27FC236}">
                <a16:creationId xmlns:a16="http://schemas.microsoft.com/office/drawing/2014/main" id="{30E547F6-2F78-AD6A-64A0-39D0916084F3}"/>
              </a:ext>
            </a:extLst>
          </p:cNvPr>
          <p:cNvSpPr txBox="1">
            <a:spLocks/>
          </p:cNvSpPr>
          <p:nvPr/>
        </p:nvSpPr>
        <p:spPr>
          <a:xfrm>
            <a:off x="4922806" y="1301980"/>
            <a:ext cx="2691443" cy="3157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9pPr>
          </a:lstStyle>
          <a:p>
            <a:pPr marL="0" indent="0">
              <a:buSzPts val="1100"/>
              <a:buFont typeface="Arial"/>
              <a:buNone/>
            </a:pPr>
            <a:endParaRPr lang="en-US" sz="1300" b="1" dirty="0"/>
          </a:p>
          <a:p>
            <a:pPr marL="0" indent="0" algn="l">
              <a:buSzPts val="1100"/>
            </a:pPr>
            <a:r>
              <a:rPr lang="en-US" sz="1300" b="1" dirty="0"/>
              <a:t>Sleep Disorders (Insomnia, Sleep Apnea):</a:t>
            </a:r>
          </a:p>
          <a:p>
            <a:pPr marL="0" indent="0" algn="l">
              <a:buSzPts val="1100"/>
            </a:pPr>
            <a:endParaRPr lang="en-US" sz="1300" b="1" dirty="0"/>
          </a:p>
          <a:p>
            <a:pPr marL="285750" indent="-285750" algn="l">
              <a:buSzPts val="1100"/>
              <a:buFont typeface="Arial" panose="020B0604020202020204" pitchFamily="34" charset="0"/>
              <a:buChar char="•"/>
            </a:pPr>
            <a:r>
              <a:rPr lang="en-US" sz="1300" dirty="0"/>
              <a:t>Coefficients: Insomnia (+0.8819), Sleep Apnea (+0.8344)</a:t>
            </a:r>
          </a:p>
          <a:p>
            <a:pPr marL="285750" indent="-285750" algn="l">
              <a:buSzPts val="1100"/>
              <a:buFont typeface="Arial" panose="020B0604020202020204" pitchFamily="34" charset="0"/>
              <a:buChar char="•"/>
            </a:pPr>
            <a:r>
              <a:rPr lang="en-US" sz="1300" dirty="0"/>
              <a:t>P-Values: &lt;0.001 for both</a:t>
            </a:r>
          </a:p>
          <a:p>
            <a:pPr marL="285750" indent="-285750" algn="l">
              <a:buSzPts val="1100"/>
              <a:buFont typeface="Arial" panose="020B0604020202020204" pitchFamily="34" charset="0"/>
              <a:buChar char="•"/>
            </a:pPr>
            <a:r>
              <a:rPr lang="en-US" sz="1300" dirty="0"/>
              <a:t>Interpretation: Statistically significant; both conditions are associated with longer reported sleep durations, possibly due to the nature of the disorders or their treatments.</a:t>
            </a:r>
          </a:p>
          <a:p>
            <a:pPr marL="0" indent="0" algn="l">
              <a:spcBef>
                <a:spcPts val="1200"/>
              </a:spcBef>
              <a:spcAft>
                <a:spcPts val="1200"/>
              </a:spcAft>
              <a:buSzPts val="1100"/>
              <a:buFont typeface="Arial"/>
              <a:buNone/>
            </a:pPr>
            <a:endParaRPr lang="en-US" dirty="0"/>
          </a:p>
        </p:txBody>
      </p:sp>
    </p:spTree>
    <p:extLst>
      <p:ext uri="{BB962C8B-B14F-4D97-AF65-F5344CB8AC3E}">
        <p14:creationId xmlns:p14="http://schemas.microsoft.com/office/powerpoint/2010/main" val="391785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00"/>
                                        </p:tgtEl>
                                        <p:attrNameLst>
                                          <p:attrName>style.visibility</p:attrName>
                                        </p:attrNameLst>
                                      </p:cBhvr>
                                      <p:to>
                                        <p:strVal val="visible"/>
                                      </p:to>
                                    </p:set>
                                    <p:anim calcmode="lin" valueType="num">
                                      <p:cBhvr additive="base">
                                        <p:cTn id="7" dur="1000"/>
                                        <p:tgtEl>
                                          <p:spTgt spid="70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99"/>
                                        </p:tgtEl>
                                        <p:attrNameLst>
                                          <p:attrName>style.visibility</p:attrName>
                                        </p:attrNameLst>
                                      </p:cBhvr>
                                      <p:to>
                                        <p:strVal val="visible"/>
                                      </p:to>
                                    </p:set>
                                    <p:animEffect transition="in" filter="fade">
                                      <p:cBhvr>
                                        <p:cTn id="10" dur="1000"/>
                                        <p:tgtEl>
                                          <p:spTgt spid="699"/>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88"/>
          <p:cNvSpPr txBox="1">
            <a:spLocks noGrp="1"/>
          </p:cNvSpPr>
          <p:nvPr>
            <p:ph type="subTitle" idx="1"/>
          </p:nvPr>
        </p:nvSpPr>
        <p:spPr>
          <a:xfrm>
            <a:off x="2208363" y="1941443"/>
            <a:ext cx="4727274" cy="2725448"/>
          </a:xfrm>
          <a:prstGeom prst="rect">
            <a:avLst/>
          </a:prstGeom>
          <a:noFill/>
          <a:ln>
            <a:noFill/>
          </a:ln>
        </p:spPr>
        <p:txBody>
          <a:bodyPr spcFirstLastPara="1" wrap="square" lIns="91425" tIns="91425" rIns="91425" bIns="91425" anchor="t" anchorCtr="0">
            <a:noAutofit/>
          </a:bodyPr>
          <a:lstStyle/>
          <a:p>
            <a:pPr marL="0" lvl="0" indent="0">
              <a:buSzPts val="1100"/>
            </a:pPr>
            <a:r>
              <a:rPr lang="en-GB" sz="1400" dirty="0"/>
              <a:t>This detailed examination of coefficients reveals how each variable quantitatively impacts sleep duration and its level of significance. Such insights are crucial for developing targeted interventions or recommendations aimed at improving sleep quality based on empirical evidence.</a:t>
            </a:r>
            <a:endParaRPr sz="1400" dirty="0"/>
          </a:p>
          <a:p>
            <a:pPr marL="0" lvl="0" indent="0" algn="l" rtl="0">
              <a:spcBef>
                <a:spcPts val="1200"/>
              </a:spcBef>
              <a:spcAft>
                <a:spcPts val="1200"/>
              </a:spcAft>
              <a:buClr>
                <a:schemeClr val="dk1"/>
              </a:buClr>
              <a:buSzPts val="1100"/>
              <a:buFont typeface="Arial"/>
              <a:buNone/>
            </a:pPr>
            <a:endParaRPr sz="600" dirty="0"/>
          </a:p>
        </p:txBody>
      </p:sp>
      <p:sp>
        <p:nvSpPr>
          <p:cNvPr id="706" name="Google Shape;706;p88"/>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 Interpretation of Statistical Data</a:t>
            </a:r>
            <a:br>
              <a:rPr lang="en-GB" dirty="0"/>
            </a:br>
            <a:r>
              <a:rPr lang="en-GB" dirty="0"/>
              <a:t>Summary</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06"/>
                                        </p:tgtEl>
                                        <p:attrNameLst>
                                          <p:attrName>style.visibility</p:attrName>
                                        </p:attrNameLst>
                                      </p:cBhvr>
                                      <p:to>
                                        <p:strVal val="visible"/>
                                      </p:to>
                                    </p:set>
                                    <p:anim calcmode="lin" valueType="num">
                                      <p:cBhvr additive="base">
                                        <p:cTn id="7" dur="1000"/>
                                        <p:tgtEl>
                                          <p:spTgt spid="70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705"/>
                                        </p:tgtEl>
                                        <p:attrNameLst>
                                          <p:attrName>style.visibility</p:attrName>
                                        </p:attrNameLst>
                                      </p:cBhvr>
                                      <p:to>
                                        <p:strVal val="visible"/>
                                      </p:to>
                                    </p:set>
                                    <p:animEffect transition="in" filter="fade">
                                      <p:cBhvr>
                                        <p:cTn id="10" dur="1000"/>
                                        <p:tgtEl>
                                          <p:spTgt spid="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89"/>
          <p:cNvSpPr txBox="1">
            <a:spLocks noGrp="1"/>
          </p:cNvSpPr>
          <p:nvPr>
            <p:ph type="subTitle" idx="1"/>
          </p:nvPr>
        </p:nvSpPr>
        <p:spPr>
          <a:xfrm>
            <a:off x="1216324" y="1227955"/>
            <a:ext cx="6849374" cy="3628717"/>
          </a:xfrm>
          <a:prstGeom prst="rect">
            <a:avLst/>
          </a:prstGeom>
          <a:noFill/>
          <a:ln>
            <a:noFill/>
          </a:ln>
        </p:spPr>
        <p:txBody>
          <a:bodyPr spcFirstLastPara="1" wrap="square" lIns="91425" tIns="91425" rIns="91425" bIns="91425" anchor="t" anchorCtr="0">
            <a:noAutofit/>
          </a:bodyPr>
          <a:lstStyle/>
          <a:p>
            <a:pPr marL="0" lvl="0" indent="0" algn="l">
              <a:buSzPts val="1100"/>
            </a:pPr>
            <a:r>
              <a:rPr lang="en-GB" sz="1300" b="1" dirty="0"/>
              <a:t>Applications in Healthcare</a:t>
            </a:r>
            <a:endParaRPr sz="1300" b="1" dirty="0"/>
          </a:p>
          <a:p>
            <a:pPr marL="342900" lvl="0" indent="-342900" algn="l">
              <a:buSzPts val="1100"/>
              <a:buFont typeface="+mj-lt"/>
              <a:buAutoNum type="arabicPeriod"/>
            </a:pPr>
            <a:r>
              <a:rPr lang="en-GB" sz="1300" dirty="0"/>
              <a:t>Personalized Treatment Plans: Customize treatments based on key predictors like age, stress levels, and sleep disorders to enhance sleep quality.</a:t>
            </a:r>
            <a:endParaRPr sz="1300" dirty="0"/>
          </a:p>
          <a:p>
            <a:pPr marL="342900" lvl="0" indent="-342900" algn="l">
              <a:buSzPts val="1100"/>
              <a:buFont typeface="+mj-lt"/>
              <a:buAutoNum type="arabicPeriod"/>
            </a:pPr>
            <a:r>
              <a:rPr lang="en-GB" sz="1300" dirty="0"/>
              <a:t>Preventive Health Programs: Develop programs promoting stress management and physical activity, targeting specific demographic groups to prevent sleep-related issues.</a:t>
            </a:r>
            <a:endParaRPr sz="1300" dirty="0"/>
          </a:p>
          <a:p>
            <a:pPr marL="0" lvl="0" indent="0" algn="l">
              <a:buSzPts val="1100"/>
            </a:pPr>
            <a:endParaRPr lang="en-GB" sz="1300" dirty="0"/>
          </a:p>
          <a:p>
            <a:pPr marL="0" lvl="0" indent="0" algn="l">
              <a:buSzPts val="1100"/>
            </a:pPr>
            <a:r>
              <a:rPr lang="en-GB" sz="1300" b="1" dirty="0"/>
              <a:t>Applications in Wellness Industry</a:t>
            </a:r>
            <a:endParaRPr sz="1300" b="1" dirty="0"/>
          </a:p>
          <a:p>
            <a:pPr marL="342900" lvl="0" indent="-342900" algn="l">
              <a:buSzPts val="1100"/>
              <a:buFont typeface="+mj-lt"/>
              <a:buAutoNum type="arabicPeriod"/>
            </a:pPr>
            <a:r>
              <a:rPr lang="en-GB" sz="1300" dirty="0"/>
              <a:t>Product Development: Create wellness products like wearable devices that adjust recommendations for sleep based on user-specific data on activity levels or stress.</a:t>
            </a:r>
            <a:endParaRPr sz="1300" dirty="0"/>
          </a:p>
          <a:p>
            <a:pPr marL="342900" lvl="0" indent="-342900" algn="l">
              <a:buSzPts val="1100"/>
              <a:buFont typeface="+mj-lt"/>
              <a:buAutoNum type="arabicPeriod"/>
            </a:pPr>
            <a:r>
              <a:rPr lang="en-GB" sz="1300" dirty="0"/>
              <a:t>Health and Wellness Apps: Develop apps that provide personalized advice on sleep habits and relaxation techniques based on daily data inputs from users.</a:t>
            </a:r>
            <a:endParaRPr sz="1300" dirty="0"/>
          </a:p>
          <a:p>
            <a:pPr marL="285750" lvl="0" indent="-285750" algn="l">
              <a:buSzPts val="1100"/>
              <a:buFont typeface="Arial" panose="020B0604020202020204" pitchFamily="34" charset="0"/>
              <a:buChar char="•"/>
            </a:pPr>
            <a:endParaRPr sz="1300" dirty="0"/>
          </a:p>
          <a:p>
            <a:pPr marL="0" lvl="0" indent="0" algn="l">
              <a:buSzPts val="1100"/>
            </a:pPr>
            <a:r>
              <a:rPr lang="en-GB" sz="1300" b="1" dirty="0"/>
              <a:t>Summary</a:t>
            </a:r>
            <a:endParaRPr sz="1300" b="1" dirty="0"/>
          </a:p>
          <a:p>
            <a:pPr marL="285750" lvl="0" indent="-285750" algn="l">
              <a:buSzPts val="1100"/>
              <a:buFont typeface="Arial" panose="020B0604020202020204" pitchFamily="34" charset="0"/>
              <a:buChar char="•"/>
            </a:pPr>
            <a:r>
              <a:rPr lang="en-GB" sz="1300" dirty="0"/>
              <a:t>These insights enable the healthcare and wellness industries to tailor their offerings more effectively, improving sleep health through personalized, data-driven solutions.</a:t>
            </a:r>
            <a:endParaRPr sz="13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1200"/>
              </a:spcAft>
              <a:buClr>
                <a:schemeClr val="dk1"/>
              </a:buClr>
              <a:buSzPts val="1100"/>
              <a:buFont typeface="Arial"/>
              <a:buNone/>
            </a:pPr>
            <a:endParaRPr sz="600" dirty="0"/>
          </a:p>
        </p:txBody>
      </p:sp>
      <p:sp>
        <p:nvSpPr>
          <p:cNvPr id="712" name="Google Shape;712;p89"/>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Business Implications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12"/>
                                        </p:tgtEl>
                                        <p:attrNameLst>
                                          <p:attrName>style.visibility</p:attrName>
                                        </p:attrNameLst>
                                      </p:cBhvr>
                                      <p:to>
                                        <p:strVal val="visible"/>
                                      </p:to>
                                    </p:set>
                                    <p:anim calcmode="lin" valueType="num">
                                      <p:cBhvr additive="base">
                                        <p:cTn id="7" dur="1000"/>
                                        <p:tgtEl>
                                          <p:spTgt spid="71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711"/>
                                        </p:tgtEl>
                                        <p:attrNameLst>
                                          <p:attrName>style.visibility</p:attrName>
                                        </p:attrNameLst>
                                      </p:cBhvr>
                                      <p:to>
                                        <p:strVal val="visible"/>
                                      </p:to>
                                    </p:set>
                                    <p:animEffect transition="in" filter="fade">
                                      <p:cBhvr>
                                        <p:cTn id="10" dur="1000"/>
                                        <p:tgtEl>
                                          <p:spTgt spid="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90"/>
          <p:cNvSpPr txBox="1">
            <a:spLocks noGrp="1"/>
          </p:cNvSpPr>
          <p:nvPr>
            <p:ph type="subTitle" idx="1"/>
          </p:nvPr>
        </p:nvSpPr>
        <p:spPr>
          <a:xfrm>
            <a:off x="1337094" y="1227956"/>
            <a:ext cx="6297283" cy="3482068"/>
          </a:xfrm>
          <a:prstGeom prst="rect">
            <a:avLst/>
          </a:prstGeom>
          <a:noFill/>
          <a:ln>
            <a:noFill/>
          </a:ln>
        </p:spPr>
        <p:txBody>
          <a:bodyPr spcFirstLastPara="1" wrap="square" lIns="91425" tIns="91425" rIns="91425" bIns="91425" anchor="t" anchorCtr="0">
            <a:noAutofit/>
          </a:bodyPr>
          <a:lstStyle/>
          <a:p>
            <a:pPr marL="285750" lvl="0" indent="-285750" algn="l">
              <a:buSzPts val="1100"/>
              <a:buFont typeface="Arial" panose="020B0604020202020204" pitchFamily="34" charset="0"/>
              <a:buChar char="•"/>
            </a:pPr>
            <a:r>
              <a:rPr lang="en-GB" sz="1300" dirty="0"/>
              <a:t>Key Predictors: Age, stress levels, physical activity, and specific occupations significantly influence sleep duration.</a:t>
            </a:r>
            <a:endParaRPr sz="1300" dirty="0"/>
          </a:p>
          <a:p>
            <a:pPr marL="285750" lvl="0" indent="-285750" algn="l">
              <a:buSzPts val="1100"/>
              <a:buFont typeface="Arial" panose="020B0604020202020204" pitchFamily="34" charset="0"/>
              <a:buChar char="•"/>
            </a:pPr>
            <a:r>
              <a:rPr lang="en-GB" sz="1300" dirty="0"/>
              <a:t>Health Metrics: Blood pressure and BMI categories show distinct impacts on sleep, with systolic pressure decreasing sleep duration and higher diastolic pressure increasing it.</a:t>
            </a:r>
            <a:endParaRPr sz="1300" dirty="0"/>
          </a:p>
          <a:p>
            <a:pPr marL="285750" lvl="0" indent="-285750" algn="l">
              <a:buSzPts val="1100"/>
              <a:buFont typeface="Arial" panose="020B0604020202020204" pitchFamily="34" charset="0"/>
              <a:buChar char="•"/>
            </a:pPr>
            <a:r>
              <a:rPr lang="en-GB" sz="1300" dirty="0"/>
              <a:t>Sleep Disorders: Conditions like insomnia and sleep </a:t>
            </a:r>
            <a:r>
              <a:rPr lang="en-GB" sz="1300" dirty="0" err="1"/>
              <a:t>apnea</a:t>
            </a:r>
            <a:r>
              <a:rPr lang="en-GB" sz="1300" dirty="0"/>
              <a:t> are associated with longer sleep durations due to the nature of the disorders affecting sleep quality.</a:t>
            </a:r>
            <a:endParaRPr sz="1300" dirty="0"/>
          </a:p>
          <a:p>
            <a:pPr marL="285750" lvl="0" indent="-285750" algn="l">
              <a:buSzPts val="1100"/>
              <a:buFont typeface="Arial" panose="020B0604020202020204" pitchFamily="34" charset="0"/>
              <a:buChar char="•"/>
            </a:pPr>
            <a:r>
              <a:rPr lang="en-GB" sz="1300" dirty="0"/>
              <a:t>Model Performance: The Random Forest model proved to be the most effective in predicting sleep duration, with high accuracy and reliability.</a:t>
            </a:r>
            <a:endParaRPr sz="1300" dirty="0"/>
          </a:p>
          <a:p>
            <a:pPr marL="0" lvl="0" indent="0" algn="l">
              <a:buSzPts val="1100"/>
            </a:pPr>
            <a:endParaRPr lang="en-GB" sz="1300" dirty="0"/>
          </a:p>
          <a:p>
            <a:pPr marL="0" lvl="0" indent="0" algn="l" rtl="0">
              <a:spcBef>
                <a:spcPts val="1200"/>
              </a:spcBef>
              <a:spcAft>
                <a:spcPts val="1200"/>
              </a:spcAft>
              <a:buClr>
                <a:schemeClr val="dk1"/>
              </a:buClr>
              <a:buSzPts val="1100"/>
              <a:buFont typeface="Arial"/>
              <a:buNone/>
            </a:pPr>
            <a:endParaRPr sz="600" dirty="0"/>
          </a:p>
        </p:txBody>
      </p:sp>
      <p:sp>
        <p:nvSpPr>
          <p:cNvPr id="718" name="Google Shape;718;p90"/>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a:buSzPts val="1100"/>
            </a:pPr>
            <a:r>
              <a:rPr lang="en-GB" dirty="0"/>
              <a:t>Conclusion - Summary of Findings</a:t>
            </a:r>
            <a:br>
              <a:rPr lang="en-GB" dirty="0"/>
            </a:br>
            <a:r>
              <a:rPr lang="en-GB" dirty="0"/>
              <a:t> </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18"/>
                                        </p:tgtEl>
                                        <p:attrNameLst>
                                          <p:attrName>style.visibility</p:attrName>
                                        </p:attrNameLst>
                                      </p:cBhvr>
                                      <p:to>
                                        <p:strVal val="visible"/>
                                      </p:to>
                                    </p:set>
                                    <p:anim calcmode="lin" valueType="num">
                                      <p:cBhvr additive="base">
                                        <p:cTn id="7" dur="1000"/>
                                        <p:tgtEl>
                                          <p:spTgt spid="71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717"/>
                                        </p:tgtEl>
                                        <p:attrNameLst>
                                          <p:attrName>style.visibility</p:attrName>
                                        </p:attrNameLst>
                                      </p:cBhvr>
                                      <p:to>
                                        <p:strVal val="visible"/>
                                      </p:to>
                                    </p:set>
                                    <p:animEffect transition="in" filter="fade">
                                      <p:cBhvr>
                                        <p:cTn id="10" dur="10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90"/>
          <p:cNvSpPr txBox="1">
            <a:spLocks noGrp="1"/>
          </p:cNvSpPr>
          <p:nvPr>
            <p:ph type="subTitle" idx="1"/>
          </p:nvPr>
        </p:nvSpPr>
        <p:spPr>
          <a:xfrm>
            <a:off x="1414732" y="966158"/>
            <a:ext cx="6547450" cy="4177342"/>
          </a:xfrm>
          <a:prstGeom prst="rect">
            <a:avLst/>
          </a:prstGeom>
          <a:noFill/>
          <a:ln>
            <a:noFill/>
          </a:ln>
        </p:spPr>
        <p:txBody>
          <a:bodyPr spcFirstLastPara="1" wrap="square" lIns="91425" tIns="91425" rIns="91425" bIns="91425" anchor="t" anchorCtr="0">
            <a:noAutofit/>
          </a:bodyPr>
          <a:lstStyle/>
          <a:p>
            <a:pPr marL="0" lvl="0" indent="0" algn="l">
              <a:buSzPts val="1100"/>
            </a:pPr>
            <a:endParaRPr lang="en-GB" sz="1300" dirty="0"/>
          </a:p>
          <a:p>
            <a:pPr marL="0" lvl="0" indent="0" algn="l">
              <a:buSzPts val="1100"/>
            </a:pPr>
            <a:r>
              <a:rPr lang="en-GB" sz="1300" dirty="0"/>
              <a:t>Healthcare Providers:</a:t>
            </a:r>
            <a:endParaRPr sz="1300" dirty="0"/>
          </a:p>
          <a:p>
            <a:pPr marL="285750" lvl="0" indent="-285750" algn="l">
              <a:buSzPts val="1100"/>
              <a:buFont typeface="Arial" panose="020B0604020202020204" pitchFamily="34" charset="0"/>
              <a:buChar char="•"/>
            </a:pPr>
            <a:r>
              <a:rPr lang="en-GB" sz="1300" dirty="0"/>
              <a:t>Develop personalized sleep management plans that consider the patient's age, occupation, and stress profile.</a:t>
            </a:r>
            <a:endParaRPr sz="1300" dirty="0"/>
          </a:p>
          <a:p>
            <a:pPr marL="285750" lvl="0" indent="-285750" algn="l">
              <a:buSzPts val="1100"/>
              <a:buFont typeface="Arial" panose="020B0604020202020204" pitchFamily="34" charset="0"/>
              <a:buChar char="•"/>
            </a:pPr>
            <a:r>
              <a:rPr lang="en-GB" sz="1300" dirty="0"/>
              <a:t>Implement screening and intervention programs focusing on physical activity and stress management to improve sleep health.</a:t>
            </a:r>
            <a:endParaRPr sz="1300" dirty="0"/>
          </a:p>
          <a:p>
            <a:pPr marL="0" lvl="0" indent="0" algn="l">
              <a:buSzPts val="1100"/>
            </a:pPr>
            <a:endParaRPr lang="en-GB" sz="1300" dirty="0"/>
          </a:p>
          <a:p>
            <a:pPr marL="0" lvl="0" indent="0" algn="l">
              <a:buSzPts val="1100"/>
            </a:pPr>
            <a:r>
              <a:rPr lang="en-GB" sz="1300" dirty="0"/>
              <a:t>Policy Makers:</a:t>
            </a:r>
            <a:endParaRPr sz="1300" dirty="0"/>
          </a:p>
          <a:p>
            <a:pPr marL="285750" lvl="0" indent="-285750" algn="l">
              <a:buSzPts val="1100"/>
              <a:buFont typeface="Arial" panose="020B0604020202020204" pitchFamily="34" charset="0"/>
              <a:buChar char="•"/>
            </a:pPr>
            <a:r>
              <a:rPr lang="en-GB" sz="1300" dirty="0"/>
              <a:t>Encourage workplace policies that reduce stress and promote physical wellness, potentially including flexible work hours or wellness program incentives.</a:t>
            </a:r>
            <a:endParaRPr sz="1300" dirty="0"/>
          </a:p>
          <a:p>
            <a:pPr marL="285750" lvl="0" indent="-285750" algn="l">
              <a:buSzPts val="1100"/>
              <a:buFont typeface="Arial" panose="020B0604020202020204" pitchFamily="34" charset="0"/>
              <a:buChar char="•"/>
            </a:pPr>
            <a:r>
              <a:rPr lang="en-GB" sz="1300" dirty="0"/>
              <a:t>Support public health campaigns that educate on the importance of managing blood pressure and maintaining a healthy weight for better sleep.</a:t>
            </a:r>
            <a:endParaRPr sz="1300" dirty="0"/>
          </a:p>
          <a:p>
            <a:pPr marL="0" lvl="0" indent="0" algn="l">
              <a:buSzPts val="1100"/>
            </a:pPr>
            <a:endParaRPr lang="en-GB" sz="1300" dirty="0"/>
          </a:p>
          <a:p>
            <a:pPr marL="0" lvl="0" indent="0" algn="l">
              <a:buSzPts val="1100"/>
            </a:pPr>
            <a:r>
              <a:rPr lang="en-GB" sz="1300" dirty="0"/>
              <a:t>Research and Development:</a:t>
            </a:r>
            <a:endParaRPr sz="1300" dirty="0"/>
          </a:p>
          <a:p>
            <a:pPr marL="285750" lvl="0" indent="-285750" algn="l">
              <a:buSzPts val="1100"/>
              <a:buFont typeface="Arial" panose="020B0604020202020204" pitchFamily="34" charset="0"/>
              <a:buChar char="•"/>
            </a:pPr>
            <a:r>
              <a:rPr lang="en-GB" sz="1300" dirty="0"/>
              <a:t>Continue to refine predictive models using machine learning to enhance accuracy and provide more personalized health recommendations.</a:t>
            </a:r>
            <a:endParaRPr sz="1300" dirty="0"/>
          </a:p>
          <a:p>
            <a:pPr marL="285750" lvl="0" indent="-285750" algn="l">
              <a:buSzPts val="1100"/>
              <a:buFont typeface="Arial" panose="020B0604020202020204" pitchFamily="34" charset="0"/>
              <a:buChar char="•"/>
            </a:pPr>
            <a:r>
              <a:rPr lang="en-GB" sz="1300" dirty="0"/>
              <a:t>Explore the development of new wearable technology that can monitor and provide feedback on sleep-related health metrics in real-time.</a:t>
            </a:r>
            <a:endParaRPr sz="13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1200"/>
              </a:spcAft>
              <a:buClr>
                <a:schemeClr val="dk1"/>
              </a:buClr>
              <a:buSzPts val="1100"/>
              <a:buFont typeface="Arial"/>
              <a:buNone/>
            </a:pPr>
            <a:endParaRPr sz="600" dirty="0"/>
          </a:p>
        </p:txBody>
      </p:sp>
      <p:sp>
        <p:nvSpPr>
          <p:cNvPr id="718" name="Google Shape;718;p90"/>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a:buSzPts val="1100"/>
            </a:pPr>
            <a:r>
              <a:rPr lang="en-GB" dirty="0"/>
              <a:t>Conclusion - Recommendations</a:t>
            </a:r>
            <a:br>
              <a:rPr lang="en-GB" dirty="0"/>
            </a:b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73295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18"/>
                                        </p:tgtEl>
                                        <p:attrNameLst>
                                          <p:attrName>style.visibility</p:attrName>
                                        </p:attrNameLst>
                                      </p:cBhvr>
                                      <p:to>
                                        <p:strVal val="visible"/>
                                      </p:to>
                                    </p:set>
                                    <p:anim calcmode="lin" valueType="num">
                                      <p:cBhvr additive="base">
                                        <p:cTn id="7" dur="1000"/>
                                        <p:tgtEl>
                                          <p:spTgt spid="71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717"/>
                                        </p:tgtEl>
                                        <p:attrNameLst>
                                          <p:attrName>style.visibility</p:attrName>
                                        </p:attrNameLst>
                                      </p:cBhvr>
                                      <p:to>
                                        <p:strVal val="visible"/>
                                      </p:to>
                                    </p:set>
                                    <p:animEffect transition="in" filter="fade">
                                      <p:cBhvr>
                                        <p:cTn id="10" dur="10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91"/>
          <p:cNvSpPr txBox="1">
            <a:spLocks noGrp="1"/>
          </p:cNvSpPr>
          <p:nvPr>
            <p:ph type="subTitle" idx="1"/>
          </p:nvPr>
        </p:nvSpPr>
        <p:spPr>
          <a:xfrm>
            <a:off x="2613804" y="1587259"/>
            <a:ext cx="3916392" cy="2700069"/>
          </a:xfrm>
          <a:prstGeom prst="rect">
            <a:avLst/>
          </a:prstGeom>
          <a:noFill/>
          <a:ln>
            <a:noFill/>
          </a:ln>
        </p:spPr>
        <p:txBody>
          <a:bodyPr spcFirstLastPara="1" wrap="square" lIns="91425" tIns="91425" rIns="91425" bIns="91425" anchor="t" anchorCtr="0">
            <a:noAutofit/>
          </a:bodyPr>
          <a:lstStyle/>
          <a:p>
            <a:pPr marL="0" lvl="0" indent="0" algn="l">
              <a:buSzPts val="1100"/>
            </a:pPr>
            <a:endParaRPr lang="en-GB" sz="1300" dirty="0"/>
          </a:p>
          <a:p>
            <a:pPr marL="0" lvl="0" indent="0">
              <a:buSzPts val="1100"/>
            </a:pPr>
            <a:r>
              <a:rPr lang="en-GB" sz="1300" dirty="0"/>
              <a:t>Final Thoughts</a:t>
            </a:r>
          </a:p>
          <a:p>
            <a:pPr marL="0" lvl="0" indent="0">
              <a:buSzPts val="1100"/>
            </a:pPr>
            <a:endParaRPr sz="1300" dirty="0"/>
          </a:p>
          <a:p>
            <a:pPr marL="0" lvl="0" indent="0">
              <a:buSzPts val="1100"/>
            </a:pPr>
            <a:r>
              <a:rPr lang="en-GB" sz="1300" dirty="0"/>
              <a:t>This research highlights the complex interplay of various factors affecting sleep and underscores the potential of data-driven approaches in enhancing sleep quality. Moving forward, leveraging these insights can lead to better health outcomes and more effective management of sleep disorders.</a:t>
            </a:r>
            <a:endParaRPr sz="13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0"/>
              </a:spcAft>
              <a:buClr>
                <a:schemeClr val="dk1"/>
              </a:buClr>
              <a:buSzPts val="1100"/>
              <a:buFont typeface="Arial"/>
              <a:buNone/>
            </a:pPr>
            <a:endParaRPr sz="600" dirty="0"/>
          </a:p>
          <a:p>
            <a:pPr marL="0" lvl="0" indent="0" algn="l" rtl="0">
              <a:spcBef>
                <a:spcPts val="1200"/>
              </a:spcBef>
              <a:spcAft>
                <a:spcPts val="1200"/>
              </a:spcAft>
              <a:buClr>
                <a:schemeClr val="dk1"/>
              </a:buClr>
              <a:buSzPts val="1100"/>
              <a:buFont typeface="Arial"/>
              <a:buNone/>
            </a:pPr>
            <a:endParaRPr sz="600" dirty="0"/>
          </a:p>
        </p:txBody>
      </p:sp>
      <p:sp>
        <p:nvSpPr>
          <p:cNvPr id="724" name="Google Shape;724;p91"/>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Conclusion</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endParaRPr dirty="0"/>
          </a:p>
          <a:p>
            <a:pPr marL="0" lvl="0" indent="0" algn="ctr" rtl="0">
              <a:lnSpc>
                <a:spcPct val="100000"/>
              </a:lnSpc>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24"/>
                                        </p:tgtEl>
                                        <p:attrNameLst>
                                          <p:attrName>style.visibility</p:attrName>
                                        </p:attrNameLst>
                                      </p:cBhvr>
                                      <p:to>
                                        <p:strVal val="visible"/>
                                      </p:to>
                                    </p:set>
                                    <p:anim calcmode="lin" valueType="num">
                                      <p:cBhvr additive="base">
                                        <p:cTn id="7" dur="1000"/>
                                        <p:tgtEl>
                                          <p:spTgt spid="72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723"/>
                                        </p:tgtEl>
                                        <p:attrNameLst>
                                          <p:attrName>style.visibility</p:attrName>
                                        </p:attrNameLst>
                                      </p:cBhvr>
                                      <p:to>
                                        <p:strVal val="visible"/>
                                      </p:to>
                                    </p:set>
                                    <p:animEffect transition="in" filter="fade">
                                      <p:cBhvr>
                                        <p:cTn id="10" dur="1000"/>
                                        <p:tgtEl>
                                          <p:spTgt spid="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67"/>
          <p:cNvSpPr txBox="1">
            <a:spLocks noGrp="1"/>
          </p:cNvSpPr>
          <p:nvPr>
            <p:ph type="title"/>
          </p:nvPr>
        </p:nvSpPr>
        <p:spPr>
          <a:xfrm>
            <a:off x="2313100" y="187262"/>
            <a:ext cx="4811100" cy="84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a:t>Background</a:t>
            </a:r>
            <a:endParaRPr/>
          </a:p>
        </p:txBody>
      </p:sp>
      <p:sp>
        <p:nvSpPr>
          <p:cNvPr id="580" name="Google Shape;580;p67"/>
          <p:cNvSpPr txBox="1">
            <a:spLocks noGrp="1"/>
          </p:cNvSpPr>
          <p:nvPr>
            <p:ph type="subTitle" idx="1"/>
          </p:nvPr>
        </p:nvSpPr>
        <p:spPr>
          <a:xfrm>
            <a:off x="2313100" y="931653"/>
            <a:ext cx="5191882" cy="41108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a:t>Sleep is governed by intricate biological systems influenced by external factors like light exposure and internal mechanisms such as circadian rhythms.</a:t>
            </a:r>
            <a:endParaRPr/>
          </a:p>
          <a:p>
            <a:pPr marL="0" lvl="0" indent="0" algn="l" rtl="0">
              <a:lnSpc>
                <a:spcPct val="100000"/>
              </a:lnSpc>
              <a:spcBef>
                <a:spcPts val="0"/>
              </a:spcBef>
              <a:spcAft>
                <a:spcPts val="0"/>
              </a:spcAft>
              <a:buSzPts val="2800"/>
              <a:buNone/>
            </a:pPr>
            <a:endParaRPr sz="1400"/>
          </a:p>
          <a:p>
            <a:pPr marL="0" lvl="0" indent="0" algn="l" rtl="0">
              <a:lnSpc>
                <a:spcPct val="100000"/>
              </a:lnSpc>
              <a:spcBef>
                <a:spcPts val="0"/>
              </a:spcBef>
              <a:spcAft>
                <a:spcPts val="0"/>
              </a:spcAft>
              <a:buSzPts val="2800"/>
              <a:buNone/>
            </a:pPr>
            <a:r>
              <a:rPr lang="en-GB" sz="1400"/>
              <a:t>Categories of Influence:</a:t>
            </a:r>
            <a:endParaRPr/>
          </a:p>
          <a:p>
            <a:pPr marL="0" lvl="0" indent="0" algn="l" rtl="0">
              <a:lnSpc>
                <a:spcPct val="100000"/>
              </a:lnSpc>
              <a:spcBef>
                <a:spcPts val="0"/>
              </a:spcBef>
              <a:spcAft>
                <a:spcPts val="0"/>
              </a:spcAft>
              <a:buSzPts val="2800"/>
              <a:buNone/>
            </a:pPr>
            <a:endParaRPr sz="1400"/>
          </a:p>
          <a:p>
            <a:pPr marL="285750" lvl="0" indent="-285750" algn="l" rtl="0">
              <a:lnSpc>
                <a:spcPct val="100000"/>
              </a:lnSpc>
              <a:spcBef>
                <a:spcPts val="0"/>
              </a:spcBef>
              <a:spcAft>
                <a:spcPts val="0"/>
              </a:spcAft>
              <a:buSzPts val="2800"/>
              <a:buFont typeface="Arial"/>
              <a:buChar char="•"/>
            </a:pPr>
            <a:r>
              <a:rPr lang="en-GB" sz="1400"/>
              <a:t>Demographic Factors: Age, gender, and ethnicity influence sleep patterns and susceptibility to sleep disorders.</a:t>
            </a:r>
            <a:endParaRPr/>
          </a:p>
          <a:p>
            <a:pPr marL="285750" lvl="0" indent="-107950" algn="l" rtl="0">
              <a:lnSpc>
                <a:spcPct val="100000"/>
              </a:lnSpc>
              <a:spcBef>
                <a:spcPts val="0"/>
              </a:spcBef>
              <a:spcAft>
                <a:spcPts val="0"/>
              </a:spcAft>
              <a:buSzPts val="2800"/>
              <a:buFont typeface="Arial"/>
              <a:buNone/>
            </a:pPr>
            <a:endParaRPr sz="1400"/>
          </a:p>
          <a:p>
            <a:pPr marL="285750" lvl="0" indent="-285750" algn="l" rtl="0">
              <a:lnSpc>
                <a:spcPct val="100000"/>
              </a:lnSpc>
              <a:spcBef>
                <a:spcPts val="0"/>
              </a:spcBef>
              <a:spcAft>
                <a:spcPts val="0"/>
              </a:spcAft>
              <a:buSzPts val="2800"/>
              <a:buFont typeface="Arial"/>
              <a:buChar char="•"/>
            </a:pPr>
            <a:r>
              <a:rPr lang="en-GB" sz="1400"/>
              <a:t>Physical Health Metrics: Variables like blood pressure, heart rate, and BMI are associated with sleep quality and disorders.</a:t>
            </a:r>
            <a:endParaRPr/>
          </a:p>
          <a:p>
            <a:pPr marL="285750" lvl="0" indent="-107950" algn="l" rtl="0">
              <a:lnSpc>
                <a:spcPct val="100000"/>
              </a:lnSpc>
              <a:spcBef>
                <a:spcPts val="0"/>
              </a:spcBef>
              <a:spcAft>
                <a:spcPts val="0"/>
              </a:spcAft>
              <a:buSzPts val="2800"/>
              <a:buFont typeface="Arial"/>
              <a:buNone/>
            </a:pPr>
            <a:endParaRPr sz="1400"/>
          </a:p>
          <a:p>
            <a:pPr marL="285750" lvl="0" indent="-285750" algn="l" rtl="0">
              <a:lnSpc>
                <a:spcPct val="100000"/>
              </a:lnSpc>
              <a:spcBef>
                <a:spcPts val="0"/>
              </a:spcBef>
              <a:spcAft>
                <a:spcPts val="0"/>
              </a:spcAft>
              <a:buSzPts val="2800"/>
              <a:buFont typeface="Arial"/>
              <a:buChar char="•"/>
            </a:pPr>
            <a:r>
              <a:rPr lang="en-GB" sz="1400"/>
              <a:t>Lifestyle Factors: Physical activity, diet, stress, and occupation significantly impact sleep.</a:t>
            </a:r>
            <a:endParaRPr/>
          </a:p>
          <a:p>
            <a:pPr marL="285750" lvl="0" indent="-107950" algn="l" rtl="0">
              <a:lnSpc>
                <a:spcPct val="100000"/>
              </a:lnSpc>
              <a:spcBef>
                <a:spcPts val="0"/>
              </a:spcBef>
              <a:spcAft>
                <a:spcPts val="0"/>
              </a:spcAft>
              <a:buSzPts val="2800"/>
              <a:buFont typeface="Arial"/>
              <a:buNone/>
            </a:pPr>
            <a:endParaRPr sz="1400"/>
          </a:p>
          <a:p>
            <a:pPr marL="285750" lvl="0" indent="-285750" algn="l" rtl="0">
              <a:lnSpc>
                <a:spcPct val="100000"/>
              </a:lnSpc>
              <a:spcBef>
                <a:spcPts val="0"/>
              </a:spcBef>
              <a:spcAft>
                <a:spcPts val="0"/>
              </a:spcAft>
              <a:buSzPts val="2800"/>
              <a:buFont typeface="Arial"/>
              <a:buChar char="•"/>
            </a:pPr>
            <a:r>
              <a:rPr lang="en-GB" sz="1400"/>
              <a:t>Environmental Influences: Light, noise, and temperature affect sleep.</a:t>
            </a:r>
            <a:endParaRPr/>
          </a:p>
          <a:p>
            <a:pPr marL="285750" lvl="0" indent="-107950" algn="l" rtl="0">
              <a:lnSpc>
                <a:spcPct val="100000"/>
              </a:lnSpc>
              <a:spcBef>
                <a:spcPts val="0"/>
              </a:spcBef>
              <a:spcAft>
                <a:spcPts val="0"/>
              </a:spcAft>
              <a:buSzPts val="2800"/>
              <a:buFont typeface="Arial"/>
              <a:buNone/>
            </a:pPr>
            <a:endParaRPr sz="1400"/>
          </a:p>
          <a:p>
            <a:pPr marL="0" lvl="0" indent="0" algn="l" rtl="0">
              <a:lnSpc>
                <a:spcPct val="100000"/>
              </a:lnSpc>
              <a:spcBef>
                <a:spcPts val="0"/>
              </a:spcBef>
              <a:spcAft>
                <a:spcPts val="0"/>
              </a:spcAft>
              <a:buSzPts val="2800"/>
              <a:buNone/>
            </a:pP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Effect transition="in" filter="fade">
                                      <p:cBhvr>
                                        <p:cTn id="10" dur="10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8"/>
          <p:cNvSpPr txBox="1">
            <a:spLocks noGrp="1"/>
          </p:cNvSpPr>
          <p:nvPr>
            <p:ph type="title"/>
          </p:nvPr>
        </p:nvSpPr>
        <p:spPr>
          <a:xfrm>
            <a:off x="1476335" y="1836503"/>
            <a:ext cx="4811100" cy="84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dirty="0"/>
              <a:t>Research Question</a:t>
            </a:r>
            <a:endParaRPr dirty="0"/>
          </a:p>
        </p:txBody>
      </p:sp>
      <p:sp>
        <p:nvSpPr>
          <p:cNvPr id="586" name="Google Shape;586;p68"/>
          <p:cNvSpPr txBox="1">
            <a:spLocks noGrp="1"/>
          </p:cNvSpPr>
          <p:nvPr>
            <p:ph type="subTitle" idx="1"/>
          </p:nvPr>
        </p:nvSpPr>
        <p:spPr>
          <a:xfrm>
            <a:off x="2166449" y="2413139"/>
            <a:ext cx="4700176" cy="141924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The study aims to </a:t>
            </a:r>
            <a:r>
              <a:rPr lang="en-GB" dirty="0" err="1"/>
              <a:t>analyze</a:t>
            </a:r>
            <a:r>
              <a:rPr lang="en-GB" dirty="0"/>
              <a:t> how lifestyle factors, physical health metrics, and demographic characteristics impact sleep health, with the goal of identifying key predictors and potential risk factors for sleep disorders.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9"/>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Snippet of Dataset</a:t>
            </a:r>
            <a:endParaRPr/>
          </a:p>
        </p:txBody>
      </p:sp>
      <p:pic>
        <p:nvPicPr>
          <p:cNvPr id="592" name="Google Shape;592;p69"/>
          <p:cNvPicPr preferRelativeResize="0"/>
          <p:nvPr/>
        </p:nvPicPr>
        <p:blipFill rotWithShape="1">
          <a:blip r:embed="rId3">
            <a:alphaModFix/>
          </a:blip>
          <a:srcRect/>
          <a:stretch/>
        </p:blipFill>
        <p:spPr>
          <a:xfrm>
            <a:off x="0" y="1558925"/>
            <a:ext cx="9144000" cy="20240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anim calcmode="lin" valueType="num">
                                      <p:cBhvr additive="base">
                                        <p:cTn id="7" dur="1000"/>
                                        <p:tgtEl>
                                          <p:spTgt spid="5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0"/>
          <p:cNvSpPr txBox="1">
            <a:spLocks noGrp="1"/>
          </p:cNvSpPr>
          <p:nvPr>
            <p:ph type="subTitle" idx="1"/>
          </p:nvPr>
        </p:nvSpPr>
        <p:spPr>
          <a:xfrm>
            <a:off x="782664" y="1224366"/>
            <a:ext cx="7036232" cy="3138407"/>
          </a:xfrm>
          <a:prstGeom prst="rect">
            <a:avLst/>
          </a:prstGeom>
          <a:noFill/>
          <a:ln>
            <a:noFill/>
          </a:ln>
        </p:spPr>
        <p:txBody>
          <a:bodyPr spcFirstLastPara="1" wrap="square" lIns="91425" tIns="91425" rIns="91425" bIns="91425" anchor="t" anchorCtr="0">
            <a:noAutofit/>
          </a:bodyPr>
          <a:lstStyle/>
          <a:p>
            <a:pPr marL="0" indent="0" algn="l">
              <a:buSzPts val="1100"/>
            </a:pPr>
            <a:r>
              <a:rPr lang="en-GB" sz="1400" dirty="0"/>
              <a:t>Participant Demographics:</a:t>
            </a:r>
          </a:p>
          <a:p>
            <a:pPr marL="0" indent="0" algn="l">
              <a:buSzPts val="1100"/>
            </a:pPr>
            <a:endParaRPr sz="1400" dirty="0"/>
          </a:p>
          <a:p>
            <a:pPr marL="285750" indent="-285750" algn="l">
              <a:buSzPts val="1100"/>
              <a:buFont typeface="Arial" panose="020B0604020202020204" pitchFamily="34" charset="0"/>
              <a:buChar char="•"/>
            </a:pPr>
            <a:r>
              <a:rPr lang="en-GB" sz="1400" b="1" dirty="0"/>
              <a:t>Gender Distribution and Age Range: </a:t>
            </a:r>
            <a:r>
              <a:rPr lang="en-GB" sz="1400" dirty="0"/>
              <a:t>Participants are aged between 27 and 59 years. </a:t>
            </a:r>
          </a:p>
          <a:p>
            <a:pPr marL="0" indent="0" algn="l">
              <a:buSzPts val="1100"/>
            </a:pPr>
            <a:endParaRPr sz="1400" dirty="0"/>
          </a:p>
          <a:p>
            <a:pPr marL="0" indent="0" algn="l">
              <a:buSzPts val="1100"/>
            </a:pPr>
            <a:endParaRPr lang="en-GB" sz="1400" dirty="0"/>
          </a:p>
          <a:p>
            <a:pPr marL="0" indent="0" algn="l">
              <a:buSzPts val="1100"/>
            </a:pPr>
            <a:r>
              <a:rPr lang="en-GB" sz="1400" dirty="0"/>
              <a:t>Collected Health Indicators:</a:t>
            </a:r>
          </a:p>
          <a:p>
            <a:pPr marL="0" indent="0" algn="l">
              <a:buSzPts val="1100"/>
            </a:pPr>
            <a:endParaRPr sz="1400" dirty="0"/>
          </a:p>
          <a:p>
            <a:pPr marL="285750" indent="-285750" algn="l">
              <a:buSzPts val="1100"/>
              <a:buFont typeface="Arial" panose="020B0604020202020204" pitchFamily="34" charset="0"/>
              <a:buChar char="•"/>
            </a:pPr>
            <a:r>
              <a:rPr lang="en-GB" sz="1400" b="1" dirty="0"/>
              <a:t>Occupations: </a:t>
            </a:r>
            <a:r>
              <a:rPr lang="en-GB" sz="1400" dirty="0"/>
              <a:t>A diverse range of occupations is represented, such as Software Engineers, Doctors, and Sales Representatives.</a:t>
            </a:r>
            <a:endParaRPr sz="1400" dirty="0"/>
          </a:p>
          <a:p>
            <a:pPr marL="285750" indent="-285750" algn="l">
              <a:buSzPts val="1100"/>
              <a:buFont typeface="Arial" panose="020B0604020202020204" pitchFamily="34" charset="0"/>
              <a:buChar char="•"/>
            </a:pPr>
            <a:r>
              <a:rPr lang="en-GB" sz="1400" b="1" dirty="0"/>
              <a:t>Sleep Duration:</a:t>
            </a:r>
            <a:r>
              <a:rPr lang="en-GB" sz="1400" dirty="0"/>
              <a:t> The average sleep duration is approximately 7.13 hours, with a standard deviation of 0.80 hours.</a:t>
            </a:r>
            <a:endParaRPr sz="1400" dirty="0"/>
          </a:p>
          <a:p>
            <a:pPr marL="285750" indent="-285750" algn="l">
              <a:buSzPts val="1100"/>
              <a:buFont typeface="Arial" panose="020B0604020202020204" pitchFamily="34" charset="0"/>
              <a:buChar char="•"/>
            </a:pPr>
            <a:r>
              <a:rPr lang="en-GB" sz="1400" b="1" dirty="0"/>
              <a:t>Quality of Sleep: </a:t>
            </a:r>
            <a:r>
              <a:rPr lang="en-GB" sz="1400" dirty="0"/>
              <a:t>On a scale from 4 to 9, the average quality of sleep score is 7.31.</a:t>
            </a:r>
            <a:endParaRPr sz="1400" dirty="0"/>
          </a:p>
          <a:p>
            <a:pPr marL="285750" indent="-285750" algn="l">
              <a:buSzPts val="1100"/>
              <a:buFont typeface="Arial" panose="020B0604020202020204" pitchFamily="34" charset="0"/>
              <a:buChar char="•"/>
            </a:pPr>
            <a:r>
              <a:rPr lang="en-GB" sz="1400" b="1" dirty="0"/>
              <a:t>Physical Activity Level: </a:t>
            </a:r>
            <a:r>
              <a:rPr lang="en-GB" sz="1400" dirty="0"/>
              <a:t>Levels range from 30 to 90, with an average of 59.17, suggesting a moderately active group.</a:t>
            </a:r>
            <a:endParaRPr sz="14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598" name="Google Shape;598;p70"/>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dirty="0"/>
              <a:t>Overview of Dataset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98"/>
                                        </p:tgtEl>
                                        <p:attrNameLst>
                                          <p:attrName>style.visibility</p:attrName>
                                        </p:attrNameLst>
                                      </p:cBhvr>
                                      <p:to>
                                        <p:strVal val="visible"/>
                                      </p:to>
                                    </p:set>
                                    <p:anim calcmode="lin" valueType="num">
                                      <p:cBhvr additive="base">
                                        <p:cTn id="7" dur="1000"/>
                                        <p:tgtEl>
                                          <p:spTgt spid="5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97"/>
                                        </p:tgtEl>
                                        <p:attrNameLst>
                                          <p:attrName>style.visibility</p:attrName>
                                        </p:attrNameLst>
                                      </p:cBhvr>
                                      <p:to>
                                        <p:strVal val="visible"/>
                                      </p:to>
                                    </p:set>
                                    <p:animEffect transition="in" filter="fade">
                                      <p:cBhvr>
                                        <p:cTn id="10" dur="1000"/>
                                        <p:tgtEl>
                                          <p:spTgt spid="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1"/>
          <p:cNvSpPr txBox="1">
            <a:spLocks noGrp="1"/>
          </p:cNvSpPr>
          <p:nvPr>
            <p:ph type="subTitle" idx="1"/>
          </p:nvPr>
        </p:nvSpPr>
        <p:spPr>
          <a:xfrm>
            <a:off x="1666068" y="1251130"/>
            <a:ext cx="6059838" cy="3041901"/>
          </a:xfrm>
          <a:prstGeom prst="rect">
            <a:avLst/>
          </a:prstGeom>
          <a:noFill/>
          <a:ln>
            <a:noFill/>
          </a:ln>
        </p:spPr>
        <p:txBody>
          <a:bodyPr spcFirstLastPara="1" wrap="square" lIns="91425" tIns="91425" rIns="91425" bIns="91425" anchor="t" anchorCtr="0">
            <a:noAutofit/>
          </a:bodyPr>
          <a:lstStyle/>
          <a:p>
            <a:pPr marL="285750" indent="-285750" algn="l">
              <a:buSzPts val="1100"/>
              <a:buFont typeface="Arial" panose="020B0604020202020204" pitchFamily="34" charset="0"/>
              <a:buChar char="•"/>
            </a:pPr>
            <a:endParaRPr lang="en-GB" sz="1400" b="1" dirty="0"/>
          </a:p>
          <a:p>
            <a:pPr marL="285750" indent="-285750" algn="l">
              <a:buSzPts val="1100"/>
              <a:buFont typeface="Arial" panose="020B0604020202020204" pitchFamily="34" charset="0"/>
              <a:buChar char="•"/>
            </a:pPr>
            <a:r>
              <a:rPr lang="en-GB" sz="1400" b="1" dirty="0"/>
              <a:t>Stress Level: </a:t>
            </a:r>
            <a:r>
              <a:rPr lang="en-GB" sz="1400" dirty="0"/>
              <a:t>Averages at 5.39 out of a maximum of 8, indicating a moderate level of stress across participants.</a:t>
            </a:r>
          </a:p>
          <a:p>
            <a:pPr marL="285750" indent="-285750" algn="l">
              <a:buSzPts val="1100"/>
              <a:buFont typeface="Arial" panose="020B0604020202020204" pitchFamily="34" charset="0"/>
              <a:buChar char="•"/>
            </a:pPr>
            <a:endParaRPr sz="1400" dirty="0"/>
          </a:p>
          <a:p>
            <a:pPr marL="285750" indent="-285750" algn="l">
              <a:buSzPts val="1100"/>
              <a:buFont typeface="Arial" panose="020B0604020202020204" pitchFamily="34" charset="0"/>
              <a:buChar char="•"/>
            </a:pPr>
            <a:r>
              <a:rPr lang="en-GB" sz="1400" b="1" dirty="0"/>
              <a:t>BMI Categories:</a:t>
            </a:r>
            <a:r>
              <a:rPr lang="en-GB" sz="1400" dirty="0"/>
              <a:t> Includes categories like Normal, Overweight, and Obese, affecting sleep duration and quality.</a:t>
            </a:r>
          </a:p>
          <a:p>
            <a:pPr marL="285750" indent="-285750" algn="l">
              <a:buSzPts val="1100"/>
              <a:buFont typeface="Arial" panose="020B0604020202020204" pitchFamily="34" charset="0"/>
              <a:buChar char="•"/>
            </a:pPr>
            <a:endParaRPr sz="1400" dirty="0"/>
          </a:p>
          <a:p>
            <a:pPr marL="285750" indent="-285750" algn="l">
              <a:buSzPts val="1100"/>
              <a:buFont typeface="Arial" panose="020B0604020202020204" pitchFamily="34" charset="0"/>
              <a:buChar char="•"/>
            </a:pPr>
            <a:r>
              <a:rPr lang="en-GB" sz="1400" b="1" dirty="0"/>
              <a:t>Blood Pressure and Heart Rate</a:t>
            </a:r>
            <a:r>
              <a:rPr lang="en-GB" sz="1400" dirty="0"/>
              <a:t>: Includes various readings; average heart rate is about 70 beats per minute.</a:t>
            </a:r>
          </a:p>
          <a:p>
            <a:pPr marL="285750" indent="-285750" algn="l">
              <a:buSzPts val="1100"/>
              <a:buFont typeface="Arial" panose="020B0604020202020204" pitchFamily="34" charset="0"/>
              <a:buChar char="•"/>
            </a:pPr>
            <a:endParaRPr sz="1400" dirty="0"/>
          </a:p>
          <a:p>
            <a:pPr marL="285750" indent="-285750" algn="l">
              <a:buSzPts val="1100"/>
              <a:buFont typeface="Arial" panose="020B0604020202020204" pitchFamily="34" charset="0"/>
              <a:buChar char="•"/>
            </a:pPr>
            <a:r>
              <a:rPr lang="en-GB" sz="1400" b="1" dirty="0"/>
              <a:t>Daily Steps: </a:t>
            </a:r>
            <a:r>
              <a:rPr lang="en-GB" sz="1400" dirty="0"/>
              <a:t>Participants take between 3,000 and 10,000 steps daily, averaging 6,817 steps.</a:t>
            </a:r>
            <a:endParaRPr sz="14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04" name="Google Shape;604;p71"/>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dirty="0"/>
              <a:t>Overview of Dataset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04"/>
                                        </p:tgtEl>
                                        <p:attrNameLst>
                                          <p:attrName>style.visibility</p:attrName>
                                        </p:attrNameLst>
                                      </p:cBhvr>
                                      <p:to>
                                        <p:strVal val="visible"/>
                                      </p:to>
                                    </p:set>
                                    <p:anim calcmode="lin" valueType="num">
                                      <p:cBhvr additive="base">
                                        <p:cTn id="7" dur="1000"/>
                                        <p:tgtEl>
                                          <p:spTgt spid="60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03"/>
                                        </p:tgtEl>
                                        <p:attrNameLst>
                                          <p:attrName>style.visibility</p:attrName>
                                        </p:attrNameLst>
                                      </p:cBhvr>
                                      <p:to>
                                        <p:strVal val="visible"/>
                                      </p:to>
                                    </p:set>
                                    <p:animEffect transition="in" filter="fade">
                                      <p:cBhvr>
                                        <p:cTn id="10" dur="1000"/>
                                        <p:tgtEl>
                                          <p:spTgt spid="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72"/>
          <p:cNvSpPr txBox="1">
            <a:spLocks noGrp="1"/>
          </p:cNvSpPr>
          <p:nvPr>
            <p:ph type="subTitle" idx="1"/>
          </p:nvPr>
        </p:nvSpPr>
        <p:spPr>
          <a:xfrm>
            <a:off x="532875" y="1251130"/>
            <a:ext cx="8124600" cy="3730200"/>
          </a:xfrm>
          <a:prstGeom prst="rect">
            <a:avLst/>
          </a:prstGeom>
          <a:noFill/>
          <a:ln>
            <a:noFill/>
          </a:ln>
        </p:spPr>
        <p:txBody>
          <a:bodyPr spcFirstLastPara="1" wrap="square" lIns="91425" tIns="91425" rIns="91425" bIns="91425" anchor="t" anchorCtr="0">
            <a:noAutofit/>
          </a:bodyPr>
          <a:lstStyle/>
          <a:p>
            <a:pPr marL="0" lvl="0" indent="0" algn="l">
              <a:buSzPts val="1100"/>
            </a:pPr>
            <a:r>
              <a:rPr lang="en-GB" sz="1400" b="1" dirty="0"/>
              <a:t>Data Collection and Preparation</a:t>
            </a:r>
            <a:endParaRPr sz="1400" b="1" dirty="0"/>
          </a:p>
          <a:p>
            <a:pPr marL="285750" lvl="0" indent="-285750" algn="l">
              <a:buSzPts val="1100"/>
              <a:buFont typeface="Arial" panose="020B0604020202020204" pitchFamily="34" charset="0"/>
              <a:buChar char="•"/>
            </a:pPr>
            <a:r>
              <a:rPr lang="en-GB" sz="1400" b="1" dirty="0"/>
              <a:t>Data Imputation:</a:t>
            </a:r>
            <a:endParaRPr sz="1400" b="1" dirty="0"/>
          </a:p>
          <a:p>
            <a:pPr marL="342900" lvl="0" indent="-342900" algn="l">
              <a:buSzPts val="1100"/>
              <a:buFont typeface="+mj-lt"/>
              <a:buAutoNum type="arabicPeriod"/>
            </a:pPr>
            <a:r>
              <a:rPr lang="en-GB" sz="1400" dirty="0"/>
              <a:t>Missing data in numeric columns ('Age', 'Sleep Duration', etc.) was handled using KNN Imputation with 5 nearest </a:t>
            </a:r>
            <a:r>
              <a:rPr lang="en-GB" sz="1400" dirty="0" err="1"/>
              <a:t>neighbors</a:t>
            </a:r>
            <a:r>
              <a:rPr lang="en-GB" sz="1400" dirty="0"/>
              <a:t> to estimate missing values.</a:t>
            </a:r>
            <a:endParaRPr sz="1400" dirty="0"/>
          </a:p>
          <a:p>
            <a:pPr marL="342900" lvl="0" indent="-342900" algn="l">
              <a:buSzPts val="1100"/>
              <a:buFont typeface="+mj-lt"/>
              <a:buAutoNum type="arabicPeriod"/>
            </a:pPr>
            <a:r>
              <a:rPr lang="en-GB" sz="1400" dirty="0"/>
              <a:t>Data Encoding:</a:t>
            </a:r>
            <a:endParaRPr sz="1400" dirty="0"/>
          </a:p>
          <a:p>
            <a:pPr marL="342900" lvl="0" indent="-342900" algn="l">
              <a:buSzPts val="1100"/>
              <a:buFont typeface="+mj-lt"/>
              <a:buAutoNum type="arabicPeriod"/>
            </a:pPr>
            <a:r>
              <a:rPr lang="en-GB" sz="1400" dirty="0"/>
              <a:t>Nominal variables ('Occupation', 'Sleep Disorder') were transformed using One-Hot Encoding to facilitate their inclusion in regression models.</a:t>
            </a:r>
            <a:endParaRPr sz="1400" dirty="0"/>
          </a:p>
          <a:p>
            <a:pPr marL="342900" lvl="0" indent="-342900" algn="l">
              <a:buSzPts val="1100"/>
              <a:buFont typeface="+mj-lt"/>
              <a:buAutoNum type="arabicPeriod"/>
            </a:pPr>
            <a:r>
              <a:rPr lang="en-GB" sz="1400" dirty="0"/>
              <a:t>'Gender' was encoded as a binary variable.</a:t>
            </a:r>
            <a:endParaRPr sz="1400" dirty="0"/>
          </a:p>
          <a:p>
            <a:pPr marL="342900" lvl="0" indent="-342900" algn="l">
              <a:buSzPts val="1100"/>
              <a:buFont typeface="+mj-lt"/>
              <a:buAutoNum type="arabicPeriod"/>
            </a:pPr>
            <a:r>
              <a:rPr lang="en-GB" sz="1400" dirty="0"/>
              <a:t>'BMI Category' was converted into dummy variables.</a:t>
            </a:r>
            <a:endParaRPr sz="1400" dirty="0"/>
          </a:p>
          <a:p>
            <a:pPr marL="342900" lvl="0" indent="-342900" algn="l">
              <a:buSzPts val="1100"/>
              <a:buFont typeface="+mj-lt"/>
              <a:buAutoNum type="arabicPeriod"/>
            </a:pPr>
            <a:r>
              <a:rPr lang="en-GB" sz="1400" dirty="0"/>
              <a:t>'Blood Pressure' was split into 'Systolic BP' and 'Diastolic BP’.</a:t>
            </a:r>
          </a:p>
          <a:p>
            <a:pPr marL="0" lvl="0" indent="0" algn="l">
              <a:buSzPts val="1100"/>
            </a:pPr>
            <a:endParaRPr sz="1400" dirty="0"/>
          </a:p>
          <a:p>
            <a:pPr marL="285750" lvl="0" indent="-285750" algn="l">
              <a:buSzPts val="1100"/>
              <a:buFont typeface="Arial" panose="020B0604020202020204" pitchFamily="34" charset="0"/>
              <a:buChar char="•"/>
            </a:pPr>
            <a:r>
              <a:rPr lang="en-GB" sz="1400" b="1" dirty="0"/>
              <a:t>Data Normalization:</a:t>
            </a:r>
            <a:endParaRPr sz="1400" b="1" dirty="0"/>
          </a:p>
          <a:p>
            <a:pPr marL="342900" lvl="0" indent="-342900" algn="l">
              <a:buSzPts val="1100"/>
              <a:buFont typeface="+mj-lt"/>
              <a:buAutoNum type="arabicPeriod"/>
            </a:pPr>
            <a:r>
              <a:rPr lang="en-GB" sz="1400" dirty="0"/>
              <a:t>Numeric columns were scaled using Standard Scaler to normalize data, which aids in model performance, especially for distance-based models and neural networks.</a:t>
            </a:r>
            <a:endParaRPr sz="14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Clr>
                <a:schemeClr val="dk1"/>
              </a:buClr>
              <a:buSzPts val="1100"/>
              <a:buFont typeface="Arial"/>
              <a:buNone/>
            </a:pPr>
            <a:endParaRPr dirty="0"/>
          </a:p>
        </p:txBody>
      </p:sp>
      <p:sp>
        <p:nvSpPr>
          <p:cNvPr id="610" name="Google Shape;610;p72"/>
          <p:cNvSpPr txBox="1">
            <a:spLocks noGrp="1"/>
          </p:cNvSpPr>
          <p:nvPr>
            <p:ph type="title" idx="2"/>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dirty="0"/>
              <a:t>Methodology Overview</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10"/>
                                        </p:tgtEl>
                                        <p:attrNameLst>
                                          <p:attrName>style.visibility</p:attrName>
                                        </p:attrNameLst>
                                      </p:cBhvr>
                                      <p:to>
                                        <p:strVal val="visible"/>
                                      </p:to>
                                    </p:set>
                                    <p:anim calcmode="lin" valueType="num">
                                      <p:cBhvr additive="base">
                                        <p:cTn id="7" dur="1000"/>
                                        <p:tgtEl>
                                          <p:spTgt spid="61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609"/>
                                        </p:tgtEl>
                                        <p:attrNameLst>
                                          <p:attrName>style.visibility</p:attrName>
                                        </p:attrNameLst>
                                      </p:cBhvr>
                                      <p:to>
                                        <p:strVal val="visible"/>
                                      </p:to>
                                    </p:set>
                                    <p:animEffect transition="in" filter="fade">
                                      <p:cBhvr>
                                        <p:cTn id="10" dur="10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3893</Words>
  <Application>Microsoft Macintosh PowerPoint</Application>
  <PresentationFormat>On-screen Show (16:9)</PresentationFormat>
  <Paragraphs>598</Paragraphs>
  <Slides>38</Slides>
  <Notes>38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38</vt:i4>
      </vt:variant>
    </vt:vector>
  </HeadingPairs>
  <TitlesOfParts>
    <vt:vector size="43" baseType="lpstr">
      <vt:lpstr>Karla</vt:lpstr>
      <vt:lpstr>DM Serif Display</vt:lpstr>
      <vt:lpstr>Arial</vt:lpstr>
      <vt:lpstr>Simple Light</vt:lpstr>
      <vt:lpstr>Minimalist Hepatitis Clinical Case by Slidesgo</vt:lpstr>
      <vt:lpstr>Lifestyle Impact on Sleep Health</vt:lpstr>
      <vt:lpstr>Contents</vt:lpstr>
      <vt:lpstr>Introduction</vt:lpstr>
      <vt:lpstr>Background</vt:lpstr>
      <vt:lpstr>Research Question</vt:lpstr>
      <vt:lpstr>Snippet of Dataset</vt:lpstr>
      <vt:lpstr>Overview of Dataset</vt:lpstr>
      <vt:lpstr>Overview of Dataset</vt:lpstr>
      <vt:lpstr>Methodology Overview</vt:lpstr>
      <vt:lpstr>Methodology Overview</vt:lpstr>
      <vt:lpstr>Methodology Overview</vt:lpstr>
      <vt:lpstr>Predictive modeling techniques</vt:lpstr>
      <vt:lpstr>Predictive modeling techniques</vt:lpstr>
      <vt:lpstr>Demographic Characteristics Impact on Sleep   </vt:lpstr>
      <vt:lpstr>Demographic Characteristics Impact on Sleep  </vt:lpstr>
      <vt:lpstr> Physical Health Metrics Analysis   </vt:lpstr>
      <vt:lpstr> Physical Health Metrics Analysis   </vt:lpstr>
      <vt:lpstr>Lifestyle factors  </vt:lpstr>
      <vt:lpstr>Lifestyle factors  </vt:lpstr>
      <vt:lpstr>Key Predictors of Sleep Health  </vt:lpstr>
      <vt:lpstr>Key Predictors of Sleep Health  </vt:lpstr>
      <vt:lpstr>Key Predictors of Sleep Health   Summary  </vt:lpstr>
      <vt:lpstr> Random Forest, SVM, and Neural Network Models    </vt:lpstr>
      <vt:lpstr> Random Forest, SVM, and Neural Network Models    </vt:lpstr>
      <vt:lpstr> Random Forest, SVM, and Neural Network Models    </vt:lpstr>
      <vt:lpstr> Model Comparisons - MSE and R² Scores    </vt:lpstr>
      <vt:lpstr>Visualization of Model Performances      </vt:lpstr>
      <vt:lpstr>Visualization of Model Performances      </vt:lpstr>
      <vt:lpstr>Visualization of Model Performances      </vt:lpstr>
      <vt:lpstr>Understanding Units in Context      </vt:lpstr>
      <vt:lpstr>Understanding Units in Context      </vt:lpstr>
      <vt:lpstr> Interpretation of Statistical Data Key Coefficients and Their Interpretations       </vt:lpstr>
      <vt:lpstr> Interpretation of Statistical Data Key Coefficients and Their Interpretations      </vt:lpstr>
      <vt:lpstr> Interpretation of Statistical Data Summary      </vt:lpstr>
      <vt:lpstr>Business Implications      </vt:lpstr>
      <vt:lpstr>Conclusion - Summary of Findings        </vt:lpstr>
      <vt:lpstr>Conclusion - Recommendations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Impact on Sleep Health</dc:title>
  <cp:lastModifiedBy>Sadhika Varakala</cp:lastModifiedBy>
  <cp:revision>3</cp:revision>
  <dcterms:modified xsi:type="dcterms:W3CDTF">2024-04-23T00:44:14Z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2024-04-22T23:05:58Z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7f85bb23-aa82-410d-aeec-b5398f5b8f44</vt:lpwstr>
  </property>
  <property fmtid="{D5CDD505-2E9C-101B-9397-08002B2CF9AE}" pid="8" name="MSIP_Label_a73fd474-4f3c-44ed-88fb-5cc4bd2471bf_ContentBits">
    <vt:lpwstr>0</vt:lpwstr>
  </property>
</Properties>
</file>