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Layouts/slideLayout8.xml" ContentType="application/vnd.openxmlformats-officedocument.presentationml.slideLayout+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customXml/itemProps2.xml" ContentType="application/vnd.openxmlformats-officedocument.customXml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19"/>
  </p:notesMasterIdLst>
  <p:handoutMasterIdLst>
    <p:handoutMasterId r:id="rId20"/>
  </p:handoutMasterIdLst>
  <p:sldIdLst>
    <p:sldId id="256" r:id="rId5"/>
    <p:sldId id="257" r:id="rId6"/>
    <p:sldId id="260" r:id="rId7"/>
    <p:sldId id="258" r:id="rId8"/>
    <p:sldId id="261" r:id="rId9"/>
    <p:sldId id="262" r:id="rId10"/>
    <p:sldId id="283" r:id="rId11"/>
    <p:sldId id="264" r:id="rId12"/>
    <p:sldId id="266" r:id="rId13"/>
    <p:sldId id="284" r:id="rId14"/>
    <p:sldId id="267" r:id="rId15"/>
    <p:sldId id="269" r:id="rId16"/>
    <p:sldId id="268" r:id="rId17"/>
    <p:sldId id="285"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FF5050"/>
    <a:srgbClr val="FF0066"/>
    <a:srgbClr val="FF3300"/>
    <a:srgbClr val="103350"/>
    <a:srgbClr val="0C4360"/>
    <a:srgbClr val="1B6872"/>
    <a:srgbClr val="63B7C6"/>
    <a:srgbClr val="002136"/>
    <a:srgbClr val="0C75AC"/>
    <a:srgbClr val="00243A"/>
  </p:clrMru>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snapVertSplitter="1" vertBarState="minimized" horzBarState="maximized">
    <p:restoredLeft sz="34592" autoAdjust="0"/>
    <p:restoredTop sz="86432" autoAdjust="0"/>
  </p:normalViewPr>
  <p:slideViewPr>
    <p:cSldViewPr snapToGrid="0">
      <p:cViewPr>
        <p:scale>
          <a:sx n="100" d="100"/>
          <a:sy n="100" d="100"/>
        </p:scale>
        <p:origin x="-6" y="-78"/>
      </p:cViewPr>
      <p:guideLst>
        <p:guide orient="horz" pos="2160"/>
        <p:guide pos="3840"/>
      </p:guideLst>
    </p:cSldViewPr>
  </p:slideViewPr>
  <p:outlineViewPr>
    <p:cViewPr>
      <p:scale>
        <a:sx n="33" d="100"/>
        <a:sy n="33" d="100"/>
      </p:scale>
      <p:origin x="264" y="77910"/>
    </p:cViewPr>
  </p:outlin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 xmlns:a16="http://schemas.microsoft.com/office/drawing/2014/main" id="{E62FF6B6-4F8A-40F7-B5F4-FC3996824D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 xmlns:a16="http://schemas.microsoft.com/office/drawing/2014/main" id="{8910A999-F365-48DF-976A-0517FE045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CA5457B-CDAE-4DEB-AEC8-C82DE2312E37}" type="datetimeFigureOut">
              <a:rPr lang="en-US" smtClean="0"/>
              <a:pPr/>
              <a:t>6/17/2019</a:t>
            </a:fld>
            <a:endParaRPr lang="en-US" dirty="0"/>
          </a:p>
        </p:txBody>
      </p:sp>
      <p:sp>
        <p:nvSpPr>
          <p:cNvPr id="4" name="Footer Placeholder 3">
            <a:extLst>
              <a:ext uri="{FF2B5EF4-FFF2-40B4-BE49-F238E27FC236}">
                <a16:creationId xmlns="" xmlns:a16="http://schemas.microsoft.com/office/drawing/2014/main" id="{F8735C90-ADBF-4B9E-BE88-E1C8F83EB4D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 xmlns:a16="http://schemas.microsoft.com/office/drawing/2014/main" id="{82506A01-6D0A-45EF-A584-05A3361D66F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831430A-4AA4-45C8-AC23-CD6B61C41A4C}" type="slidenum">
              <a:rPr lang="en-US" smtClean="0"/>
              <a:pPr/>
              <a:t>‹#›</a:t>
            </a:fld>
            <a:endParaRPr lang="en-US" dirty="0"/>
          </a:p>
        </p:txBody>
      </p:sp>
    </p:spTree>
    <p:extLst>
      <p:ext uri="{BB962C8B-B14F-4D97-AF65-F5344CB8AC3E}">
        <p14:creationId xmlns="" xmlns:p14="http://schemas.microsoft.com/office/powerpoint/2010/main" val="10599009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0B78EA-28CE-41D8-9043-90E391E5F567}" type="datetimeFigureOut">
              <a:rPr lang="en-US" noProof="0" smtClean="0"/>
              <a:pPr/>
              <a:t>6/17/2019</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34D747-9380-41EE-9946-EC9EC0CA5D1E}" type="slidenum">
              <a:rPr lang="en-US" noProof="0" smtClean="0"/>
              <a:pPr/>
              <a:t>‹#›</a:t>
            </a:fld>
            <a:endParaRPr lang="en-US" noProof="0" dirty="0"/>
          </a:p>
        </p:txBody>
      </p:sp>
    </p:spTree>
    <p:extLst>
      <p:ext uri="{BB962C8B-B14F-4D97-AF65-F5344CB8AC3E}">
        <p14:creationId xmlns="" xmlns:p14="http://schemas.microsoft.com/office/powerpoint/2010/main" val="38277271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1" name="Rectangle 20">
            <a:extLst>
              <a:ext uri="{FF2B5EF4-FFF2-40B4-BE49-F238E27FC236}">
                <a16:creationId xmlns=""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7" name="Group 6">
            <a:extLst>
              <a:ext uri="{FF2B5EF4-FFF2-40B4-BE49-F238E27FC236}">
                <a16:creationId xmlns="" xmlns:a16="http://schemas.microsoft.com/office/drawing/2014/main" id="{4CA15AFD-4983-47DD-9ED0-D3B27E5A096F}"/>
              </a:ext>
            </a:extLst>
          </p:cNvPr>
          <p:cNvGrpSpPr/>
          <p:nvPr userDrawn="1"/>
        </p:nvGrpSpPr>
        <p:grpSpPr>
          <a:xfrm>
            <a:off x="-1604709" y="-3756"/>
            <a:ext cx="13796710" cy="6861756"/>
            <a:chOff x="-1604709" y="-3756"/>
            <a:chExt cx="13796710" cy="6861756"/>
          </a:xfrm>
        </p:grpSpPr>
        <p:grpSp>
          <p:nvGrpSpPr>
            <p:cNvPr id="8" name="Group 7">
              <a:extLst>
                <a:ext uri="{FF2B5EF4-FFF2-40B4-BE49-F238E27FC236}">
                  <a16:creationId xmlns="" xmlns:a16="http://schemas.microsoft.com/office/drawing/2014/main" id="{2222D5E2-E9B4-4180-98B8-4E514C9ADB28}"/>
                </a:ext>
              </a:extLst>
            </p:cNvPr>
            <p:cNvGrpSpPr/>
            <p:nvPr/>
          </p:nvGrpSpPr>
          <p:grpSpPr>
            <a:xfrm>
              <a:off x="-16298" y="0"/>
              <a:ext cx="12208299" cy="6858000"/>
              <a:chOff x="-16298" y="0"/>
              <a:chExt cx="12208299" cy="6858000"/>
            </a:xfrm>
          </p:grpSpPr>
          <p:sp>
            <p:nvSpPr>
              <p:cNvPr id="15" name="Freeform: Shape 14">
                <a:extLst>
                  <a:ext uri="{FF2B5EF4-FFF2-40B4-BE49-F238E27FC236}">
                    <a16:creationId xmlns=""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ight Triangle 16">
                <a:extLst>
                  <a:ext uri="{FF2B5EF4-FFF2-40B4-BE49-F238E27FC236}">
                    <a16:creationId xmlns="" xmlns:a16="http://schemas.microsoft.com/office/drawing/2014/main" id="{8DCD5806-2A2F-4ABF-8057-245681C498E6}"/>
                  </a:ext>
                </a:extLst>
              </p:cNvPr>
              <p:cNvSpPr/>
              <p:nvPr/>
            </p:nvSpPr>
            <p:spPr>
              <a:xfrm rot="16200000" flipH="1" flipV="1">
                <a:off x="24625" y="-4746"/>
                <a:ext cx="2819399" cy="2828891"/>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 xmlns:a16="http://schemas.microsoft.com/office/drawing/2014/main" id="{3A93038F-E9E4-4FFD-B3DF-28DB7C2C1490}"/>
                  </a:ext>
                </a:extLst>
              </p:cNvPr>
              <p:cNvSpPr/>
              <p:nvPr/>
            </p:nvSpPr>
            <p:spPr>
              <a:xfrm rot="16200000" flipH="1" flipV="1">
                <a:off x="4418" y="-4422"/>
                <a:ext cx="2627088" cy="263593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 xmlns:a16="http://schemas.microsoft.com/office/drawing/2014/main" id="{5DEA1E02-BBD0-4AE3-AF22-433B90272178}"/>
                  </a:ext>
                </a:extLst>
              </p:cNvPr>
              <p:cNvSpPr/>
              <p:nvPr/>
            </p:nvSpPr>
            <p:spPr>
              <a:xfrm rot="16200000" flipH="1" flipV="1">
                <a:off x="-12263" y="-4034"/>
                <a:ext cx="2397087" cy="2405158"/>
              </a:xfrm>
              <a:prstGeom prst="rtTriangle">
                <a:avLst/>
              </a:prstGeom>
              <a:solidFill>
                <a:schemeClr val="accent2">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9" name="Freeform: Shape 12">
              <a:extLst>
                <a:ext uri="{FF2B5EF4-FFF2-40B4-BE49-F238E27FC236}">
                  <a16:creationId xmlns="" xmlns:a16="http://schemas.microsoft.com/office/drawing/2014/main" id="{E3AAB79D-382D-4A95-965E-526B6A681DA7}"/>
                </a:ext>
              </a:extLst>
            </p:cNvPr>
            <p:cNvSpPr/>
            <p:nvPr/>
          </p:nvSpPr>
          <p:spPr>
            <a:xfrm rot="18900000" flipH="1">
              <a:off x="-1604709" y="1397837"/>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 xmlns:a16="http://schemas.microsoft.com/office/drawing/2014/main" id="{C0A22127-2B4A-4B15-B0A9-F019A30347A1}"/>
                </a:ext>
              </a:extLst>
            </p:cNvPr>
            <p:cNvSpPr/>
            <p:nvPr/>
          </p:nvSpPr>
          <p:spPr>
            <a:xfrm rot="18900000">
              <a:off x="-861777" y="-3756"/>
              <a:ext cx="2676646" cy="1356876"/>
            </a:xfrm>
            <a:custGeom>
              <a:avLst/>
              <a:gdLst>
                <a:gd name="connsiteX0" fmla="*/ 1319770 w 2676646"/>
                <a:gd name="connsiteY0" fmla="*/ 0 h 1356876"/>
                <a:gd name="connsiteX1" fmla="*/ 2676646 w 2676646"/>
                <a:gd name="connsiteY1" fmla="*/ 1356876 h 1356876"/>
                <a:gd name="connsiteX2" fmla="*/ 0 w 2676646"/>
                <a:gd name="connsiteY2" fmla="*/ 1356876 h 1356876"/>
                <a:gd name="connsiteX3" fmla="*/ 0 w 2676646"/>
                <a:gd name="connsiteY3" fmla="*/ 1319770 h 1356876"/>
              </a:gdLst>
              <a:ahLst/>
              <a:cxnLst>
                <a:cxn ang="0">
                  <a:pos x="connsiteX0" y="connsiteY0"/>
                </a:cxn>
                <a:cxn ang="0">
                  <a:pos x="connsiteX1" y="connsiteY1"/>
                </a:cxn>
                <a:cxn ang="0">
                  <a:pos x="connsiteX2" y="connsiteY2"/>
                </a:cxn>
                <a:cxn ang="0">
                  <a:pos x="connsiteX3" y="connsiteY3"/>
                </a:cxn>
              </a:cxnLst>
              <a:rect l="l" t="t" r="r" b="b"/>
              <a:pathLst>
                <a:path w="2676646" h="1356876">
                  <a:moveTo>
                    <a:pt x="1319770" y="0"/>
                  </a:moveTo>
                  <a:lnTo>
                    <a:pt x="2676646" y="1356876"/>
                  </a:lnTo>
                  <a:lnTo>
                    <a:pt x="0" y="1356876"/>
                  </a:lnTo>
                  <a:lnTo>
                    <a:pt x="0" y="1319770"/>
                  </a:lnTo>
                  <a:close/>
                </a:path>
              </a:pathLst>
            </a:custGeom>
            <a:pattFill prst="wdUpDiag">
              <a:fgClr>
                <a:schemeClr val="accent2"/>
              </a:fgClr>
              <a:bgClr>
                <a:schemeClr val="accent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1" name="Freeform: Shape 12">
              <a:extLst>
                <a:ext uri="{FF2B5EF4-FFF2-40B4-BE49-F238E27FC236}">
                  <a16:creationId xmlns="" xmlns:a16="http://schemas.microsoft.com/office/drawing/2014/main" id="{F04D9FDC-1B67-4254-9535-CD32E81F0C3E}"/>
                </a:ext>
              </a:extLst>
            </p:cNvPr>
            <p:cNvSpPr/>
            <p:nvPr/>
          </p:nvSpPr>
          <p:spPr>
            <a:xfrm rot="13500000">
              <a:off x="-1226102" y="1737462"/>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2" name="Group 11">
              <a:extLst>
                <a:ext uri="{FF2B5EF4-FFF2-40B4-BE49-F238E27FC236}">
                  <a16:creationId xmlns="" xmlns:a16="http://schemas.microsoft.com/office/drawing/2014/main" id="{0A86C4EA-4CF8-4531-845D-4FCB1E2F7422}"/>
                </a:ext>
              </a:extLst>
            </p:cNvPr>
            <p:cNvGrpSpPr/>
            <p:nvPr/>
          </p:nvGrpSpPr>
          <p:grpSpPr>
            <a:xfrm>
              <a:off x="-760406" y="4672937"/>
              <a:ext cx="1520812" cy="1520812"/>
              <a:chOff x="-1604709" y="3012880"/>
              <a:chExt cx="3211378" cy="3211378"/>
            </a:xfrm>
          </p:grpSpPr>
          <p:sp>
            <p:nvSpPr>
              <p:cNvPr id="13" name="Freeform: Shape 12">
                <a:extLst>
                  <a:ext uri="{FF2B5EF4-FFF2-40B4-BE49-F238E27FC236}">
                    <a16:creationId xmlns="" xmlns:a16="http://schemas.microsoft.com/office/drawing/2014/main" id="{1101B195-C112-4D20-8D19-4D22479B150D}"/>
                  </a:ext>
                </a:extLst>
              </p:cNvPr>
              <p:cNvSpPr/>
              <p:nvPr/>
            </p:nvSpPr>
            <p:spPr>
              <a:xfrm rot="18900000" flipH="1">
                <a:off x="-1604709" y="3012880"/>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2">
                <a:extLst>
                  <a:ext uri="{FF2B5EF4-FFF2-40B4-BE49-F238E27FC236}">
                    <a16:creationId xmlns="" xmlns:a16="http://schemas.microsoft.com/office/drawing/2014/main" id="{CA755F1F-9955-4CBB-8F34-F7801CA44CE7}"/>
                  </a:ext>
                </a:extLst>
              </p:cNvPr>
              <p:cNvSpPr/>
              <p:nvPr/>
            </p:nvSpPr>
            <p:spPr>
              <a:xfrm rot="13500000">
                <a:off x="-1226102" y="3352505"/>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sp>
        <p:nvSpPr>
          <p:cNvPr id="2" name="Title 1">
            <a:extLst>
              <a:ext uri="{FF2B5EF4-FFF2-40B4-BE49-F238E27FC236}">
                <a16:creationId xmlns="" xmlns:a16="http://schemas.microsoft.com/office/drawing/2014/main" id="{9E597736-C478-4C26-9BAF-205FE31E977C}"/>
              </a:ext>
            </a:extLst>
          </p:cNvPr>
          <p:cNvSpPr>
            <a:spLocks noGrp="1"/>
          </p:cNvSpPr>
          <p:nvPr>
            <p:ph type="ctrTitle" hasCustomPrompt="1"/>
          </p:nvPr>
        </p:nvSpPr>
        <p:spPr>
          <a:xfrm>
            <a:off x="2761488" y="2395728"/>
            <a:ext cx="7077456" cy="1243584"/>
          </a:xfrm>
        </p:spPr>
        <p:txBody>
          <a:bodyPr vert="horz" lIns="91440" tIns="45720" rIns="91440" bIns="45720" rtlCol="0" anchor="b">
            <a:noAutofit/>
          </a:bodyPr>
          <a:lstStyle>
            <a:lvl1pPr>
              <a:defRPr lang="en-GB" sz="6600" b="1" dirty="0">
                <a:solidFill>
                  <a:schemeClr val="accent2"/>
                </a:solidFill>
                <a:latin typeface="+mj-lt"/>
                <a:ea typeface="Tahoma" panose="020B0604030504040204" pitchFamily="34" charset="0"/>
                <a:cs typeface="Tahoma" panose="020B0604030504040204" pitchFamily="34" charset="0"/>
              </a:defRPr>
            </a:lvl1pPr>
          </a:lstStyle>
          <a:p>
            <a:pPr lvl="0"/>
            <a:r>
              <a:rPr lang="en-US" noProof="0"/>
              <a:t>TITLE</a:t>
            </a:r>
          </a:p>
        </p:txBody>
      </p:sp>
      <p:sp>
        <p:nvSpPr>
          <p:cNvPr id="3" name="Subtitle 2">
            <a:extLst>
              <a:ext uri="{FF2B5EF4-FFF2-40B4-BE49-F238E27FC236}">
                <a16:creationId xmlns="" xmlns:a16="http://schemas.microsoft.com/office/drawing/2014/main" id="{C3D2DEF0-A0B0-4CFE-B67D-A9D75E2368DC}"/>
              </a:ext>
            </a:extLst>
          </p:cNvPr>
          <p:cNvSpPr>
            <a:spLocks noGrp="1"/>
          </p:cNvSpPr>
          <p:nvPr>
            <p:ph type="subTitle" idx="1"/>
          </p:nvPr>
        </p:nvSpPr>
        <p:spPr>
          <a:xfrm>
            <a:off x="2761488" y="3721608"/>
            <a:ext cx="7077456" cy="868680"/>
          </a:xfrm>
        </p:spPr>
        <p:txBody>
          <a:bodyPr vert="horz" lIns="91440" tIns="45720" rIns="91440" bIns="45720" rtlCol="0">
            <a:normAutofit/>
          </a:bodyPr>
          <a:lstStyle>
            <a:lvl1pPr marL="0" indent="0">
              <a:buNone/>
              <a:defRPr lang="en-GB" sz="1800" spc="300" dirty="0">
                <a:solidFill>
                  <a:schemeClr val="bg1"/>
                </a:solidFill>
                <a:latin typeface="+mn-lt"/>
                <a:cs typeface="Arial" panose="020B0604020202020204" pitchFamily="34" charset="0"/>
              </a:defRPr>
            </a:lvl1pPr>
          </a:lstStyle>
          <a:p>
            <a:pPr marL="228600" lvl="0" indent="-228600"/>
            <a:r>
              <a:rPr lang="en-US" noProof="0" smtClean="0"/>
              <a:t>Click to edit Master subtitle style</a:t>
            </a:r>
            <a:endParaRPr lang="en-US" noProof="0"/>
          </a:p>
        </p:txBody>
      </p:sp>
    </p:spTree>
    <p:extLst>
      <p:ext uri="{BB962C8B-B14F-4D97-AF65-F5344CB8AC3E}">
        <p14:creationId xmlns="" xmlns:p14="http://schemas.microsoft.com/office/powerpoint/2010/main" val="436959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 xmlns:a16="http://schemas.microsoft.com/office/drawing/2014/main" id="{FE796BFF-6E5F-4DE7-B193-F501FC094D63}"/>
              </a:ext>
            </a:extLst>
          </p:cNvPr>
          <p:cNvSpPr>
            <a:spLocks noGrp="1"/>
          </p:cNvSpPr>
          <p:nvPr>
            <p:ph sz="half" idx="1"/>
          </p:nvPr>
        </p:nvSpPr>
        <p:spPr>
          <a:xfrm>
            <a:off x="443365" y="1517715"/>
            <a:ext cx="5184437" cy="4659248"/>
          </a:xfrm>
        </p:spPr>
        <p:txBody>
          <a:bodyPr>
            <a:normAutofit/>
          </a:bodyPr>
          <a:lstStyle>
            <a:lvl1pPr marL="457200" indent="-457200">
              <a:buFont typeface="Arial" panose="020B0604020202020204" pitchFamily="34" charset="0"/>
              <a:buChar char="•"/>
              <a:defRPr sz="2000">
                <a:solidFill>
                  <a:schemeClr val="bg1"/>
                </a:solidFill>
              </a:defRPr>
            </a:lvl1pPr>
            <a:lvl2pPr marL="800100" indent="-342900">
              <a:buFont typeface="Arial" panose="020B0604020202020204" pitchFamily="34" charset="0"/>
              <a:buChar char="•"/>
              <a:defRPr sz="1800">
                <a:solidFill>
                  <a:schemeClr val="bg1"/>
                </a:solidFill>
              </a:defRPr>
            </a:lvl2pPr>
            <a:lvl3pPr marL="1257300" indent="-342900">
              <a:buFont typeface="Arial" panose="020B0604020202020204" pitchFamily="34" charset="0"/>
              <a:buChar char="•"/>
              <a:defRPr sz="1600">
                <a:solidFill>
                  <a:schemeClr val="bg1"/>
                </a:solidFill>
              </a:defRPr>
            </a:lvl3pPr>
            <a:lvl4pPr marL="1657350" indent="-285750">
              <a:buFont typeface="Arial" panose="020B0604020202020204" pitchFamily="34" charset="0"/>
              <a:buChar char="•"/>
              <a:defRPr sz="1400">
                <a:solidFill>
                  <a:schemeClr val="bg1"/>
                </a:solidFill>
              </a:defRPr>
            </a:lvl4pPr>
            <a:lvl5pPr marL="2114550" indent="-285750">
              <a:buFont typeface="Arial" panose="020B0604020202020204" pitchFamily="34" charset="0"/>
              <a:buChar char="•"/>
              <a:defRPr sz="1400">
                <a:solidFill>
                  <a:schemeClr val="bg1"/>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21" name="Content Placeholder 3">
            <a:extLst>
              <a:ext uri="{FF2B5EF4-FFF2-40B4-BE49-F238E27FC236}">
                <a16:creationId xmlns="" xmlns:a16="http://schemas.microsoft.com/office/drawing/2014/main" id="{78622754-CA4D-4C27-A37F-B26E7B4C9CA2}"/>
              </a:ext>
            </a:extLst>
          </p:cNvPr>
          <p:cNvSpPr>
            <a:spLocks noGrp="1"/>
          </p:cNvSpPr>
          <p:nvPr>
            <p:ph sz="half" idx="2"/>
          </p:nvPr>
        </p:nvSpPr>
        <p:spPr>
          <a:xfrm>
            <a:off x="6474163" y="1517715"/>
            <a:ext cx="5184437" cy="465924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 xmlns:p14="http://schemas.microsoft.com/office/powerpoint/2010/main" val="999597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ategor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0" name="Picture Placeholder 8">
            <a:extLst>
              <a:ext uri="{FF2B5EF4-FFF2-40B4-BE49-F238E27FC236}">
                <a16:creationId xmlns="" xmlns:a16="http://schemas.microsoft.com/office/drawing/2014/main" id="{6D00E6B4-1CBE-404E-B943-5F1832320C1C}"/>
              </a:ext>
            </a:extLst>
          </p:cNvPr>
          <p:cNvSpPr>
            <a:spLocks noGrp="1"/>
          </p:cNvSpPr>
          <p:nvPr>
            <p:ph type="pic" sz="quarter" idx="13"/>
          </p:nvPr>
        </p:nvSpPr>
        <p:spPr>
          <a:xfrm>
            <a:off x="978212"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smtClean="0"/>
              <a:t>Click icon to add picture</a:t>
            </a:r>
            <a:endParaRPr lang="en-US" noProof="0" dirty="0"/>
          </a:p>
        </p:txBody>
      </p:sp>
      <p:sp>
        <p:nvSpPr>
          <p:cNvPr id="21" name="Picture Placeholder 8">
            <a:extLst>
              <a:ext uri="{FF2B5EF4-FFF2-40B4-BE49-F238E27FC236}">
                <a16:creationId xmlns="" xmlns:a16="http://schemas.microsoft.com/office/drawing/2014/main" id="{7CD59BFD-62BE-4E33-92A5-B84A2A9A8D3B}"/>
              </a:ext>
            </a:extLst>
          </p:cNvPr>
          <p:cNvSpPr>
            <a:spLocks noGrp="1"/>
          </p:cNvSpPr>
          <p:nvPr>
            <p:ph type="pic" sz="quarter" idx="14"/>
          </p:nvPr>
        </p:nvSpPr>
        <p:spPr>
          <a:xfrm>
            <a:off x="3222230"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smtClean="0"/>
              <a:t>Click icon to add picture</a:t>
            </a:r>
            <a:endParaRPr lang="en-US" noProof="0" dirty="0"/>
          </a:p>
        </p:txBody>
      </p:sp>
      <p:sp>
        <p:nvSpPr>
          <p:cNvPr id="22" name="Picture Placeholder 8">
            <a:extLst>
              <a:ext uri="{FF2B5EF4-FFF2-40B4-BE49-F238E27FC236}">
                <a16:creationId xmlns="" xmlns:a16="http://schemas.microsoft.com/office/drawing/2014/main" id="{60DC5978-55B8-421D-91B4-29F8210A7B2C}"/>
              </a:ext>
            </a:extLst>
          </p:cNvPr>
          <p:cNvSpPr>
            <a:spLocks noGrp="1"/>
          </p:cNvSpPr>
          <p:nvPr>
            <p:ph type="pic" sz="quarter" idx="15"/>
          </p:nvPr>
        </p:nvSpPr>
        <p:spPr>
          <a:xfrm>
            <a:off x="5466248"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smtClean="0"/>
              <a:t>Click icon to add picture</a:t>
            </a:r>
            <a:endParaRPr lang="en-US" noProof="0" dirty="0"/>
          </a:p>
        </p:txBody>
      </p:sp>
      <p:sp>
        <p:nvSpPr>
          <p:cNvPr id="23" name="Picture Placeholder 8">
            <a:extLst>
              <a:ext uri="{FF2B5EF4-FFF2-40B4-BE49-F238E27FC236}">
                <a16:creationId xmlns="" xmlns:a16="http://schemas.microsoft.com/office/drawing/2014/main" id="{BE3FB8C3-2C7E-4C59-8BD5-53FA2772DB56}"/>
              </a:ext>
            </a:extLst>
          </p:cNvPr>
          <p:cNvSpPr>
            <a:spLocks noGrp="1"/>
          </p:cNvSpPr>
          <p:nvPr>
            <p:ph type="pic" sz="quarter" idx="16"/>
          </p:nvPr>
        </p:nvSpPr>
        <p:spPr>
          <a:xfrm>
            <a:off x="7710266"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smtClean="0"/>
              <a:t>Click icon to add picture</a:t>
            </a:r>
            <a:endParaRPr lang="en-US" noProof="0" dirty="0"/>
          </a:p>
        </p:txBody>
      </p:sp>
      <p:sp>
        <p:nvSpPr>
          <p:cNvPr id="24" name="Picture Placeholder 8">
            <a:extLst>
              <a:ext uri="{FF2B5EF4-FFF2-40B4-BE49-F238E27FC236}">
                <a16:creationId xmlns="" xmlns:a16="http://schemas.microsoft.com/office/drawing/2014/main" id="{FD8FA9DA-C36B-4889-B88F-28B5829E53E2}"/>
              </a:ext>
            </a:extLst>
          </p:cNvPr>
          <p:cNvSpPr>
            <a:spLocks noGrp="1"/>
          </p:cNvSpPr>
          <p:nvPr>
            <p:ph type="pic" sz="quarter" idx="17"/>
          </p:nvPr>
        </p:nvSpPr>
        <p:spPr>
          <a:xfrm>
            <a:off x="9954283"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smtClean="0"/>
              <a:t>Click icon to add picture</a:t>
            </a:r>
            <a:endParaRPr lang="en-US" noProof="0" dirty="0"/>
          </a:p>
        </p:txBody>
      </p:sp>
      <p:sp>
        <p:nvSpPr>
          <p:cNvPr id="26" name="Text Placeholder 22">
            <a:extLst>
              <a:ext uri="{FF2B5EF4-FFF2-40B4-BE49-F238E27FC236}">
                <a16:creationId xmlns="" xmlns:a16="http://schemas.microsoft.com/office/drawing/2014/main" id="{2A19101D-7C37-42BF-8167-5391EA65EC3A}"/>
              </a:ext>
            </a:extLst>
          </p:cNvPr>
          <p:cNvSpPr>
            <a:spLocks noGrp="1"/>
          </p:cNvSpPr>
          <p:nvPr>
            <p:ph type="body" sz="quarter" idx="18"/>
          </p:nvPr>
        </p:nvSpPr>
        <p:spPr>
          <a:xfrm>
            <a:off x="719894"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Click to edit Master text styles</a:t>
            </a:r>
          </a:p>
        </p:txBody>
      </p:sp>
      <p:sp>
        <p:nvSpPr>
          <p:cNvPr id="27" name="Text Placeholder 22">
            <a:extLst>
              <a:ext uri="{FF2B5EF4-FFF2-40B4-BE49-F238E27FC236}">
                <a16:creationId xmlns="" xmlns:a16="http://schemas.microsoft.com/office/drawing/2014/main" id="{05F72315-51A9-431C-B80A-45E4FB1D6BD6}"/>
              </a:ext>
            </a:extLst>
          </p:cNvPr>
          <p:cNvSpPr>
            <a:spLocks noGrp="1"/>
          </p:cNvSpPr>
          <p:nvPr>
            <p:ph type="body" sz="quarter" idx="19"/>
          </p:nvPr>
        </p:nvSpPr>
        <p:spPr>
          <a:xfrm>
            <a:off x="2963912"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Click to edit Master text styles</a:t>
            </a:r>
          </a:p>
        </p:txBody>
      </p:sp>
      <p:sp>
        <p:nvSpPr>
          <p:cNvPr id="28" name="Text Placeholder 22">
            <a:extLst>
              <a:ext uri="{FF2B5EF4-FFF2-40B4-BE49-F238E27FC236}">
                <a16:creationId xmlns="" xmlns:a16="http://schemas.microsoft.com/office/drawing/2014/main" id="{883D1F0C-34F1-46E1-B178-E4AB82B14631}"/>
              </a:ext>
            </a:extLst>
          </p:cNvPr>
          <p:cNvSpPr>
            <a:spLocks noGrp="1"/>
          </p:cNvSpPr>
          <p:nvPr>
            <p:ph type="body" sz="quarter" idx="20"/>
          </p:nvPr>
        </p:nvSpPr>
        <p:spPr>
          <a:xfrm>
            <a:off x="5207930"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Click to edit Master text styles</a:t>
            </a:r>
          </a:p>
        </p:txBody>
      </p:sp>
      <p:sp>
        <p:nvSpPr>
          <p:cNvPr id="29" name="Text Placeholder 22">
            <a:extLst>
              <a:ext uri="{FF2B5EF4-FFF2-40B4-BE49-F238E27FC236}">
                <a16:creationId xmlns="" xmlns:a16="http://schemas.microsoft.com/office/drawing/2014/main" id="{7202A849-DF14-40E7-B38D-1185F72603EC}"/>
              </a:ext>
            </a:extLst>
          </p:cNvPr>
          <p:cNvSpPr>
            <a:spLocks noGrp="1"/>
          </p:cNvSpPr>
          <p:nvPr>
            <p:ph type="body" sz="quarter" idx="21"/>
          </p:nvPr>
        </p:nvSpPr>
        <p:spPr>
          <a:xfrm>
            <a:off x="7451948"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Click to edit Master text styles</a:t>
            </a:r>
          </a:p>
        </p:txBody>
      </p:sp>
      <p:sp>
        <p:nvSpPr>
          <p:cNvPr id="30" name="Text Placeholder 22">
            <a:extLst>
              <a:ext uri="{FF2B5EF4-FFF2-40B4-BE49-F238E27FC236}">
                <a16:creationId xmlns="" xmlns:a16="http://schemas.microsoft.com/office/drawing/2014/main" id="{CCFC1ADF-AC11-4CCD-AC2D-478B6FFEA5EA}"/>
              </a:ext>
            </a:extLst>
          </p:cNvPr>
          <p:cNvSpPr>
            <a:spLocks noGrp="1"/>
          </p:cNvSpPr>
          <p:nvPr>
            <p:ph type="body" sz="quarter" idx="22"/>
          </p:nvPr>
        </p:nvSpPr>
        <p:spPr>
          <a:xfrm>
            <a:off x="9695965"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Click to edit Master text styles</a:t>
            </a:r>
          </a:p>
        </p:txBody>
      </p:sp>
      <p:cxnSp>
        <p:nvCxnSpPr>
          <p:cNvPr id="7" name="Straight Connector 6">
            <a:extLst>
              <a:ext uri="{FF2B5EF4-FFF2-40B4-BE49-F238E27FC236}">
                <a16:creationId xmlns="" xmlns:a16="http://schemas.microsoft.com/office/drawing/2014/main" id="{2B4CB326-DA0E-488E-B236-7017E8438FBB}"/>
              </a:ext>
            </a:extLst>
          </p:cNvPr>
          <p:cNvCxnSpPr/>
          <p:nvPr userDrawn="1"/>
        </p:nvCxnSpPr>
        <p:spPr>
          <a:xfrm>
            <a:off x="1242354"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 xmlns:a16="http://schemas.microsoft.com/office/drawing/2014/main" id="{9366B533-7212-4A36-9CE2-D6302E721F8F}"/>
              </a:ext>
            </a:extLst>
          </p:cNvPr>
          <p:cNvCxnSpPr/>
          <p:nvPr userDrawn="1"/>
        </p:nvCxnSpPr>
        <p:spPr>
          <a:xfrm>
            <a:off x="3486372"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 xmlns:a16="http://schemas.microsoft.com/office/drawing/2014/main" id="{AD7474CD-E230-4E14-8274-5E20F673F401}"/>
              </a:ext>
            </a:extLst>
          </p:cNvPr>
          <p:cNvCxnSpPr/>
          <p:nvPr userDrawn="1"/>
        </p:nvCxnSpPr>
        <p:spPr>
          <a:xfrm>
            <a:off x="5730390"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 xmlns:a16="http://schemas.microsoft.com/office/drawing/2014/main" id="{6BF71FCE-6F39-4D2F-82BE-7D9F1D2ED59F}"/>
              </a:ext>
            </a:extLst>
          </p:cNvPr>
          <p:cNvCxnSpPr/>
          <p:nvPr userDrawn="1"/>
        </p:nvCxnSpPr>
        <p:spPr>
          <a:xfrm>
            <a:off x="7974408"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 xmlns:a16="http://schemas.microsoft.com/office/drawing/2014/main" id="{AE97AC7A-17D9-4F42-9DD0-94FE4FC6BF19}"/>
              </a:ext>
            </a:extLst>
          </p:cNvPr>
          <p:cNvCxnSpPr/>
          <p:nvPr userDrawn="1"/>
        </p:nvCxnSpPr>
        <p:spPr>
          <a:xfrm>
            <a:off x="10218425"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35" name="Freeform: Shape 34">
            <a:extLst>
              <a:ext uri="{FF2B5EF4-FFF2-40B4-BE49-F238E27FC236}">
                <a16:creationId xmlns=""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 xmlns:p14="http://schemas.microsoft.com/office/powerpoint/2010/main" val="4762663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hoto + 3 Sec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 xmlns:a16="http://schemas.microsoft.com/office/drawing/2014/main" id="{2A19101D-7C37-42BF-8167-5391EA65EC3A}"/>
              </a:ext>
            </a:extLst>
          </p:cNvPr>
          <p:cNvSpPr>
            <a:spLocks noGrp="1"/>
          </p:cNvSpPr>
          <p:nvPr>
            <p:ph type="body" sz="quarter" idx="18"/>
          </p:nvPr>
        </p:nvSpPr>
        <p:spPr>
          <a:xfrm>
            <a:off x="54209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Click to edit Master text styles</a:t>
            </a:r>
          </a:p>
        </p:txBody>
      </p:sp>
      <p:sp>
        <p:nvSpPr>
          <p:cNvPr id="35" name="Freeform: Shape 34">
            <a:extLst>
              <a:ext uri="{FF2B5EF4-FFF2-40B4-BE49-F238E27FC236}">
                <a16:creationId xmlns=""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
        <p:nvSpPr>
          <p:cNvPr id="36" name="Text Placeholder 22">
            <a:extLst>
              <a:ext uri="{FF2B5EF4-FFF2-40B4-BE49-F238E27FC236}">
                <a16:creationId xmlns="" xmlns:a16="http://schemas.microsoft.com/office/drawing/2014/main" id="{642D3CE0-C3B4-4F3F-A650-AB452B3AD4BA}"/>
              </a:ext>
            </a:extLst>
          </p:cNvPr>
          <p:cNvSpPr>
            <a:spLocks noGrp="1"/>
          </p:cNvSpPr>
          <p:nvPr>
            <p:ph type="body" sz="quarter" idx="20"/>
          </p:nvPr>
        </p:nvSpPr>
        <p:spPr>
          <a:xfrm>
            <a:off x="4444169"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Click to edit Master text styles</a:t>
            </a:r>
          </a:p>
        </p:txBody>
      </p:sp>
      <p:sp>
        <p:nvSpPr>
          <p:cNvPr id="37" name="Text Placeholder 22">
            <a:extLst>
              <a:ext uri="{FF2B5EF4-FFF2-40B4-BE49-F238E27FC236}">
                <a16:creationId xmlns="" xmlns:a16="http://schemas.microsoft.com/office/drawing/2014/main" id="{DBED2BB0-CDAD-40EE-8B35-C66DF45EE29D}"/>
              </a:ext>
            </a:extLst>
          </p:cNvPr>
          <p:cNvSpPr>
            <a:spLocks noGrp="1"/>
          </p:cNvSpPr>
          <p:nvPr>
            <p:ph type="body" sz="quarter" idx="21"/>
          </p:nvPr>
        </p:nvSpPr>
        <p:spPr>
          <a:xfrm>
            <a:off x="834624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Click to edit Master text styles</a:t>
            </a:r>
          </a:p>
        </p:txBody>
      </p:sp>
    </p:spTree>
    <p:extLst>
      <p:ext uri="{BB962C8B-B14F-4D97-AF65-F5344CB8AC3E}">
        <p14:creationId xmlns="" xmlns:p14="http://schemas.microsoft.com/office/powerpoint/2010/main" val="15447457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 xmlns:a16="http://schemas.microsoft.com/office/drawing/2014/main" id="{2A19101D-7C37-42BF-8167-5391EA65EC3A}"/>
              </a:ext>
            </a:extLst>
          </p:cNvPr>
          <p:cNvSpPr>
            <a:spLocks noGrp="1"/>
          </p:cNvSpPr>
          <p:nvPr>
            <p:ph type="body" sz="quarter" idx="18"/>
          </p:nvPr>
        </p:nvSpPr>
        <p:spPr>
          <a:xfrm>
            <a:off x="542094" y="4240093"/>
            <a:ext cx="9402006" cy="1463040"/>
          </a:xfrm>
        </p:spPr>
        <p:txBody>
          <a:bodyPr lIns="0" tIns="0" rIns="0" bIns="0">
            <a:noAutofit/>
          </a:bodyPr>
          <a:lstStyle>
            <a:lvl1pPr marL="0" indent="0" algn="l">
              <a:lnSpc>
                <a:spcPct val="100000"/>
              </a:lnSpc>
              <a:spcBef>
                <a:spcPts val="300"/>
              </a:spcBef>
              <a:spcAft>
                <a:spcPts val="3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Click to edit Master text styles</a:t>
            </a:r>
          </a:p>
        </p:txBody>
      </p:sp>
      <p:sp>
        <p:nvSpPr>
          <p:cNvPr id="35" name="Freeform: Shape 34">
            <a:extLst>
              <a:ext uri="{FF2B5EF4-FFF2-40B4-BE49-F238E27FC236}">
                <a16:creationId xmlns=""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Tree>
    <p:extLst>
      <p:ext uri="{BB962C8B-B14F-4D97-AF65-F5344CB8AC3E}">
        <p14:creationId xmlns="" xmlns:p14="http://schemas.microsoft.com/office/powerpoint/2010/main" val="24868267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Picture Placeholder 2">
            <a:extLst>
              <a:ext uri="{FF2B5EF4-FFF2-40B4-BE49-F238E27FC236}">
                <a16:creationId xmlns="" xmlns:a16="http://schemas.microsoft.com/office/drawing/2014/main" id="{30B3A574-7940-4E35-857E-5CA35A5910E5}"/>
              </a:ext>
            </a:extLst>
          </p:cNvPr>
          <p:cNvSpPr>
            <a:spLocks noGrp="1"/>
          </p:cNvSpPr>
          <p:nvPr>
            <p:ph type="pic" idx="1"/>
          </p:nvPr>
        </p:nvSpPr>
        <p:spPr>
          <a:xfrm>
            <a:off x="4110087" y="1444649"/>
            <a:ext cx="7548513" cy="4579079"/>
          </a:xfrm>
        </p:spPr>
        <p:txBody>
          <a:bodyPr>
            <a:normAutofit/>
          </a:bodyPr>
          <a:lstStyle>
            <a:lvl1pPr marL="0" indent="0">
              <a:buNone/>
              <a:defRPr sz="24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smtClean="0"/>
              <a:t>Click icon to add picture</a:t>
            </a:r>
            <a:endParaRPr lang="en-US" noProof="0" dirty="0"/>
          </a:p>
        </p:txBody>
      </p:sp>
      <p:sp>
        <p:nvSpPr>
          <p:cNvPr id="21" name="Text Placeholder 3">
            <a:extLst>
              <a:ext uri="{FF2B5EF4-FFF2-40B4-BE49-F238E27FC236}">
                <a16:creationId xmlns=""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Tree>
    <p:extLst>
      <p:ext uri="{BB962C8B-B14F-4D97-AF65-F5344CB8AC3E}">
        <p14:creationId xmlns="" xmlns:p14="http://schemas.microsoft.com/office/powerpoint/2010/main" val="15406501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1" name="Text Placeholder 3">
            <a:extLst>
              <a:ext uri="{FF2B5EF4-FFF2-40B4-BE49-F238E27FC236}">
                <a16:creationId xmlns=""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22" name="Content Placeholder 2">
            <a:extLst>
              <a:ext uri="{FF2B5EF4-FFF2-40B4-BE49-F238E27FC236}">
                <a16:creationId xmlns="" xmlns:a16="http://schemas.microsoft.com/office/drawing/2014/main" id="{A015C605-1D30-48BC-A0D6-3B11AF56CC53}"/>
              </a:ext>
            </a:extLst>
          </p:cNvPr>
          <p:cNvSpPr>
            <a:spLocks noGrp="1"/>
          </p:cNvSpPr>
          <p:nvPr>
            <p:ph idx="1"/>
          </p:nvPr>
        </p:nvSpPr>
        <p:spPr>
          <a:xfrm>
            <a:off x="3964290" y="1444649"/>
            <a:ext cx="7694310" cy="4579079"/>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2000"/>
            </a:lvl6pPr>
            <a:lvl7pPr>
              <a:defRPr sz="2000"/>
            </a:lvl7pPr>
            <a:lvl8pPr>
              <a:defRPr sz="2000"/>
            </a:lvl8pPr>
            <a:lvl9pPr>
              <a:defRPr sz="2000"/>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 xmlns:p14="http://schemas.microsoft.com/office/powerpoint/2010/main" val="12129895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8" name="Rectangle 17">
            <a:extLst>
              <a:ext uri="{FF2B5EF4-FFF2-40B4-BE49-F238E27FC236}">
                <a16:creationId xmlns="" xmlns:a16="http://schemas.microsoft.com/office/drawing/2014/main" id="{D4494CD2-CCDD-0248-96F8-741002C44255}"/>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9">
            <a:extLst>
              <a:ext uri="{FF2B5EF4-FFF2-40B4-BE49-F238E27FC236}">
                <a16:creationId xmlns="" xmlns:a16="http://schemas.microsoft.com/office/drawing/2014/main" id="{07077B00-C1EE-7241-B441-7814F92A7EDF}"/>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0" name="Freeform: Shape 17">
            <a:extLst>
              <a:ext uri="{FF2B5EF4-FFF2-40B4-BE49-F238E27FC236}">
                <a16:creationId xmlns="" xmlns:a16="http://schemas.microsoft.com/office/drawing/2014/main" id="{3A1AEBC4-637E-F64C-9192-69AC4BB26D0C}"/>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1" name="Freeform: Shape 11">
            <a:extLst>
              <a:ext uri="{FF2B5EF4-FFF2-40B4-BE49-F238E27FC236}">
                <a16:creationId xmlns="" xmlns:a16="http://schemas.microsoft.com/office/drawing/2014/main" id="{669A7039-C54C-8E46-9A8B-DDB2547D989C}"/>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7">
            <a:extLst>
              <a:ext uri="{FF2B5EF4-FFF2-40B4-BE49-F238E27FC236}">
                <a16:creationId xmlns="" xmlns:a16="http://schemas.microsoft.com/office/drawing/2014/main" id="{4F173B32-87BB-9A40-8C91-4C1EED2B7ABF}"/>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4" name="Group 23">
            <a:extLst>
              <a:ext uri="{FF2B5EF4-FFF2-40B4-BE49-F238E27FC236}">
                <a16:creationId xmlns="" xmlns:a16="http://schemas.microsoft.com/office/drawing/2014/main" id="{4AC87F4E-12B5-1B42-AFD2-4DB39B7645C9}"/>
              </a:ext>
            </a:extLst>
          </p:cNvPr>
          <p:cNvGrpSpPr/>
          <p:nvPr userDrawn="1"/>
        </p:nvGrpSpPr>
        <p:grpSpPr>
          <a:xfrm rot="16200000">
            <a:off x="499388" y="-322655"/>
            <a:ext cx="535531" cy="645309"/>
            <a:chOff x="10945855" y="7317026"/>
            <a:chExt cx="2483924" cy="2993104"/>
          </a:xfrm>
        </p:grpSpPr>
        <p:sp>
          <p:nvSpPr>
            <p:cNvPr id="25" name="Freeform: Shape 15">
              <a:extLst>
                <a:ext uri="{FF2B5EF4-FFF2-40B4-BE49-F238E27FC236}">
                  <a16:creationId xmlns="" xmlns:a16="http://schemas.microsoft.com/office/drawing/2014/main" id="{03DD8765-59DF-A045-ADB5-E39FAEE153A0}"/>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Freeform: Shape 16">
              <a:extLst>
                <a:ext uri="{FF2B5EF4-FFF2-40B4-BE49-F238E27FC236}">
                  <a16:creationId xmlns="" xmlns:a16="http://schemas.microsoft.com/office/drawing/2014/main" id="{B34B796C-A407-7B4D-B4F0-E58A44FE8DB4}"/>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0" name="Freeform: Shape 23">
            <a:extLst>
              <a:ext uri="{FF2B5EF4-FFF2-40B4-BE49-F238E27FC236}">
                <a16:creationId xmlns="" xmlns:a16="http://schemas.microsoft.com/office/drawing/2014/main" id="{CBE3FDC9-67CB-FA42-B127-A36BFF4678BB}"/>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Slide Number Placeholder 4">
            <a:extLst>
              <a:ext uri="{FF2B5EF4-FFF2-40B4-BE49-F238E27FC236}">
                <a16:creationId xmlns="" xmlns:a16="http://schemas.microsoft.com/office/drawing/2014/main" id="{1E902BFF-CA8F-D745-A819-A7BB38B30ED9}"/>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 xmlns:p14="http://schemas.microsoft.com/office/powerpoint/2010/main" val="26723047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ank You 1">
    <p:spTree>
      <p:nvGrpSpPr>
        <p:cNvPr id="1" name=""/>
        <p:cNvGrpSpPr/>
        <p:nvPr/>
      </p:nvGrpSpPr>
      <p:grpSpPr>
        <a:xfrm>
          <a:off x="0" y="0"/>
          <a:ext cx="0" cy="0"/>
          <a:chOff x="0" y="0"/>
          <a:chExt cx="0" cy="0"/>
        </a:xfrm>
      </p:grpSpPr>
      <p:sp>
        <p:nvSpPr>
          <p:cNvPr id="21" name="Rectangle 20">
            <a:extLst>
              <a:ext uri="{FF2B5EF4-FFF2-40B4-BE49-F238E27FC236}">
                <a16:creationId xmlns=""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6" name="Group 5">
            <a:extLst>
              <a:ext uri="{FF2B5EF4-FFF2-40B4-BE49-F238E27FC236}">
                <a16:creationId xmlns="" xmlns:a16="http://schemas.microsoft.com/office/drawing/2014/main" id="{EA7FF9D7-8545-4547-AC77-A0421EEB9B99}"/>
              </a:ext>
            </a:extLst>
          </p:cNvPr>
          <p:cNvGrpSpPr/>
          <p:nvPr userDrawn="1"/>
        </p:nvGrpSpPr>
        <p:grpSpPr>
          <a:xfrm>
            <a:off x="0" y="0"/>
            <a:ext cx="6881966" cy="6858876"/>
            <a:chOff x="-5321" y="1096"/>
            <a:chExt cx="5924073" cy="5904197"/>
          </a:xfrm>
        </p:grpSpPr>
        <p:sp>
          <p:nvSpPr>
            <p:cNvPr id="17" name="Right Triangle 16">
              <a:extLst>
                <a:ext uri="{FF2B5EF4-FFF2-40B4-BE49-F238E27FC236}">
                  <a16:creationId xmlns="" xmlns:a16="http://schemas.microsoft.com/office/drawing/2014/main" id="{8DCD5806-2A2F-4ABF-8057-245681C498E6}"/>
                </a:ext>
              </a:extLst>
            </p:cNvPr>
            <p:cNvSpPr/>
            <p:nvPr userDrawn="1"/>
          </p:nvSpPr>
          <p:spPr>
            <a:xfrm rot="16200000" flipH="1" flipV="1">
              <a:off x="4618" y="-8842"/>
              <a:ext cx="5904196" cy="592407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 xmlns:a16="http://schemas.microsoft.com/office/drawing/2014/main" id="{3A93038F-E9E4-4FFD-B3DF-28DB7C2C1490}"/>
                </a:ext>
              </a:extLst>
            </p:cNvPr>
            <p:cNvSpPr/>
            <p:nvPr userDrawn="1"/>
          </p:nvSpPr>
          <p:spPr>
            <a:xfrm rot="16200000" flipH="1" flipV="1">
              <a:off x="3941" y="-8164"/>
              <a:ext cx="5501471" cy="551999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 xmlns:a16="http://schemas.microsoft.com/office/drawing/2014/main" id="{5DEA1E02-BBD0-4AE3-AF22-433B90272178}"/>
                </a:ext>
              </a:extLst>
            </p:cNvPr>
            <p:cNvSpPr/>
            <p:nvPr userDrawn="1"/>
          </p:nvSpPr>
          <p:spPr>
            <a:xfrm rot="16200000" flipH="1" flipV="1">
              <a:off x="3131" y="-7355"/>
              <a:ext cx="5019818" cy="5036720"/>
            </a:xfrm>
            <a:prstGeom prst="rtTriangl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 xmlns:a16="http://schemas.microsoft.com/office/drawing/2014/main" id="{9E597736-C478-4C26-9BAF-205FE31E977C}"/>
              </a:ext>
            </a:extLst>
          </p:cNvPr>
          <p:cNvSpPr>
            <a:spLocks noGrp="1"/>
          </p:cNvSpPr>
          <p:nvPr userDrawn="1">
            <p:ph type="ctrTitle" hasCustomPrompt="1"/>
          </p:nvPr>
        </p:nvSpPr>
        <p:spPr>
          <a:xfrm>
            <a:off x="5217242" y="2807208"/>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Tree>
    <p:extLst>
      <p:ext uri="{BB962C8B-B14F-4D97-AF65-F5344CB8AC3E}">
        <p14:creationId xmlns="" xmlns:p14="http://schemas.microsoft.com/office/powerpoint/2010/main" val="22363861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ank You 2">
    <p:spTree>
      <p:nvGrpSpPr>
        <p:cNvPr id="1" name=""/>
        <p:cNvGrpSpPr/>
        <p:nvPr/>
      </p:nvGrpSpPr>
      <p:grpSpPr>
        <a:xfrm>
          <a:off x="0" y="0"/>
          <a:ext cx="0" cy="0"/>
          <a:chOff x="0" y="0"/>
          <a:chExt cx="0" cy="0"/>
        </a:xfrm>
      </p:grpSpPr>
      <p:sp>
        <p:nvSpPr>
          <p:cNvPr id="21" name="Rectangle 20">
            <a:extLst>
              <a:ext uri="{FF2B5EF4-FFF2-40B4-BE49-F238E27FC236}">
                <a16:creationId xmlns=""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 xmlns:a16="http://schemas.microsoft.com/office/drawing/2014/main" id="{9E597736-C478-4C26-9BAF-205FE31E977C}"/>
              </a:ext>
            </a:extLst>
          </p:cNvPr>
          <p:cNvSpPr>
            <a:spLocks noGrp="1"/>
          </p:cNvSpPr>
          <p:nvPr userDrawn="1">
            <p:ph type="ctrTitle" hasCustomPrompt="1"/>
          </p:nvPr>
        </p:nvSpPr>
        <p:spPr>
          <a:xfrm>
            <a:off x="6360242" y="3429000"/>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
        <p:nvSpPr>
          <p:cNvPr id="35" name="Freeform: Shape 34">
            <a:extLst>
              <a:ext uri="{FF2B5EF4-FFF2-40B4-BE49-F238E27FC236}">
                <a16:creationId xmlns="" xmlns:a16="http://schemas.microsoft.com/office/drawing/2014/main" id="{C024DCDB-C6BF-455E-AAB8-EAF9DAB302A1}"/>
              </a:ext>
            </a:extLst>
          </p:cNvPr>
          <p:cNvSpPr/>
          <p:nvPr userDrawn="1"/>
        </p:nvSpPr>
        <p:spPr>
          <a:xfrm rot="13500000">
            <a:off x="-729899" y="-1215856"/>
            <a:ext cx="6043521" cy="8427077"/>
          </a:xfrm>
          <a:custGeom>
            <a:avLst/>
            <a:gdLst>
              <a:gd name="connsiteX0" fmla="*/ 6043521 w 6043521"/>
              <a:gd name="connsiteY0" fmla="*/ 4267535 h 8427077"/>
              <a:gd name="connsiteX1" fmla="*/ 1883979 w 6043521"/>
              <a:gd name="connsiteY1" fmla="*/ 8427077 h 8427077"/>
              <a:gd name="connsiteX2" fmla="*/ 0 w 6043521"/>
              <a:gd name="connsiteY2" fmla="*/ 8427077 h 8427077"/>
              <a:gd name="connsiteX3" fmla="*/ 0 w 6043521"/>
              <a:gd name="connsiteY3" fmla="*/ 1775986 h 8427077"/>
              <a:gd name="connsiteX4" fmla="*/ 1775985 w 6043521"/>
              <a:gd name="connsiteY4" fmla="*/ 0 h 8427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8427077">
                <a:moveTo>
                  <a:pt x="6043521" y="4267535"/>
                </a:moveTo>
                <a:lnTo>
                  <a:pt x="1883979" y="8427077"/>
                </a:lnTo>
                <a:lnTo>
                  <a:pt x="0" y="8427077"/>
                </a:lnTo>
                <a:lnTo>
                  <a:pt x="0" y="1775986"/>
                </a:lnTo>
                <a:lnTo>
                  <a:pt x="1775985"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2" name="Freeform: Shape 31">
            <a:extLst>
              <a:ext uri="{FF2B5EF4-FFF2-40B4-BE49-F238E27FC236}">
                <a16:creationId xmlns="" xmlns:a16="http://schemas.microsoft.com/office/drawing/2014/main" id="{26AFB47A-5D51-4F9C-B01B-977CE5E3C093}"/>
              </a:ext>
            </a:extLst>
          </p:cNvPr>
          <p:cNvSpPr/>
          <p:nvPr userDrawn="1"/>
        </p:nvSpPr>
        <p:spPr>
          <a:xfrm rot="13500000">
            <a:off x="-1145231" y="-2123853"/>
            <a:ext cx="6043521" cy="9008880"/>
          </a:xfrm>
          <a:custGeom>
            <a:avLst/>
            <a:gdLst>
              <a:gd name="connsiteX0" fmla="*/ 6043521 w 6043521"/>
              <a:gd name="connsiteY0" fmla="*/ 4849338 h 9008880"/>
              <a:gd name="connsiteX1" fmla="*/ 1883979 w 6043521"/>
              <a:gd name="connsiteY1" fmla="*/ 9008880 h 9008880"/>
              <a:gd name="connsiteX2" fmla="*/ 0 w 6043521"/>
              <a:gd name="connsiteY2" fmla="*/ 9008880 h 9008880"/>
              <a:gd name="connsiteX3" fmla="*/ 0 w 6043521"/>
              <a:gd name="connsiteY3" fmla="*/ 1194182 h 9008880"/>
              <a:gd name="connsiteX4" fmla="*/ 1194182 w 6043521"/>
              <a:gd name="connsiteY4" fmla="*/ 0 h 9008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9008880">
                <a:moveTo>
                  <a:pt x="6043521" y="4849338"/>
                </a:moveTo>
                <a:lnTo>
                  <a:pt x="1883979" y="9008880"/>
                </a:lnTo>
                <a:lnTo>
                  <a:pt x="0" y="9008880"/>
                </a:lnTo>
                <a:lnTo>
                  <a:pt x="0" y="1194182"/>
                </a:lnTo>
                <a:lnTo>
                  <a:pt x="1194182"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 xmlns:a16="http://schemas.microsoft.com/office/drawing/2014/main" id="{6997A4FF-7390-4173-8ACD-6CF7145AACEC}"/>
              </a:ext>
            </a:extLst>
          </p:cNvPr>
          <p:cNvSpPr/>
          <p:nvPr userDrawn="1"/>
        </p:nvSpPr>
        <p:spPr>
          <a:xfrm rot="18900000" flipH="1">
            <a:off x="-2681153" y="-465959"/>
            <a:ext cx="8639119" cy="5739762"/>
          </a:xfrm>
          <a:custGeom>
            <a:avLst/>
            <a:gdLst>
              <a:gd name="connsiteX0" fmla="*/ 3789781 w 8639119"/>
              <a:gd name="connsiteY0" fmla="*/ 0 h 5739762"/>
              <a:gd name="connsiteX1" fmla="*/ 0 w 8639119"/>
              <a:gd name="connsiteY1" fmla="*/ 3789782 h 5739762"/>
              <a:gd name="connsiteX2" fmla="*/ 0 w 8639119"/>
              <a:gd name="connsiteY2" fmla="*/ 5739761 h 5739762"/>
              <a:gd name="connsiteX3" fmla="*/ 7748695 w 8639119"/>
              <a:gd name="connsiteY3" fmla="*/ 5739762 h 5739762"/>
              <a:gd name="connsiteX4" fmla="*/ 8639119 w 8639119"/>
              <a:gd name="connsiteY4" fmla="*/ 4849338 h 5739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9119" h="5739762">
                <a:moveTo>
                  <a:pt x="3789781" y="0"/>
                </a:moveTo>
                <a:lnTo>
                  <a:pt x="0" y="3789782"/>
                </a:lnTo>
                <a:lnTo>
                  <a:pt x="0" y="5739761"/>
                </a:lnTo>
                <a:lnTo>
                  <a:pt x="7748695" y="5739762"/>
                </a:lnTo>
                <a:lnTo>
                  <a:pt x="8639119" y="4849338"/>
                </a:lnTo>
                <a:close/>
              </a:path>
            </a:pathLst>
          </a:custGeom>
          <a:solidFill>
            <a:schemeClr val="accent1">
              <a:lumMod val="50000"/>
              <a:alpha val="5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Tree>
    <p:extLst>
      <p:ext uri="{BB962C8B-B14F-4D97-AF65-F5344CB8AC3E}">
        <p14:creationId xmlns="" xmlns:p14="http://schemas.microsoft.com/office/powerpoint/2010/main" val="1218518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 xmlns:a16="http://schemas.microsoft.com/office/drawing/2014/main" id="{B2838D16-809E-4EB1-8C0C-0E63D8139112}"/>
              </a:ext>
            </a:extLst>
          </p:cNvPr>
          <p:cNvSpPr/>
          <p:nvPr userDrawn="1"/>
        </p:nvSpPr>
        <p:spPr>
          <a:xfrm>
            <a:off x="0" y="0"/>
            <a:ext cx="12192000" cy="6858000"/>
          </a:xfrm>
          <a:prstGeom prst="rect">
            <a:avLst/>
          </a:prstGeom>
          <a:solidFill>
            <a:srgbClr val="0C4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 xmlns:a16="http://schemas.microsoft.com/office/drawing/2014/main" id="{01FEB333-94B4-4E53-9019-D584810903BB}"/>
              </a:ext>
            </a:extLst>
          </p:cNvPr>
          <p:cNvSpPr/>
          <p:nvPr userDrawn="1"/>
        </p:nvSpPr>
        <p:spPr>
          <a:xfrm>
            <a:off x="0" y="0"/>
            <a:ext cx="12192000" cy="6862745"/>
          </a:xfrm>
          <a:custGeom>
            <a:avLst/>
            <a:gdLst>
              <a:gd name="connsiteX0" fmla="*/ 0 w 12192000"/>
              <a:gd name="connsiteY0" fmla="*/ 0 h 6849743"/>
              <a:gd name="connsiteX1" fmla="*/ 7554712 w 12192000"/>
              <a:gd name="connsiteY1" fmla="*/ 0 h 6849743"/>
              <a:gd name="connsiteX2" fmla="*/ 10266645 w 12192000"/>
              <a:gd name="connsiteY2" fmla="*/ 2711934 h 6849743"/>
              <a:gd name="connsiteX3" fmla="*/ 11289529 w 12192000"/>
              <a:gd name="connsiteY3" fmla="*/ 2711934 h 6849743"/>
              <a:gd name="connsiteX4" fmla="*/ 12191999 w 12192000"/>
              <a:gd name="connsiteY4" fmla="*/ 3614404 h 6849743"/>
              <a:gd name="connsiteX5" fmla="*/ 12192000 w 12192000"/>
              <a:gd name="connsiteY5" fmla="*/ 6849743 h 6849743"/>
              <a:gd name="connsiteX6" fmla="*/ 0 w 12192000"/>
              <a:gd name="connsiteY6" fmla="*/ 6849743 h 684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49743">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Freeform: Shape 8">
            <a:extLst>
              <a:ext uri="{FF2B5EF4-FFF2-40B4-BE49-F238E27FC236}">
                <a16:creationId xmlns="" xmlns:a16="http://schemas.microsoft.com/office/drawing/2014/main" id="{A59B9489-0CD9-4DB7-AC82-6E7867F91403}"/>
              </a:ext>
            </a:extLst>
          </p:cNvPr>
          <p:cNvSpPr/>
          <p:nvPr userDrawn="1"/>
        </p:nvSpPr>
        <p:spPr>
          <a:xfrm rot="16200000" flipV="1">
            <a:off x="2626805"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ight Triangle 9">
            <a:extLst>
              <a:ext uri="{FF2B5EF4-FFF2-40B4-BE49-F238E27FC236}">
                <a16:creationId xmlns="" xmlns:a16="http://schemas.microsoft.com/office/drawing/2014/main" id="{A55D1C76-C591-4FA5-9780-87AB6B37C0FA}"/>
              </a:ext>
            </a:extLst>
          </p:cNvPr>
          <p:cNvSpPr/>
          <p:nvPr userDrawn="1"/>
        </p:nvSpPr>
        <p:spPr>
          <a:xfrm rot="5400000" flipV="1">
            <a:off x="5851010" y="-10649"/>
            <a:ext cx="6326154" cy="634745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10">
            <a:extLst>
              <a:ext uri="{FF2B5EF4-FFF2-40B4-BE49-F238E27FC236}">
                <a16:creationId xmlns="" xmlns:a16="http://schemas.microsoft.com/office/drawing/2014/main" id="{A7DC1D12-670F-4235-8791-FA8C2B330871}"/>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1">
            <a:extLst>
              <a:ext uri="{FF2B5EF4-FFF2-40B4-BE49-F238E27FC236}">
                <a16:creationId xmlns="" xmlns:a16="http://schemas.microsoft.com/office/drawing/2014/main" id="{859569CF-FDAC-47C4-A0F5-296F7117C398}"/>
              </a:ext>
            </a:extLst>
          </p:cNvPr>
          <p:cNvSpPr/>
          <p:nvPr userDrawn="1"/>
        </p:nvSpPr>
        <p:spPr>
          <a:xfrm rot="2700000">
            <a:off x="9668984" y="1404392"/>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3" name="Freeform: Shape 12">
            <a:extLst>
              <a:ext uri="{FF2B5EF4-FFF2-40B4-BE49-F238E27FC236}">
                <a16:creationId xmlns="" xmlns:a16="http://schemas.microsoft.com/office/drawing/2014/main" id="{D68D0C72-2B2C-4C85-A091-157853C71784}"/>
              </a:ext>
            </a:extLst>
          </p:cNvPr>
          <p:cNvSpPr/>
          <p:nvPr userDrawn="1"/>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4" name="Freeform: Shape 13">
            <a:extLst>
              <a:ext uri="{FF2B5EF4-FFF2-40B4-BE49-F238E27FC236}">
                <a16:creationId xmlns="" xmlns:a16="http://schemas.microsoft.com/office/drawing/2014/main" id="{8E25334A-5FE3-4DDA-8D32-4796CCFCAA74}"/>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5" name="Freeform: Shape 14">
            <a:extLst>
              <a:ext uri="{FF2B5EF4-FFF2-40B4-BE49-F238E27FC236}">
                <a16:creationId xmlns="" xmlns:a16="http://schemas.microsoft.com/office/drawing/2014/main" id="{18818DF1-D7FD-4C0F-875D-7A07E8F75C06}"/>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16" name="Group 15">
            <a:extLst>
              <a:ext uri="{FF2B5EF4-FFF2-40B4-BE49-F238E27FC236}">
                <a16:creationId xmlns="" xmlns:a16="http://schemas.microsoft.com/office/drawing/2014/main" id="{8F9BB384-9E14-4CEA-82C1-21837229D3EF}"/>
              </a:ext>
            </a:extLst>
          </p:cNvPr>
          <p:cNvGrpSpPr/>
          <p:nvPr userDrawn="1"/>
        </p:nvGrpSpPr>
        <p:grpSpPr>
          <a:xfrm rot="16200000">
            <a:off x="431651" y="-917359"/>
            <a:ext cx="1532001" cy="1826463"/>
            <a:chOff x="10800164" y="7142066"/>
            <a:chExt cx="2775293" cy="3308724"/>
          </a:xfrm>
        </p:grpSpPr>
        <p:sp>
          <p:nvSpPr>
            <p:cNvPr id="17" name="Freeform: Shape 16">
              <a:extLst>
                <a:ext uri="{FF2B5EF4-FFF2-40B4-BE49-F238E27FC236}">
                  <a16:creationId xmlns="" xmlns:a16="http://schemas.microsoft.com/office/drawing/2014/main" id="{0862A81A-959D-4EAB-90ED-DB20759BB397}"/>
                </a:ext>
              </a:extLst>
            </p:cNvPr>
            <p:cNvSpPr/>
            <p:nvPr/>
          </p:nvSpPr>
          <p:spPr>
            <a:xfrm rot="2700000">
              <a:off x="10800164" y="7675497"/>
              <a:ext cx="2775293"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 xmlns:a16="http://schemas.microsoft.com/office/drawing/2014/main" id="{AAB9E28C-9422-42BD-AECE-29B44B5D63E2}"/>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9" name="Group 18">
            <a:extLst>
              <a:ext uri="{FF2B5EF4-FFF2-40B4-BE49-F238E27FC236}">
                <a16:creationId xmlns="" xmlns:a16="http://schemas.microsoft.com/office/drawing/2014/main" id="{2772239B-C46D-4458-BB4B-DDB12FAB0172}"/>
              </a:ext>
            </a:extLst>
          </p:cNvPr>
          <p:cNvGrpSpPr/>
          <p:nvPr userDrawn="1"/>
        </p:nvGrpSpPr>
        <p:grpSpPr>
          <a:xfrm rot="16200000">
            <a:off x="1992859" y="-497210"/>
            <a:ext cx="818398" cy="986162"/>
            <a:chOff x="10945855" y="7317026"/>
            <a:chExt cx="2483924" cy="2993104"/>
          </a:xfrm>
        </p:grpSpPr>
        <p:sp>
          <p:nvSpPr>
            <p:cNvPr id="20" name="Freeform: Shape 19">
              <a:extLst>
                <a:ext uri="{FF2B5EF4-FFF2-40B4-BE49-F238E27FC236}">
                  <a16:creationId xmlns="" xmlns:a16="http://schemas.microsoft.com/office/drawing/2014/main" id="{3C8A2A1A-1FB9-4CA1-B74E-B293187E51AA}"/>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 xmlns:a16="http://schemas.microsoft.com/office/drawing/2014/main" id="{DF2B18BA-6B43-40FA-A23B-D894D6AB468B}"/>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 name="Text Placeholder 2">
            <a:extLst>
              <a:ext uri="{FF2B5EF4-FFF2-40B4-BE49-F238E27FC236}">
                <a16:creationId xmlns=""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smtClean="0"/>
              <a:t>Click to edit Master text styles</a:t>
            </a:r>
          </a:p>
        </p:txBody>
      </p:sp>
      <p:sp>
        <p:nvSpPr>
          <p:cNvPr id="22" name="Slide Number Placeholder 4">
            <a:extLst>
              <a:ext uri="{FF2B5EF4-FFF2-40B4-BE49-F238E27FC236}">
                <a16:creationId xmlns="" xmlns:a16="http://schemas.microsoft.com/office/drawing/2014/main" id="{0F332671-6296-47C8-BF26-B2D962F5D03D}"/>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3" name="Title 1">
            <a:extLst>
              <a:ext uri="{FF2B5EF4-FFF2-40B4-BE49-F238E27FC236}">
                <a16:creationId xmlns="" xmlns:a16="http://schemas.microsoft.com/office/drawing/2014/main" id="{7772A652-7229-2B42-B87B-298C31D6F0CB}"/>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Tree>
    <p:extLst>
      <p:ext uri="{BB962C8B-B14F-4D97-AF65-F5344CB8AC3E}">
        <p14:creationId xmlns="" xmlns:p14="http://schemas.microsoft.com/office/powerpoint/2010/main" val="1675197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lt Section Header">
    <p:spTree>
      <p:nvGrpSpPr>
        <p:cNvPr id="1" name=""/>
        <p:cNvGrpSpPr/>
        <p:nvPr/>
      </p:nvGrpSpPr>
      <p:grpSpPr>
        <a:xfrm>
          <a:off x="0" y="0"/>
          <a:ext cx="0" cy="0"/>
          <a:chOff x="0" y="0"/>
          <a:chExt cx="0" cy="0"/>
        </a:xfrm>
      </p:grpSpPr>
      <p:sp>
        <p:nvSpPr>
          <p:cNvPr id="22" name="Rectangle 21">
            <a:extLst>
              <a:ext uri="{FF2B5EF4-FFF2-40B4-BE49-F238E27FC236}">
                <a16:creationId xmlns=""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6" name="Group 25">
            <a:extLst>
              <a:ext uri="{FF2B5EF4-FFF2-40B4-BE49-F238E27FC236}">
                <a16:creationId xmlns="" xmlns:a16="http://schemas.microsoft.com/office/drawing/2014/main" id="{E9318B2B-E019-4078-9EF0-C9D6281AE31B}"/>
              </a:ext>
            </a:extLst>
          </p:cNvPr>
          <p:cNvGrpSpPr/>
          <p:nvPr userDrawn="1"/>
        </p:nvGrpSpPr>
        <p:grpSpPr>
          <a:xfrm>
            <a:off x="9776075" y="2057401"/>
            <a:ext cx="4413559" cy="3934444"/>
            <a:chOff x="9222437" y="1088097"/>
            <a:chExt cx="5433318" cy="4843502"/>
          </a:xfrm>
        </p:grpSpPr>
        <p:sp>
          <p:nvSpPr>
            <p:cNvPr id="27" name="Freeform: Shape 26">
              <a:extLst>
                <a:ext uri="{FF2B5EF4-FFF2-40B4-BE49-F238E27FC236}">
                  <a16:creationId xmlns="" xmlns:a16="http://schemas.microsoft.com/office/drawing/2014/main" id="{D3E625C0-9656-421F-861F-67C8F93362ED}"/>
                </a:ext>
              </a:extLst>
            </p:cNvPr>
            <p:cNvSpPr/>
            <p:nvPr/>
          </p:nvSpPr>
          <p:spPr>
            <a:xfrm rot="2700000">
              <a:off x="9668983" y="1078460"/>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8" name="Freeform: Shape 27">
              <a:extLst>
                <a:ext uri="{FF2B5EF4-FFF2-40B4-BE49-F238E27FC236}">
                  <a16:creationId xmlns="" xmlns:a16="http://schemas.microsoft.com/office/drawing/2014/main" id="{49F8E490-C6E3-4D00-866F-CD85DD88996E}"/>
                </a:ext>
              </a:extLst>
            </p:cNvPr>
            <p:cNvSpPr/>
            <p:nvPr/>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sp>
        <p:nvSpPr>
          <p:cNvPr id="29" name="Freeform: Shape 28">
            <a:extLst>
              <a:ext uri="{FF2B5EF4-FFF2-40B4-BE49-F238E27FC236}">
                <a16:creationId xmlns="" xmlns:a16="http://schemas.microsoft.com/office/drawing/2014/main" id="{EE8F5B31-1523-46AE-9455-C33DFC1BDDE0}"/>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 xmlns:a16="http://schemas.microsoft.com/office/drawing/2014/main" id="{5D17048F-C2E1-4775-BC32-50BD6219F89D}"/>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31" name="Group 30">
            <a:extLst>
              <a:ext uri="{FF2B5EF4-FFF2-40B4-BE49-F238E27FC236}">
                <a16:creationId xmlns="" xmlns:a16="http://schemas.microsoft.com/office/drawing/2014/main" id="{EAB002AA-4848-49C8-A834-036F860C79A3}"/>
              </a:ext>
            </a:extLst>
          </p:cNvPr>
          <p:cNvGrpSpPr/>
          <p:nvPr userDrawn="1"/>
        </p:nvGrpSpPr>
        <p:grpSpPr>
          <a:xfrm rot="16200000" flipH="1">
            <a:off x="9913705" y="6257994"/>
            <a:ext cx="1052473" cy="1209445"/>
            <a:chOff x="10800165" y="7142066"/>
            <a:chExt cx="2775293" cy="3189215"/>
          </a:xfrm>
        </p:grpSpPr>
        <p:sp>
          <p:nvSpPr>
            <p:cNvPr id="32" name="Freeform: Shape 31">
              <a:extLst>
                <a:ext uri="{FF2B5EF4-FFF2-40B4-BE49-F238E27FC236}">
                  <a16:creationId xmlns="" xmlns:a16="http://schemas.microsoft.com/office/drawing/2014/main" id="{14B187A8-7F8D-469D-A03B-4F835A5746DE}"/>
                </a:ext>
              </a:extLst>
            </p:cNvPr>
            <p:cNvSpPr/>
            <p:nvPr/>
          </p:nvSpPr>
          <p:spPr>
            <a:xfrm rot="2700000">
              <a:off x="10800166" y="7555988"/>
              <a:ext cx="2775292"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Freeform: Shape 32">
              <a:extLst>
                <a:ext uri="{FF2B5EF4-FFF2-40B4-BE49-F238E27FC236}">
                  <a16:creationId xmlns="" xmlns:a16="http://schemas.microsoft.com/office/drawing/2014/main" id="{03D871D1-A11A-48FB-82A8-8D61AB5CB85C}"/>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 xmlns:a16="http://schemas.microsoft.com/office/drawing/2014/main" id="{42374B20-3E42-44AF-BEF1-8AB33067395C}"/>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
        <p:nvSpPr>
          <p:cNvPr id="3" name="Text Placeholder 2">
            <a:extLst>
              <a:ext uri="{FF2B5EF4-FFF2-40B4-BE49-F238E27FC236}">
                <a16:creationId xmlns=""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smtClean="0"/>
              <a:t>Click to edit Master text styles</a:t>
            </a:r>
          </a:p>
        </p:txBody>
      </p:sp>
      <p:sp>
        <p:nvSpPr>
          <p:cNvPr id="35" name="Slide Number Placeholder 4">
            <a:extLst>
              <a:ext uri="{FF2B5EF4-FFF2-40B4-BE49-F238E27FC236}">
                <a16:creationId xmlns="" xmlns:a16="http://schemas.microsoft.com/office/drawing/2014/main" id="{6F73F836-940E-4B65-A29C-D0869263C935}"/>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 xmlns:p14="http://schemas.microsoft.com/office/powerpoint/2010/main" val="3511478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22" name="Rectangle 21">
            <a:extLst>
              <a:ext uri="{FF2B5EF4-FFF2-40B4-BE49-F238E27FC236}">
                <a16:creationId xmlns=""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 xmlns:a16="http://schemas.microsoft.com/office/drawing/2014/main" id="{ECB4C115-EFF9-405C-98BE-F4077B9730D0}"/>
              </a:ext>
            </a:extLst>
          </p:cNvPr>
          <p:cNvSpPr/>
          <p:nvPr userDrawn="1"/>
        </p:nvSpPr>
        <p:spPr>
          <a:xfrm>
            <a:off x="533399" y="914400"/>
            <a:ext cx="1944914" cy="1944914"/>
          </a:xfrm>
          <a:prstGeom prst="ellipse">
            <a:avLst/>
          </a:prstGeom>
          <a:solidFill>
            <a:schemeClr val="accent1">
              <a:lumMod val="50000"/>
            </a:schemeClr>
          </a:solidFill>
          <a:ln w="76200">
            <a:solidFill>
              <a:schemeClr val="accent1">
                <a:alpha val="5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Title 1">
            <a:extLst>
              <a:ext uri="{FF2B5EF4-FFF2-40B4-BE49-F238E27FC236}">
                <a16:creationId xmlns="" xmlns:a16="http://schemas.microsoft.com/office/drawing/2014/main" id="{C9A300DD-BB54-44ED-A7E4-01CD41EC930F}"/>
              </a:ext>
            </a:extLst>
          </p:cNvPr>
          <p:cNvSpPr txBox="1">
            <a:spLocks/>
          </p:cNvSpPr>
          <p:nvPr userDrawn="1"/>
        </p:nvSpPr>
        <p:spPr>
          <a:xfrm>
            <a:off x="956993" y="923305"/>
            <a:ext cx="1005115" cy="2859313"/>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lang="en-GB" sz="3600" b="0" i="0" kern="1200" dirty="0">
                <a:solidFill>
                  <a:schemeClr val="bg1"/>
                </a:solidFill>
                <a:latin typeface="Trebuchet MS" panose="020B0603020202020204" pitchFamily="34" charset="0"/>
                <a:ea typeface="+mj-ea"/>
                <a:cs typeface="+mj-cs"/>
              </a:defRPr>
            </a:lvl1pPr>
          </a:lstStyle>
          <a:p>
            <a:pPr algn="ctr"/>
            <a:r>
              <a:rPr lang="en-US" sz="18400" noProof="0" dirty="0">
                <a:solidFill>
                  <a:schemeClr val="accent1">
                    <a:lumMod val="60000"/>
                    <a:lumOff val="40000"/>
                  </a:schemeClr>
                </a:solidFill>
                <a:latin typeface="+mj-lt"/>
              </a:rPr>
              <a:t>“</a:t>
            </a:r>
          </a:p>
        </p:txBody>
      </p:sp>
      <p:sp>
        <p:nvSpPr>
          <p:cNvPr id="2" name="Title 1">
            <a:extLst>
              <a:ext uri="{FF2B5EF4-FFF2-40B4-BE49-F238E27FC236}">
                <a16:creationId xmlns="" xmlns:a16="http://schemas.microsoft.com/office/drawing/2014/main" id="{42374B20-3E42-44AF-BEF1-8AB33067395C}"/>
              </a:ext>
            </a:extLst>
          </p:cNvPr>
          <p:cNvSpPr>
            <a:spLocks noGrp="1"/>
          </p:cNvSpPr>
          <p:nvPr>
            <p:ph type="title" hasCustomPrompt="1"/>
          </p:nvPr>
        </p:nvSpPr>
        <p:spPr>
          <a:xfrm>
            <a:off x="533399" y="3200400"/>
            <a:ext cx="7551057" cy="2859313"/>
          </a:xfrm>
        </p:spPr>
        <p:txBody>
          <a:bodyPr vert="horz" lIns="91440" tIns="45720" rIns="91440" bIns="45720" rtlCol="0" anchor="t">
            <a:normAutofit/>
          </a:bodyPr>
          <a:lstStyle>
            <a:lvl1pPr>
              <a:lnSpc>
                <a:spcPct val="100000"/>
              </a:lnSpc>
              <a:defRPr lang="en-GB" sz="3200" b="0" i="0" dirty="0">
                <a:solidFill>
                  <a:schemeClr val="bg1"/>
                </a:solidFill>
                <a:latin typeface="+mj-lt"/>
              </a:defRPr>
            </a:lvl1pPr>
          </a:lstStyle>
          <a:p>
            <a:pPr lvl="0"/>
            <a:r>
              <a:rPr lang="en-US" noProof="0"/>
              <a:t>Quote</a:t>
            </a:r>
          </a:p>
        </p:txBody>
      </p:sp>
      <p:sp>
        <p:nvSpPr>
          <p:cNvPr id="19" name="Slide Number Placeholder 4">
            <a:extLst>
              <a:ext uri="{FF2B5EF4-FFF2-40B4-BE49-F238E27FC236}">
                <a16:creationId xmlns="" xmlns:a16="http://schemas.microsoft.com/office/drawing/2014/main" id="{A4E6C1FF-5925-42B3-B7F9-0A0031BDAD30}"/>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 xmlns:p14="http://schemas.microsoft.com/office/powerpoint/2010/main" val="1753169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7">
            <a:extLst>
              <a:ext uri="{FF2B5EF4-FFF2-40B4-BE49-F238E27FC236}">
                <a16:creationId xmlns=""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sp>
        <p:nvSpPr>
          <p:cNvPr id="5" name="Slide Number Placeholder 4">
            <a:extLst>
              <a:ext uri="{FF2B5EF4-FFF2-40B4-BE49-F238E27FC236}">
                <a16:creationId xmlns=""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grpSp>
        <p:nvGrpSpPr>
          <p:cNvPr id="15" name="Group 14">
            <a:extLst>
              <a:ext uri="{FF2B5EF4-FFF2-40B4-BE49-F238E27FC236}">
                <a16:creationId xmlns=""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3" name="Text Placeholder 22">
            <a:extLst>
              <a:ext uri="{FF2B5EF4-FFF2-40B4-BE49-F238E27FC236}">
                <a16:creationId xmlns="" xmlns:a16="http://schemas.microsoft.com/office/drawing/2014/main" id="{03618670-D1E4-466C-BDB5-FC890AC31457}"/>
              </a:ext>
            </a:extLst>
          </p:cNvPr>
          <p:cNvSpPr>
            <a:spLocks noGrp="1"/>
          </p:cNvSpPr>
          <p:nvPr>
            <p:ph type="body" sz="quarter" idx="13"/>
          </p:nvPr>
        </p:nvSpPr>
        <p:spPr>
          <a:xfrm>
            <a:off x="444500" y="1625385"/>
            <a:ext cx="6718300" cy="4093243"/>
          </a:xfrm>
        </p:spPr>
        <p:txBody>
          <a:bodyPr>
            <a:noAutofit/>
          </a:bodyPr>
          <a:lstStyle>
            <a:lvl1pPr>
              <a:lnSpc>
                <a:spcPct val="100000"/>
              </a:lnSpc>
              <a:spcBef>
                <a:spcPts val="600"/>
              </a:spcBef>
              <a:spcAft>
                <a:spcPts val="400"/>
              </a:spcAft>
              <a:defRPr sz="1600">
                <a:solidFill>
                  <a:schemeClr val="bg1"/>
                </a:solidFill>
                <a:latin typeface="+mn-lt"/>
                <a:cs typeface="Arial" panose="020B0604020202020204" pitchFamily="34" charset="0"/>
              </a:defRPr>
            </a:lvl1pPr>
            <a:lvl2pPr>
              <a:lnSpc>
                <a:spcPct val="100000"/>
              </a:lnSpc>
              <a:spcBef>
                <a:spcPts val="600"/>
              </a:spcBef>
              <a:spcAft>
                <a:spcPts val="400"/>
              </a:spcAft>
              <a:defRPr sz="1400">
                <a:solidFill>
                  <a:schemeClr val="bg1"/>
                </a:solidFill>
                <a:latin typeface="+mn-lt"/>
                <a:cs typeface="Arial" panose="020B0604020202020204" pitchFamily="34" charset="0"/>
              </a:defRPr>
            </a:lvl2pPr>
            <a:lvl3pPr>
              <a:lnSpc>
                <a:spcPct val="100000"/>
              </a:lnSpc>
              <a:spcBef>
                <a:spcPts val="600"/>
              </a:spcBef>
              <a:spcAft>
                <a:spcPts val="400"/>
              </a:spcAft>
              <a:defRPr sz="1200">
                <a:solidFill>
                  <a:schemeClr val="bg1"/>
                </a:solidFill>
                <a:latin typeface="+mn-lt"/>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Click to edit Master text styles</a:t>
            </a:r>
          </a:p>
          <a:p>
            <a:pPr lvl="1"/>
            <a:r>
              <a:rPr lang="en-US" noProof="0" smtClean="0"/>
              <a:t>Second level</a:t>
            </a:r>
          </a:p>
          <a:p>
            <a:pPr lvl="2"/>
            <a:r>
              <a:rPr lang="en-US" noProof="0" smtClean="0"/>
              <a:t>Third level</a:t>
            </a:r>
          </a:p>
        </p:txBody>
      </p:sp>
    </p:spTree>
    <p:extLst>
      <p:ext uri="{BB962C8B-B14F-4D97-AF65-F5344CB8AC3E}">
        <p14:creationId xmlns="" xmlns:p14="http://schemas.microsoft.com/office/powerpoint/2010/main" val="274574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 xmlns:p14="http://schemas.microsoft.com/office/powerpoint/2010/main" val="4073704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7" name="Text Placeholder 6">
            <a:extLst>
              <a:ext uri="{FF2B5EF4-FFF2-40B4-BE49-F238E27FC236}">
                <a16:creationId xmlns="" xmlns:a16="http://schemas.microsoft.com/office/drawing/2014/main" id="{7E0C167E-2626-40DB-AACF-D02543E29BB3}"/>
              </a:ext>
            </a:extLst>
          </p:cNvPr>
          <p:cNvSpPr>
            <a:spLocks noGrp="1"/>
          </p:cNvSpPr>
          <p:nvPr>
            <p:ph type="body" sz="quarter" idx="13"/>
          </p:nvPr>
        </p:nvSpPr>
        <p:spPr>
          <a:xfrm>
            <a:off x="1409700" y="1749570"/>
            <a:ext cx="9372600" cy="3358860"/>
          </a:xfrm>
        </p:spPr>
        <p:txBody>
          <a:bodyPr anchor="ctr">
            <a:normAutofit/>
          </a:bodyPr>
          <a:lstStyle>
            <a:lvl1pPr marL="0" indent="0" algn="ctr">
              <a:buNone/>
              <a:defRPr sz="6000">
                <a:solidFill>
                  <a:schemeClr val="bg1"/>
                </a:solidFill>
              </a:defRPr>
            </a:lvl1pPr>
          </a:lstStyle>
          <a:p>
            <a:pPr lvl="0"/>
            <a:r>
              <a:rPr lang="en-US" noProof="0" smtClean="0"/>
              <a:t>Click to edit Master text styles</a:t>
            </a:r>
          </a:p>
        </p:txBody>
      </p:sp>
    </p:spTree>
    <p:extLst>
      <p:ext uri="{BB962C8B-B14F-4D97-AF65-F5344CB8AC3E}">
        <p14:creationId xmlns="" xmlns:p14="http://schemas.microsoft.com/office/powerpoint/2010/main" val="2904744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 xmlns:a16="http://schemas.microsoft.com/office/drawing/2014/main" id="{0103A49C-32FF-49E6-86F3-FC2E19517BD5}"/>
              </a:ext>
            </a:extLst>
          </p:cNvPr>
          <p:cNvSpPr>
            <a:spLocks noGrp="1"/>
          </p:cNvSpPr>
          <p:nvPr>
            <p:ph idx="1"/>
          </p:nvPr>
        </p:nvSpPr>
        <p:spPr>
          <a:xfrm>
            <a:off x="443365" y="1825625"/>
            <a:ext cx="11215235"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 xmlns:p14="http://schemas.microsoft.com/office/powerpoint/2010/main" val="2636708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5" name="Text Placeholder 2">
            <a:extLst>
              <a:ext uri="{FF2B5EF4-FFF2-40B4-BE49-F238E27FC236}">
                <a16:creationId xmlns="" xmlns:a16="http://schemas.microsoft.com/office/drawing/2014/main" id="{7FA80A70-18DE-4DB9-9982-BA75BE54CF93}"/>
              </a:ext>
            </a:extLst>
          </p:cNvPr>
          <p:cNvSpPr>
            <a:spLocks noGrp="1"/>
          </p:cNvSpPr>
          <p:nvPr>
            <p:ph type="body" idx="1"/>
          </p:nvPr>
        </p:nvSpPr>
        <p:spPr>
          <a:xfrm>
            <a:off x="444500" y="1681163"/>
            <a:ext cx="5157787"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26" name="Text Placeholder 4">
            <a:extLst>
              <a:ext uri="{FF2B5EF4-FFF2-40B4-BE49-F238E27FC236}">
                <a16:creationId xmlns="" xmlns:a16="http://schemas.microsoft.com/office/drawing/2014/main" id="{2801C0EF-C078-44B0-AD01-4850E9A65EE0}"/>
              </a:ext>
            </a:extLst>
          </p:cNvPr>
          <p:cNvSpPr>
            <a:spLocks noGrp="1"/>
          </p:cNvSpPr>
          <p:nvPr>
            <p:ph type="body" sz="quarter" idx="3"/>
          </p:nvPr>
        </p:nvSpPr>
        <p:spPr>
          <a:xfrm>
            <a:off x="6500812" y="1681163"/>
            <a:ext cx="5157788"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27" name="Content Placeholder 3">
            <a:extLst>
              <a:ext uri="{FF2B5EF4-FFF2-40B4-BE49-F238E27FC236}">
                <a16:creationId xmlns="" xmlns:a16="http://schemas.microsoft.com/office/drawing/2014/main" id="{7C9DED91-45F6-4308-A085-1EFACA6468CF}"/>
              </a:ext>
            </a:extLst>
          </p:cNvPr>
          <p:cNvSpPr>
            <a:spLocks noGrp="1"/>
          </p:cNvSpPr>
          <p:nvPr>
            <p:ph sz="half" idx="2"/>
          </p:nvPr>
        </p:nvSpPr>
        <p:spPr>
          <a:xfrm>
            <a:off x="444500" y="2505075"/>
            <a:ext cx="5157787"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28" name="Content Placeholder 5">
            <a:extLst>
              <a:ext uri="{FF2B5EF4-FFF2-40B4-BE49-F238E27FC236}">
                <a16:creationId xmlns="" xmlns:a16="http://schemas.microsoft.com/office/drawing/2014/main" id="{0574B5E7-B666-439B-9278-67BE1EA6EBC5}"/>
              </a:ext>
            </a:extLst>
          </p:cNvPr>
          <p:cNvSpPr>
            <a:spLocks noGrp="1"/>
          </p:cNvSpPr>
          <p:nvPr>
            <p:ph sz="quarter" idx="4"/>
          </p:nvPr>
        </p:nvSpPr>
        <p:spPr>
          <a:xfrm>
            <a:off x="6475412" y="2505075"/>
            <a:ext cx="5183188"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 xmlns:p14="http://schemas.microsoft.com/office/powerpoint/2010/main" val="3219167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761B0E15-6FC5-434E-8780-B186D9DB0CD0}"/>
              </a:ext>
            </a:extLst>
          </p:cNvPr>
          <p:cNvSpPr>
            <a:spLocks noGrp="1"/>
          </p:cNvSpPr>
          <p:nvPr>
            <p:ph type="title"/>
          </p:nvPr>
        </p:nvSpPr>
        <p:spPr>
          <a:xfrm>
            <a:off x="838200" y="365125"/>
            <a:ext cx="10820400" cy="1325563"/>
          </a:xfrm>
          <a:prstGeom prst="rect">
            <a:avLst/>
          </a:prstGeom>
        </p:spPr>
        <p:txBody>
          <a:bodyPr vert="horz" lIns="91440" tIns="45720" rIns="91440" bIns="45720" rtlCol="0" anchor="ctr">
            <a:normAutofit/>
          </a:bodyPr>
          <a:lstStyle/>
          <a:p>
            <a:r>
              <a:rPr lang="en-US" noProof="0" smtClean="0"/>
              <a:t>Click to edit Master title style</a:t>
            </a:r>
            <a:endParaRPr lang="en-US" noProof="0"/>
          </a:p>
        </p:txBody>
      </p:sp>
      <p:sp>
        <p:nvSpPr>
          <p:cNvPr id="3" name="Text Placeholder 2">
            <a:extLst>
              <a:ext uri="{FF2B5EF4-FFF2-40B4-BE49-F238E27FC236}">
                <a16:creationId xmlns="" xmlns:a16="http://schemas.microsoft.com/office/drawing/2014/main" id="{A9C7B128-34F3-405C-B601-8BAFDB43499C}"/>
              </a:ext>
            </a:extLst>
          </p:cNvPr>
          <p:cNvSpPr>
            <a:spLocks noGrp="1"/>
          </p:cNvSpPr>
          <p:nvPr>
            <p:ph type="body" idx="1"/>
          </p:nvPr>
        </p:nvSpPr>
        <p:spPr>
          <a:xfrm>
            <a:off x="838200" y="1825625"/>
            <a:ext cx="10820400" cy="4351338"/>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Slide Number Placeholder 5">
            <a:extLst>
              <a:ext uri="{FF2B5EF4-FFF2-40B4-BE49-F238E27FC236}">
                <a16:creationId xmlns="" xmlns:a16="http://schemas.microsoft.com/office/drawing/2014/main" id="{9F5A7754-E8C7-438B-922D-9027C6CF58E2}"/>
              </a:ext>
            </a:extLst>
          </p:cNvPr>
          <p:cNvSpPr>
            <a:spLocks noGrp="1"/>
          </p:cNvSpPr>
          <p:nvPr>
            <p:ph type="sldNum" sz="quarter" idx="4"/>
          </p:nvPr>
        </p:nvSpPr>
        <p:spPr>
          <a:xfrm>
            <a:off x="11112500" y="6356350"/>
            <a:ext cx="660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63D6C4-4840-40CC-AC84-17E24B3B7BDE}" type="slidenum">
              <a:rPr lang="en-US" noProof="0" smtClean="0"/>
              <a:pPr/>
              <a:t>‹#›</a:t>
            </a:fld>
            <a:endParaRPr lang="en-US" noProof="0" dirty="0"/>
          </a:p>
        </p:txBody>
      </p:sp>
      <p:sp>
        <p:nvSpPr>
          <p:cNvPr id="5" name="Rectangle 4">
            <a:extLst>
              <a:ext uri="{FF2B5EF4-FFF2-40B4-BE49-F238E27FC236}">
                <a16:creationId xmlns="" xmlns:a16="http://schemas.microsoft.com/office/drawing/2014/main" id="{7CDDDB7D-9189-9548-A2B9-81DC62C3C1A3}"/>
              </a:ext>
            </a:extLst>
          </p:cNvPr>
          <p:cNvSpPr/>
          <p:nvPr/>
        </p:nvSpPr>
        <p:spPr>
          <a:xfrm>
            <a:off x="0" y="1"/>
            <a:ext cx="12192000" cy="685799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Freeform: Shape 9">
            <a:extLst>
              <a:ext uri="{FF2B5EF4-FFF2-40B4-BE49-F238E27FC236}">
                <a16:creationId xmlns="" xmlns:a16="http://schemas.microsoft.com/office/drawing/2014/main" id="{096D8877-6B4A-4540-8927-767DD7401718}"/>
              </a:ext>
            </a:extLst>
          </p:cNvPr>
          <p:cNvSpPr/>
          <p:nvPr/>
        </p:nvSpPr>
        <p:spPr>
          <a:xfrm>
            <a:off x="0" y="1"/>
            <a:ext cx="12192001" cy="6857999"/>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17">
            <a:extLst>
              <a:ext uri="{FF2B5EF4-FFF2-40B4-BE49-F238E27FC236}">
                <a16:creationId xmlns="" xmlns:a16="http://schemas.microsoft.com/office/drawing/2014/main" id="{5AF2E123-FE0F-8541-8E36-5030C450AA7E}"/>
              </a:ext>
            </a:extLst>
          </p:cNvPr>
          <p:cNvSpPr/>
          <p:nvPr/>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9" name="Freeform: Shape 11">
            <a:extLst>
              <a:ext uri="{FF2B5EF4-FFF2-40B4-BE49-F238E27FC236}">
                <a16:creationId xmlns="" xmlns:a16="http://schemas.microsoft.com/office/drawing/2014/main" id="{E5519D99-3B68-924A-9CD0-14B911711CA8}"/>
              </a:ext>
            </a:extLst>
          </p:cNvPr>
          <p:cNvSpPr/>
          <p:nvPr/>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7">
            <a:extLst>
              <a:ext uri="{FF2B5EF4-FFF2-40B4-BE49-F238E27FC236}">
                <a16:creationId xmlns="" xmlns:a16="http://schemas.microsoft.com/office/drawing/2014/main" id="{A09E21A9-FBEF-144C-A152-FE484F3C55C1}"/>
              </a:ext>
            </a:extLst>
          </p:cNvPr>
          <p:cNvSpPr/>
          <p:nvPr/>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Title 1">
            <a:extLst>
              <a:ext uri="{FF2B5EF4-FFF2-40B4-BE49-F238E27FC236}">
                <a16:creationId xmlns="" xmlns:a16="http://schemas.microsoft.com/office/drawing/2014/main" id="{70C7F2CB-A8CE-1545-A08D-93592C4BAEEA}"/>
              </a:ext>
            </a:extLst>
          </p:cNvPr>
          <p:cNvSpPr txBox="1">
            <a:spLocks/>
          </p:cNvSpPr>
          <p:nvPr/>
        </p:nvSpPr>
        <p:spPr>
          <a:xfrm>
            <a:off x="444500" y="542925"/>
            <a:ext cx="11214100" cy="5355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Trebuchet MS" panose="020B0603020202020204" pitchFamily="34" charset="0"/>
                <a:ea typeface="+mj-ea"/>
                <a:cs typeface="+mj-cs"/>
              </a:defRPr>
            </a:lvl1pPr>
          </a:lstStyle>
          <a:p>
            <a:r>
              <a:rPr lang="en-US" noProof="0" dirty="0">
                <a:latin typeface="+mj-lt"/>
              </a:rPr>
              <a:t>Click to edit Master title style</a:t>
            </a:r>
          </a:p>
        </p:txBody>
      </p:sp>
      <p:grpSp>
        <p:nvGrpSpPr>
          <p:cNvPr id="12" name="Group 11">
            <a:extLst>
              <a:ext uri="{FF2B5EF4-FFF2-40B4-BE49-F238E27FC236}">
                <a16:creationId xmlns="" xmlns:a16="http://schemas.microsoft.com/office/drawing/2014/main" id="{7068FCE4-1B47-3C4B-B091-013120A97D09}"/>
              </a:ext>
            </a:extLst>
          </p:cNvPr>
          <p:cNvGrpSpPr/>
          <p:nvPr/>
        </p:nvGrpSpPr>
        <p:grpSpPr>
          <a:xfrm rot="16200000">
            <a:off x="499388" y="-322655"/>
            <a:ext cx="535531" cy="645309"/>
            <a:chOff x="10945855" y="7317026"/>
            <a:chExt cx="2483924" cy="2993104"/>
          </a:xfrm>
        </p:grpSpPr>
        <p:sp>
          <p:nvSpPr>
            <p:cNvPr id="13" name="Freeform: Shape 15">
              <a:extLst>
                <a:ext uri="{FF2B5EF4-FFF2-40B4-BE49-F238E27FC236}">
                  <a16:creationId xmlns="" xmlns:a16="http://schemas.microsoft.com/office/drawing/2014/main" id="{FEC3FDE7-F27E-5E4E-8752-287CAB7792D4}"/>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6">
              <a:extLst>
                <a:ext uri="{FF2B5EF4-FFF2-40B4-BE49-F238E27FC236}">
                  <a16:creationId xmlns="" xmlns:a16="http://schemas.microsoft.com/office/drawing/2014/main" id="{81C902DB-0D21-5044-82B6-9E7A70A1BF62}"/>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5" name="Group 14">
            <a:extLst>
              <a:ext uri="{FF2B5EF4-FFF2-40B4-BE49-F238E27FC236}">
                <a16:creationId xmlns="" xmlns:a16="http://schemas.microsoft.com/office/drawing/2014/main" id="{BE1E08A0-195D-694F-947B-986A76FBB93E}"/>
              </a:ext>
            </a:extLst>
          </p:cNvPr>
          <p:cNvGrpSpPr/>
          <p:nvPr/>
        </p:nvGrpSpPr>
        <p:grpSpPr>
          <a:xfrm>
            <a:off x="-1" y="1357409"/>
            <a:ext cx="12192001" cy="4846320"/>
            <a:chOff x="-1" y="1357409"/>
            <a:chExt cx="12192001" cy="4917518"/>
          </a:xfrm>
        </p:grpSpPr>
        <p:sp>
          <p:nvSpPr>
            <p:cNvPr id="16" name="Rectangle: Single Corner Snipped 18">
              <a:extLst>
                <a:ext uri="{FF2B5EF4-FFF2-40B4-BE49-F238E27FC236}">
                  <a16:creationId xmlns="" xmlns:a16="http://schemas.microsoft.com/office/drawing/2014/main" id="{ED5DFFCD-1EE3-E64E-B51F-BD7D72413E0B}"/>
                </a:ext>
              </a:extLst>
            </p:cNvPr>
            <p:cNvSpPr/>
            <p:nvPr userDrawn="1"/>
          </p:nvSpPr>
          <p:spPr>
            <a:xfrm flipV="1">
              <a:off x="-1" y="1357409"/>
              <a:ext cx="12192000" cy="4917518"/>
            </a:xfrm>
            <a:prstGeom prst="snip1Rect">
              <a:avLst>
                <a:gd name="adj" fmla="val 0"/>
              </a:avLst>
            </a:prstGeom>
            <a:pattFill prst="dkVert">
              <a:fgClr>
                <a:schemeClr val="accent5"/>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17" name="Rectangle: Single Corner Snipped 2">
              <a:extLst>
                <a:ext uri="{FF2B5EF4-FFF2-40B4-BE49-F238E27FC236}">
                  <a16:creationId xmlns="" xmlns:a16="http://schemas.microsoft.com/office/drawing/2014/main" id="{C12DB3CA-8E64-AA43-BFBE-A2CA9A816DBE}"/>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8" name="Freeform: Shape 23">
            <a:extLst>
              <a:ext uri="{FF2B5EF4-FFF2-40B4-BE49-F238E27FC236}">
                <a16:creationId xmlns="" xmlns:a16="http://schemas.microsoft.com/office/drawing/2014/main" id="{A587DEFD-D470-4142-8E0D-A71DDB147C92}"/>
              </a:ext>
            </a:extLst>
          </p:cNvPr>
          <p:cNvSpPr/>
          <p:nvPr/>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Slide Number Placeholder 4">
            <a:extLst>
              <a:ext uri="{FF2B5EF4-FFF2-40B4-BE49-F238E27FC236}">
                <a16:creationId xmlns="" xmlns:a16="http://schemas.microsoft.com/office/drawing/2014/main" id="{7D9BF857-7910-734D-A217-5E3344220AA2}"/>
              </a:ext>
            </a:extLst>
          </p:cNvPr>
          <p:cNvSpPr txBox="1">
            <a:spLocks/>
          </p:cNvSpPr>
          <p:nvPr/>
        </p:nvSpPr>
        <p:spPr>
          <a:xfrm>
            <a:off x="11252200" y="6315075"/>
            <a:ext cx="406400" cy="365125"/>
          </a:xfrm>
          <a:prstGeom prst="rect">
            <a:avLst/>
          </a:prstGeom>
        </p:spPr>
        <p:txBody>
          <a:bodyPr/>
          <a:lstStyle>
            <a:defPPr>
              <a:defRPr lang="en-US"/>
            </a:defPPr>
            <a:lvl1pPr marL="0" algn="l" defTabSz="914400" rtl="0" eaLnBrk="1" latinLnBrk="0" hangingPunct="1">
              <a:defRPr sz="1000" kern="1200">
                <a:solidFill>
                  <a:schemeClr val="bg1"/>
                </a:solidFill>
                <a:latin typeface="Trade Gothic LT Pro" panose="020B05030403030200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63D6C4-4840-40CC-AC84-17E24B3B7BDE}" type="slidenum">
              <a:rPr lang="en-US" noProof="0" smtClean="0"/>
              <a:pPr/>
              <a:t>‹#›</a:t>
            </a:fld>
            <a:endParaRPr lang="en-US" noProof="0" dirty="0"/>
          </a:p>
        </p:txBody>
      </p:sp>
    </p:spTree>
    <p:extLst>
      <p:ext uri="{BB962C8B-B14F-4D97-AF65-F5344CB8AC3E}">
        <p14:creationId xmlns="" xmlns:p14="http://schemas.microsoft.com/office/powerpoint/2010/main" val="666093331"/>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0" r:id="rId3"/>
    <p:sldLayoutId id="2147483666" r:id="rId4"/>
    <p:sldLayoutId id="2147483654" r:id="rId5"/>
    <p:sldLayoutId id="2147483661" r:id="rId6"/>
    <p:sldLayoutId id="2147483677" r:id="rId7"/>
    <p:sldLayoutId id="2147483674" r:id="rId8"/>
    <p:sldLayoutId id="2147483665" r:id="rId9"/>
    <p:sldLayoutId id="2147483673" r:id="rId10"/>
    <p:sldLayoutId id="2147483662" r:id="rId11"/>
    <p:sldLayoutId id="2147483663" r:id="rId12"/>
    <p:sldLayoutId id="2147483664" r:id="rId13"/>
    <p:sldLayoutId id="2147483675" r:id="rId14"/>
    <p:sldLayoutId id="2147483676" r:id="rId15"/>
    <p:sldLayoutId id="2147483672" r:id="rId16"/>
    <p:sldLayoutId id="2147483667" r:id="rId17"/>
    <p:sldLayoutId id="2147483668" r:id="rId1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 xmlns:p15="http://schemas.microsoft.com/office/powerpoint/2012/main">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hyperlink" Target="https://en.wikipedia.org/wiki/List_of_districts_of_Delhi" TargetMode="External"/><Relationship Id="rId2" Type="http://schemas.openxmlformats.org/officeDocument/2006/relationships/hyperlink" Target="https://www.census2011.co.in/census/state/districtlist/delhi.html" TargetMode="Externa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32BE5BF-9922-45FB-8F3F-4446D40A051B}"/>
              </a:ext>
            </a:extLst>
          </p:cNvPr>
          <p:cNvSpPr>
            <a:spLocks noGrp="1"/>
          </p:cNvSpPr>
          <p:nvPr>
            <p:ph type="ctrTitle"/>
          </p:nvPr>
        </p:nvSpPr>
        <p:spPr/>
        <p:txBody>
          <a:bodyPr/>
          <a:lstStyle/>
          <a:p>
            <a:r>
              <a:rPr lang="en-US" dirty="0" smtClean="0"/>
              <a:t>THE DELHI PERSPECTIVE</a:t>
            </a:r>
            <a:endParaRPr lang="en-US" dirty="0"/>
          </a:p>
        </p:txBody>
      </p:sp>
      <p:sp>
        <p:nvSpPr>
          <p:cNvPr id="3" name="Subtitle 2">
            <a:extLst>
              <a:ext uri="{FF2B5EF4-FFF2-40B4-BE49-F238E27FC236}">
                <a16:creationId xmlns="" xmlns:a16="http://schemas.microsoft.com/office/drawing/2014/main" id="{0D537F64-4C96-4AA8-BB21-E8053A3186DD}"/>
              </a:ext>
            </a:extLst>
          </p:cNvPr>
          <p:cNvSpPr>
            <a:spLocks noGrp="1"/>
          </p:cNvSpPr>
          <p:nvPr>
            <p:ph type="subTitle" idx="1"/>
          </p:nvPr>
        </p:nvSpPr>
        <p:spPr/>
        <p:txBody>
          <a:bodyPr/>
          <a:lstStyle/>
          <a:p>
            <a:pPr marL="0" indent="0">
              <a:buNone/>
            </a:pPr>
            <a:r>
              <a:rPr lang="en-US" dirty="0" smtClean="0"/>
              <a:t>Opening a restaurant in Delhi</a:t>
            </a:r>
            <a:endParaRPr lang="en-US" dirty="0"/>
          </a:p>
        </p:txBody>
      </p:sp>
    </p:spTree>
    <p:extLst>
      <p:ext uri="{BB962C8B-B14F-4D97-AF65-F5344CB8AC3E}">
        <p14:creationId xmlns="" xmlns:p14="http://schemas.microsoft.com/office/powerpoint/2010/main" val="3946934594"/>
      </p:ext>
    </p:extLst>
  </p:cSld>
  <p:clrMapOvr>
    <a:masterClrMapping/>
  </p:clrMapOvr>
  <p:transition spd="slow">
    <p:wip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714750" y="266700"/>
            <a:ext cx="5211683" cy="646331"/>
          </a:xfrm>
          <a:prstGeom prst="rect">
            <a:avLst/>
          </a:prstGeom>
          <a:noFill/>
        </p:spPr>
        <p:txBody>
          <a:bodyPr wrap="none" rtlCol="0">
            <a:spAutoFit/>
          </a:bodyPr>
          <a:lstStyle/>
          <a:p>
            <a:r>
              <a:rPr lang="en-US" sz="3600" dirty="0" smtClean="0">
                <a:solidFill>
                  <a:srgbClr val="FF5050"/>
                </a:solidFill>
              </a:rPr>
              <a:t>Restaurant in all districts</a:t>
            </a:r>
            <a:endParaRPr lang="en-US" sz="3600" dirty="0">
              <a:solidFill>
                <a:srgbClr val="FF5050"/>
              </a:solidFill>
            </a:endParaRPr>
          </a:p>
        </p:txBody>
      </p:sp>
      <p:pic>
        <p:nvPicPr>
          <p:cNvPr id="5" name="Picture 4" descr="dhg.png"/>
          <p:cNvPicPr>
            <a:picLocks noChangeAspect="1"/>
          </p:cNvPicPr>
          <p:nvPr/>
        </p:nvPicPr>
        <p:blipFill>
          <a:blip r:embed="rId2"/>
          <a:stretch>
            <a:fillRect/>
          </a:stretch>
        </p:blipFill>
        <p:spPr>
          <a:xfrm>
            <a:off x="2362785" y="1410351"/>
            <a:ext cx="9371429" cy="5209524"/>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 xmlns:a16="http://schemas.microsoft.com/office/drawing/2014/main" id="{8EDC7217-2779-44E0-9E6D-3B3879516A1D}"/>
              </a:ext>
            </a:extLst>
          </p:cNvPr>
          <p:cNvSpPr>
            <a:spLocks noGrp="1"/>
          </p:cNvSpPr>
          <p:nvPr>
            <p:ph type="sldNum" sz="quarter" idx="12"/>
          </p:nvPr>
        </p:nvSpPr>
        <p:spPr/>
        <p:txBody>
          <a:bodyPr/>
          <a:lstStyle/>
          <a:p>
            <a:fld id="{C263D6C4-4840-40CC-AC84-17E24B3B7BDE}" type="slidenum">
              <a:rPr lang="en-US" smtClean="0"/>
              <a:pPr/>
              <a:t>11</a:t>
            </a:fld>
            <a:endParaRPr lang="en-US" dirty="0"/>
          </a:p>
        </p:txBody>
      </p:sp>
      <p:sp>
        <p:nvSpPr>
          <p:cNvPr id="5" name="TextBox 4"/>
          <p:cNvSpPr txBox="1"/>
          <p:nvPr/>
        </p:nvSpPr>
        <p:spPr>
          <a:xfrm>
            <a:off x="6791326" y="152400"/>
            <a:ext cx="3867150" cy="1846659"/>
          </a:xfrm>
          <a:prstGeom prst="rect">
            <a:avLst/>
          </a:prstGeom>
          <a:noFill/>
        </p:spPr>
        <p:txBody>
          <a:bodyPr wrap="square" rtlCol="0">
            <a:spAutoFit/>
          </a:bodyPr>
          <a:lstStyle/>
          <a:p>
            <a:r>
              <a:rPr lang="en-US" sz="3200" dirty="0" smtClean="0">
                <a:solidFill>
                  <a:srgbClr val="FF5050"/>
                </a:solidFill>
              </a:rPr>
              <a:t>Clustering : </a:t>
            </a:r>
            <a:r>
              <a:rPr lang="en-US" sz="3200" dirty="0" err="1" smtClean="0">
                <a:solidFill>
                  <a:srgbClr val="FF5050"/>
                </a:solidFill>
              </a:rPr>
              <a:t>kmeans</a:t>
            </a:r>
            <a:r>
              <a:rPr lang="en-US" sz="3200" dirty="0" smtClean="0">
                <a:solidFill>
                  <a:srgbClr val="FF5050"/>
                </a:solidFill>
              </a:rPr>
              <a:t> </a:t>
            </a:r>
          </a:p>
          <a:p>
            <a:endParaRPr lang="en-US" dirty="0" smtClean="0">
              <a:solidFill>
                <a:schemeClr val="bg1"/>
              </a:solidFill>
            </a:endParaRPr>
          </a:p>
          <a:p>
            <a:r>
              <a:rPr lang="en-US" sz="3200" b="1" dirty="0" smtClean="0"/>
              <a:t>	</a:t>
            </a:r>
            <a:endParaRPr lang="en-US" sz="3200" dirty="0" smtClean="0"/>
          </a:p>
          <a:p>
            <a:endParaRPr lang="en-US" sz="3200" dirty="0">
              <a:solidFill>
                <a:srgbClr val="FF5050"/>
              </a:solidFill>
            </a:endParaRPr>
          </a:p>
        </p:txBody>
      </p:sp>
      <p:sp>
        <p:nvSpPr>
          <p:cNvPr id="7" name="TextBox 6"/>
          <p:cNvSpPr txBox="1"/>
          <p:nvPr/>
        </p:nvSpPr>
        <p:spPr>
          <a:xfrm>
            <a:off x="6753225" y="695325"/>
            <a:ext cx="5010150" cy="3416320"/>
          </a:xfrm>
          <a:prstGeom prst="rect">
            <a:avLst/>
          </a:prstGeom>
          <a:noFill/>
        </p:spPr>
        <p:txBody>
          <a:bodyPr wrap="square" rtlCol="0">
            <a:spAutoFit/>
          </a:bodyPr>
          <a:lstStyle/>
          <a:p>
            <a:r>
              <a:rPr lang="en-US" b="1" dirty="0" smtClean="0">
                <a:solidFill>
                  <a:schemeClr val="bg1"/>
                </a:solidFill>
              </a:rPr>
              <a:t>Optimal </a:t>
            </a:r>
            <a:r>
              <a:rPr lang="en-US" b="1" dirty="0" smtClean="0">
                <a:solidFill>
                  <a:schemeClr val="bg1"/>
                </a:solidFill>
              </a:rPr>
              <a:t>Number of Clusters for K-means</a:t>
            </a:r>
          </a:p>
          <a:p>
            <a:r>
              <a:rPr lang="en-US" dirty="0" smtClean="0">
                <a:solidFill>
                  <a:schemeClr val="bg1"/>
                </a:solidFill>
              </a:rPr>
              <a:t> </a:t>
            </a:r>
          </a:p>
          <a:p>
            <a:r>
              <a:rPr lang="en-US" dirty="0" smtClean="0">
                <a:solidFill>
                  <a:schemeClr val="bg1"/>
                </a:solidFill>
              </a:rPr>
              <a:t>To get the optimal number of clusters to be used for the K-mean, there are a number ways possible for the evaluation. Therefore, in this task, the following are used:</a:t>
            </a:r>
          </a:p>
          <a:p>
            <a:r>
              <a:rPr lang="en-US" dirty="0" smtClean="0">
                <a:solidFill>
                  <a:schemeClr val="bg1"/>
                </a:solidFill>
              </a:rPr>
              <a:t> </a:t>
            </a:r>
          </a:p>
          <a:p>
            <a:r>
              <a:rPr lang="en-US" dirty="0" smtClean="0">
                <a:solidFill>
                  <a:schemeClr val="bg1"/>
                </a:solidFill>
              </a:rPr>
              <a:t>1.Elbow (Criterion) Method</a:t>
            </a:r>
          </a:p>
          <a:p>
            <a:r>
              <a:rPr lang="en-US" dirty="0" smtClean="0">
                <a:solidFill>
                  <a:schemeClr val="bg1"/>
                </a:solidFill>
              </a:rPr>
              <a:t>2.Silhouette Coefficient</a:t>
            </a:r>
          </a:p>
          <a:p>
            <a:r>
              <a:rPr lang="en-US" dirty="0" smtClean="0">
                <a:solidFill>
                  <a:schemeClr val="bg1"/>
                </a:solidFill>
              </a:rPr>
              <a:t> </a:t>
            </a:r>
          </a:p>
          <a:p>
            <a:r>
              <a:rPr lang="en-US" dirty="0" smtClean="0"/>
              <a:t> </a:t>
            </a:r>
          </a:p>
          <a:p>
            <a:endParaRPr lang="en-US" dirty="0"/>
          </a:p>
        </p:txBody>
      </p:sp>
      <p:pic>
        <p:nvPicPr>
          <p:cNvPr id="10" name="Picture 9" descr="elbo.png"/>
          <p:cNvPicPr>
            <a:picLocks noChangeAspect="1"/>
          </p:cNvPicPr>
          <p:nvPr/>
        </p:nvPicPr>
        <p:blipFill>
          <a:blip r:embed="rId2"/>
          <a:stretch>
            <a:fillRect/>
          </a:stretch>
        </p:blipFill>
        <p:spPr>
          <a:xfrm>
            <a:off x="171698" y="881229"/>
            <a:ext cx="3980953" cy="2676191"/>
          </a:xfrm>
          <a:prstGeom prst="rect">
            <a:avLst/>
          </a:prstGeom>
        </p:spPr>
      </p:pic>
      <p:sp>
        <p:nvSpPr>
          <p:cNvPr id="11" name="TextBox 10"/>
          <p:cNvSpPr txBox="1"/>
          <p:nvPr/>
        </p:nvSpPr>
        <p:spPr>
          <a:xfrm>
            <a:off x="133350" y="142874"/>
            <a:ext cx="5991225" cy="646331"/>
          </a:xfrm>
          <a:prstGeom prst="rect">
            <a:avLst/>
          </a:prstGeom>
          <a:noFill/>
        </p:spPr>
        <p:txBody>
          <a:bodyPr wrap="square" rtlCol="0">
            <a:spAutoFit/>
          </a:bodyPr>
          <a:lstStyle/>
          <a:p>
            <a:r>
              <a:rPr lang="en-US" dirty="0" smtClean="0">
                <a:solidFill>
                  <a:srgbClr val="FF5050"/>
                </a:solidFill>
              </a:rPr>
              <a:t>1. Elbow Method</a:t>
            </a:r>
            <a:r>
              <a:rPr lang="en-US" dirty="0" smtClean="0">
                <a:solidFill>
                  <a:schemeClr val="bg1"/>
                </a:solidFill>
              </a:rPr>
              <a:t>: </a:t>
            </a:r>
            <a:r>
              <a:rPr lang="en-US" dirty="0" smtClean="0">
                <a:solidFill>
                  <a:schemeClr val="bg1"/>
                </a:solidFill>
              </a:rPr>
              <a:t>The elbow method is used to solve the problem of selecting k</a:t>
            </a:r>
            <a:endParaRPr lang="en-US" dirty="0">
              <a:solidFill>
                <a:schemeClr val="bg1"/>
              </a:solidFill>
            </a:endParaRPr>
          </a:p>
        </p:txBody>
      </p:sp>
      <p:sp>
        <p:nvSpPr>
          <p:cNvPr id="12" name="TextBox 11"/>
          <p:cNvSpPr txBox="1"/>
          <p:nvPr/>
        </p:nvSpPr>
        <p:spPr>
          <a:xfrm>
            <a:off x="219076" y="4076698"/>
            <a:ext cx="8477249" cy="1200329"/>
          </a:xfrm>
          <a:prstGeom prst="rect">
            <a:avLst/>
          </a:prstGeom>
          <a:noFill/>
        </p:spPr>
        <p:txBody>
          <a:bodyPr wrap="square" rtlCol="0">
            <a:spAutoFit/>
          </a:bodyPr>
          <a:lstStyle/>
          <a:p>
            <a:r>
              <a:rPr lang="en-US" dirty="0" smtClean="0"/>
              <a:t> </a:t>
            </a:r>
            <a:r>
              <a:rPr lang="en-US" b="1" dirty="0" smtClean="0">
                <a:solidFill>
                  <a:srgbClr val="FF5050"/>
                </a:solidFill>
              </a:rPr>
              <a:t>2.Silhouette </a:t>
            </a:r>
            <a:r>
              <a:rPr lang="en-US" b="1" dirty="0" smtClean="0">
                <a:solidFill>
                  <a:srgbClr val="FF5050"/>
                </a:solidFill>
              </a:rPr>
              <a:t>Coefficient: </a:t>
            </a:r>
          </a:p>
          <a:p>
            <a:pPr algn="just"/>
            <a:r>
              <a:rPr lang="en-US" dirty="0" smtClean="0">
                <a:solidFill>
                  <a:schemeClr val="bg1"/>
                </a:solidFill>
              </a:rPr>
              <a:t>To </a:t>
            </a:r>
            <a:r>
              <a:rPr lang="en-US" dirty="0" smtClean="0">
                <a:solidFill>
                  <a:schemeClr val="bg1"/>
                </a:solidFill>
              </a:rPr>
              <a:t>find the optimal value of the number of clusters, k, the number of clusters </a:t>
            </a:r>
            <a:r>
              <a:rPr lang="en-US" dirty="0" smtClean="0">
                <a:solidFill>
                  <a:schemeClr val="bg1"/>
                </a:solidFill>
              </a:rPr>
              <a:t>is</a:t>
            </a:r>
          </a:p>
          <a:p>
            <a:pPr algn="just"/>
            <a:r>
              <a:rPr lang="en-US" dirty="0" smtClean="0">
                <a:solidFill>
                  <a:schemeClr val="bg1"/>
                </a:solidFill>
              </a:rPr>
              <a:t> </a:t>
            </a:r>
            <a:r>
              <a:rPr lang="en-US" dirty="0" smtClean="0">
                <a:solidFill>
                  <a:schemeClr val="bg1"/>
                </a:solidFill>
              </a:rPr>
              <a:t>iterated corresponding Silhouette Coefficient’s calculated for each of the k-values used. </a:t>
            </a:r>
            <a:r>
              <a:rPr lang="en-US" dirty="0" smtClean="0">
                <a:solidFill>
                  <a:schemeClr val="bg1"/>
                </a:solidFill>
              </a:rPr>
              <a:t>The </a:t>
            </a:r>
            <a:r>
              <a:rPr lang="en-US" dirty="0" smtClean="0">
                <a:solidFill>
                  <a:schemeClr val="bg1"/>
                </a:solidFill>
              </a:rPr>
              <a:t>highest Silhouette Coefficient gives the best match to its own cluster.</a:t>
            </a:r>
            <a:endParaRPr lang="en-US" dirty="0">
              <a:solidFill>
                <a:schemeClr val="bg1"/>
              </a:solidFill>
            </a:endParaRPr>
          </a:p>
        </p:txBody>
      </p:sp>
    </p:spTree>
    <p:extLst>
      <p:ext uri="{BB962C8B-B14F-4D97-AF65-F5344CB8AC3E}">
        <p14:creationId xmlns="" xmlns:p14="http://schemas.microsoft.com/office/powerpoint/2010/main" val="914134537"/>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32BE5BF-9922-45FB-8F3F-4446D40A051B}"/>
              </a:ext>
            </a:extLst>
          </p:cNvPr>
          <p:cNvSpPr>
            <a:spLocks noGrp="1"/>
          </p:cNvSpPr>
          <p:nvPr>
            <p:ph type="ctrTitle"/>
          </p:nvPr>
        </p:nvSpPr>
        <p:spPr>
          <a:xfrm>
            <a:off x="6846017" y="216408"/>
            <a:ext cx="4945598" cy="1243584"/>
          </a:xfrm>
        </p:spPr>
        <p:txBody>
          <a:bodyPr/>
          <a:lstStyle/>
          <a:p>
            <a:r>
              <a:rPr lang="en-GB" dirty="0" smtClean="0">
                <a:solidFill>
                  <a:srgbClr val="FF5050"/>
                </a:solidFill>
              </a:rPr>
              <a:t>Clustering</a:t>
            </a:r>
            <a:endParaRPr lang="en-GB" dirty="0">
              <a:solidFill>
                <a:srgbClr val="FF5050"/>
              </a:solidFill>
            </a:endParaRPr>
          </a:p>
        </p:txBody>
      </p:sp>
      <p:pic>
        <p:nvPicPr>
          <p:cNvPr id="4" name="Picture 3" descr="cls.png"/>
          <p:cNvPicPr>
            <a:picLocks noChangeAspect="1"/>
          </p:cNvPicPr>
          <p:nvPr/>
        </p:nvPicPr>
        <p:blipFill>
          <a:blip r:embed="rId2"/>
          <a:stretch>
            <a:fillRect/>
          </a:stretch>
        </p:blipFill>
        <p:spPr>
          <a:xfrm>
            <a:off x="381586" y="1610381"/>
            <a:ext cx="11429414" cy="5247619"/>
          </a:xfrm>
          <a:prstGeom prst="rect">
            <a:avLst/>
          </a:prstGeom>
        </p:spPr>
      </p:pic>
    </p:spTree>
    <p:extLst>
      <p:ext uri="{BB962C8B-B14F-4D97-AF65-F5344CB8AC3E}">
        <p14:creationId xmlns="" xmlns:p14="http://schemas.microsoft.com/office/powerpoint/2010/main" val="429771863"/>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flipH="1">
            <a:off x="1289630" y="1504948"/>
            <a:ext cx="3349044" cy="1200329"/>
          </a:xfrm>
          <a:prstGeom prst="rect">
            <a:avLst/>
          </a:prstGeom>
          <a:noFill/>
        </p:spPr>
        <p:txBody>
          <a:bodyPr wrap="square" rtlCol="0">
            <a:spAutoFit/>
          </a:bodyPr>
          <a:lstStyle/>
          <a:p>
            <a:r>
              <a:rPr lang="en-US" sz="7200" dirty="0" smtClean="0">
                <a:solidFill>
                  <a:srgbClr val="FF5050"/>
                </a:solidFill>
              </a:rPr>
              <a:t>Result</a:t>
            </a:r>
            <a:endParaRPr lang="en-US" sz="7200" dirty="0">
              <a:solidFill>
                <a:srgbClr val="FF5050"/>
              </a:solidFill>
            </a:endParaRPr>
          </a:p>
        </p:txBody>
      </p:sp>
      <p:sp>
        <p:nvSpPr>
          <p:cNvPr id="4" name="TextBox 3"/>
          <p:cNvSpPr txBox="1"/>
          <p:nvPr/>
        </p:nvSpPr>
        <p:spPr>
          <a:xfrm>
            <a:off x="5410200" y="1228725"/>
            <a:ext cx="6600825" cy="5355312"/>
          </a:xfrm>
          <a:prstGeom prst="rect">
            <a:avLst/>
          </a:prstGeom>
          <a:noFill/>
        </p:spPr>
        <p:txBody>
          <a:bodyPr wrap="square" rtlCol="0">
            <a:spAutoFit/>
          </a:bodyPr>
          <a:lstStyle/>
          <a:p>
            <a:r>
              <a:rPr lang="en-US" dirty="0" smtClean="0">
                <a:solidFill>
                  <a:schemeClr val="bg1"/>
                </a:solidFill>
              </a:rPr>
              <a:t>		The </a:t>
            </a:r>
            <a:r>
              <a:rPr lang="en-US" dirty="0" smtClean="0">
                <a:solidFill>
                  <a:schemeClr val="bg1"/>
                </a:solidFill>
              </a:rPr>
              <a:t>following are the highlights obtained </a:t>
            </a:r>
            <a:r>
              <a:rPr lang="en-US" dirty="0" smtClean="0">
                <a:solidFill>
                  <a:schemeClr val="bg1"/>
                </a:solidFill>
              </a:rPr>
              <a:t>			from </a:t>
            </a:r>
            <a:r>
              <a:rPr lang="en-US" dirty="0" smtClean="0">
                <a:solidFill>
                  <a:schemeClr val="bg1"/>
                </a:solidFill>
              </a:rPr>
              <a:t>above 3 clusters and the  data analysis:</a:t>
            </a:r>
          </a:p>
          <a:p>
            <a:r>
              <a:rPr lang="en-US" dirty="0" smtClean="0">
                <a:solidFill>
                  <a:schemeClr val="bg1"/>
                </a:solidFill>
              </a:rPr>
              <a:t> </a:t>
            </a:r>
          </a:p>
          <a:p>
            <a:pPr marL="1257300" lvl="2" indent="-342900">
              <a:buAutoNum type="arabicPeriod"/>
            </a:pPr>
            <a:r>
              <a:rPr lang="en-US" dirty="0" smtClean="0">
                <a:solidFill>
                  <a:schemeClr val="bg1"/>
                </a:solidFill>
              </a:rPr>
              <a:t>It </a:t>
            </a:r>
            <a:r>
              <a:rPr lang="en-US" dirty="0" smtClean="0">
                <a:solidFill>
                  <a:schemeClr val="bg1"/>
                </a:solidFill>
              </a:rPr>
              <a:t>is surprising to know that despite being the most populated area of </a:t>
            </a:r>
            <a:r>
              <a:rPr lang="en-US" dirty="0" smtClean="0">
                <a:solidFill>
                  <a:schemeClr val="bg1"/>
                </a:solidFill>
              </a:rPr>
              <a:t>Delhi, </a:t>
            </a:r>
            <a:r>
              <a:rPr lang="en-US" dirty="0" smtClean="0">
                <a:solidFill>
                  <a:schemeClr val="bg1"/>
                </a:solidFill>
              </a:rPr>
              <a:t>we are not able to find any common venue near Kanjhawala</a:t>
            </a:r>
            <a:r>
              <a:rPr lang="en-US" dirty="0" smtClean="0">
                <a:solidFill>
                  <a:schemeClr val="bg1"/>
                </a:solidFill>
              </a:rPr>
              <a:t>.</a:t>
            </a:r>
          </a:p>
          <a:p>
            <a:pPr marL="342900" indent="-342900"/>
            <a:endParaRPr lang="en-US" dirty="0" smtClean="0">
              <a:solidFill>
                <a:schemeClr val="bg1"/>
              </a:solidFill>
            </a:endParaRPr>
          </a:p>
          <a:p>
            <a:r>
              <a:rPr lang="en-US" dirty="0" smtClean="0">
                <a:solidFill>
                  <a:schemeClr val="bg1"/>
                </a:solidFill>
              </a:rPr>
              <a:t>2. Out of the all districts of Delhi, Indian Restaurant is found in the first venue category</a:t>
            </a:r>
            <a:r>
              <a:rPr lang="en-US" dirty="0" smtClean="0">
                <a:solidFill>
                  <a:schemeClr val="bg1"/>
                </a:solidFill>
              </a:rPr>
              <a:t>.</a:t>
            </a:r>
          </a:p>
          <a:p>
            <a:endParaRPr lang="en-US" dirty="0" smtClean="0">
              <a:solidFill>
                <a:schemeClr val="bg1"/>
              </a:solidFill>
            </a:endParaRPr>
          </a:p>
          <a:p>
            <a:r>
              <a:rPr lang="en-US" dirty="0" smtClean="0">
                <a:solidFill>
                  <a:schemeClr val="bg1"/>
                </a:solidFill>
              </a:rPr>
              <a:t>3. There are number of eating points in all districts than any other venues</a:t>
            </a:r>
            <a:r>
              <a:rPr lang="en-US" dirty="0" smtClean="0">
                <a:solidFill>
                  <a:schemeClr val="bg1"/>
                </a:solidFill>
              </a:rPr>
              <a:t>.</a:t>
            </a:r>
          </a:p>
          <a:p>
            <a:endParaRPr lang="en-US" dirty="0" smtClean="0">
              <a:solidFill>
                <a:schemeClr val="bg1"/>
              </a:solidFill>
            </a:endParaRPr>
          </a:p>
          <a:p>
            <a:r>
              <a:rPr lang="en-US" dirty="0" smtClean="0">
                <a:solidFill>
                  <a:schemeClr val="bg1"/>
                </a:solidFill>
              </a:rPr>
              <a:t>4. Although the clusters have variation, but the predominance of Indian restaurant was found 50</a:t>
            </a:r>
            <a:r>
              <a:rPr lang="en-US" dirty="0" smtClean="0">
                <a:solidFill>
                  <a:schemeClr val="bg1"/>
                </a:solidFill>
              </a:rPr>
              <a:t>%.</a:t>
            </a:r>
          </a:p>
          <a:p>
            <a:endParaRPr lang="en-US" dirty="0" smtClean="0">
              <a:solidFill>
                <a:schemeClr val="bg1"/>
              </a:solidFill>
            </a:endParaRPr>
          </a:p>
          <a:p>
            <a:r>
              <a:rPr lang="en-US" dirty="0" smtClean="0">
                <a:solidFill>
                  <a:schemeClr val="bg1"/>
                </a:solidFill>
              </a:rPr>
              <a:t>5. The  number of Indian Restaurants were found at “Connaught Place”</a:t>
            </a:r>
          </a:p>
          <a:p>
            <a:endParaRPr lang="en-US" dirty="0"/>
          </a:p>
        </p:txBody>
      </p:sp>
    </p:spTree>
    <p:extLst>
      <p:ext uri="{BB962C8B-B14F-4D97-AF65-F5344CB8AC3E}">
        <p14:creationId xmlns="" xmlns:p14="http://schemas.microsoft.com/office/powerpoint/2010/main" val="44069682"/>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E98DCA46-603B-4178-8707-30E192CE6B8D}"/>
              </a:ext>
            </a:extLst>
          </p:cNvPr>
          <p:cNvSpPr>
            <a:spLocks noGrp="1"/>
          </p:cNvSpPr>
          <p:nvPr>
            <p:ph type="title"/>
          </p:nvPr>
        </p:nvSpPr>
        <p:spPr/>
        <p:txBody>
          <a:bodyPr/>
          <a:lstStyle/>
          <a:p>
            <a:r>
              <a:rPr lang="en-US" dirty="0" smtClean="0">
                <a:solidFill>
                  <a:srgbClr val="FF5050"/>
                </a:solidFill>
              </a:rPr>
              <a:t>Discussion and Conclusion:</a:t>
            </a:r>
            <a:endParaRPr lang="en-US" dirty="0">
              <a:solidFill>
                <a:srgbClr val="FF5050"/>
              </a:solidFill>
            </a:endParaRPr>
          </a:p>
        </p:txBody>
      </p:sp>
      <p:sp>
        <p:nvSpPr>
          <p:cNvPr id="2" name="Slide Number Placeholder 1">
            <a:extLst>
              <a:ext uri="{FF2B5EF4-FFF2-40B4-BE49-F238E27FC236}">
                <a16:creationId xmlns="" xmlns:a16="http://schemas.microsoft.com/office/drawing/2014/main" id="{6D90B5C6-1CB0-445E-99D1-8E2FE8C59B50}"/>
              </a:ext>
            </a:extLst>
          </p:cNvPr>
          <p:cNvSpPr>
            <a:spLocks noGrp="1"/>
          </p:cNvSpPr>
          <p:nvPr>
            <p:ph type="sldNum" sz="quarter" idx="12"/>
          </p:nvPr>
        </p:nvSpPr>
        <p:spPr/>
        <p:txBody>
          <a:bodyPr/>
          <a:lstStyle/>
          <a:p>
            <a:fld id="{C263D6C4-4840-40CC-AC84-17E24B3B7BDE}" type="slidenum">
              <a:rPr lang="en-US" smtClean="0"/>
              <a:pPr/>
              <a:t>14</a:t>
            </a:fld>
            <a:endParaRPr lang="en-US" dirty="0"/>
          </a:p>
        </p:txBody>
      </p:sp>
      <p:sp>
        <p:nvSpPr>
          <p:cNvPr id="5" name="TextBox 4"/>
          <p:cNvSpPr txBox="1"/>
          <p:nvPr/>
        </p:nvSpPr>
        <p:spPr>
          <a:xfrm>
            <a:off x="704850" y="1438275"/>
            <a:ext cx="7734300" cy="5355312"/>
          </a:xfrm>
          <a:prstGeom prst="rect">
            <a:avLst/>
          </a:prstGeom>
          <a:noFill/>
        </p:spPr>
        <p:txBody>
          <a:bodyPr wrap="square" rtlCol="0">
            <a:spAutoFit/>
          </a:bodyPr>
          <a:lstStyle/>
          <a:p>
            <a:r>
              <a:rPr lang="en-US" dirty="0" smtClean="0">
                <a:solidFill>
                  <a:schemeClr val="bg1"/>
                </a:solidFill>
              </a:rPr>
              <a:t>It </a:t>
            </a:r>
            <a:r>
              <a:rPr lang="en-US" dirty="0" smtClean="0">
                <a:solidFill>
                  <a:schemeClr val="bg1"/>
                </a:solidFill>
              </a:rPr>
              <a:t>will be beneficial to open a restaurant at </a:t>
            </a:r>
            <a:r>
              <a:rPr lang="en-US" b="1" dirty="0" smtClean="0">
                <a:solidFill>
                  <a:schemeClr val="bg1"/>
                </a:solidFill>
              </a:rPr>
              <a:t>Alipur , </a:t>
            </a:r>
            <a:r>
              <a:rPr lang="en-US" b="1" dirty="0" smtClean="0">
                <a:solidFill>
                  <a:schemeClr val="bg1"/>
                </a:solidFill>
              </a:rPr>
              <a:t>North </a:t>
            </a:r>
            <a:r>
              <a:rPr lang="en-US" b="1" dirty="0" smtClean="0">
                <a:solidFill>
                  <a:schemeClr val="bg1"/>
                </a:solidFill>
              </a:rPr>
              <a:t>Delhi</a:t>
            </a:r>
            <a:r>
              <a:rPr lang="en-US" dirty="0" smtClean="0">
                <a:solidFill>
                  <a:schemeClr val="bg1"/>
                </a:solidFill>
              </a:rPr>
              <a:t> </a:t>
            </a:r>
            <a:r>
              <a:rPr lang="en-US" dirty="0" smtClean="0">
                <a:solidFill>
                  <a:schemeClr val="bg1"/>
                </a:solidFill>
              </a:rPr>
              <a:t>as this will give least competition and does not have any restaurants nearby.</a:t>
            </a:r>
          </a:p>
          <a:p>
            <a:r>
              <a:rPr lang="en-US" dirty="0" smtClean="0">
                <a:solidFill>
                  <a:schemeClr val="bg1"/>
                </a:solidFill>
              </a:rPr>
              <a:t>We were not able to find  any venues nearby Khanjawala , the reason is that Khanjawala is a village and has very less amenities within 1kms. </a:t>
            </a:r>
          </a:p>
          <a:p>
            <a:r>
              <a:rPr lang="en-US" dirty="0" smtClean="0">
                <a:solidFill>
                  <a:schemeClr val="bg1"/>
                </a:solidFill>
              </a:rPr>
              <a:t> </a:t>
            </a:r>
          </a:p>
          <a:p>
            <a:r>
              <a:rPr lang="en-US" dirty="0" smtClean="0">
                <a:solidFill>
                  <a:schemeClr val="bg1"/>
                </a:solidFill>
              </a:rPr>
              <a:t>Some drawback of these analyses is that  clustering is done on only the most common venues which are obtained using four square location. Also, we have taken into consideration  one city under each district .</a:t>
            </a:r>
          </a:p>
          <a:p>
            <a:r>
              <a:rPr lang="en-US" dirty="0" smtClean="0">
                <a:solidFill>
                  <a:schemeClr val="bg1"/>
                </a:solidFill>
              </a:rPr>
              <a:t>Also the result can vary if we use other clustering techniques like DBSCAN.</a:t>
            </a:r>
          </a:p>
          <a:p>
            <a:r>
              <a:rPr lang="en-US" dirty="0" smtClean="0">
                <a:solidFill>
                  <a:schemeClr val="bg1"/>
                </a:solidFill>
              </a:rPr>
              <a:t> </a:t>
            </a:r>
          </a:p>
          <a:p>
            <a:r>
              <a:rPr lang="en-US" dirty="0" smtClean="0">
                <a:solidFill>
                  <a:schemeClr val="bg1"/>
                </a:solidFill>
              </a:rPr>
              <a:t>In conclusion, this project would have had better results if there were more data in terms of crime data within the area, price of the land, traffic access and allowance of more venues exploration with the Foursquare (limited venues for free calls).Also, getting the ratings and feedbacks of the current restaurants within the clusters would have helped in providing more insight into the best location.</a:t>
            </a:r>
          </a:p>
          <a:p>
            <a:r>
              <a:rPr lang="en-US" b="1" dirty="0" smtClean="0">
                <a:solidFill>
                  <a:schemeClr val="bg1"/>
                </a:solidFill>
              </a:rPr>
              <a:t> </a:t>
            </a:r>
            <a:endParaRPr lang="en-US" dirty="0" smtClean="0">
              <a:solidFill>
                <a:schemeClr val="bg1"/>
              </a:solidFill>
            </a:endParaRPr>
          </a:p>
          <a:p>
            <a:endParaRPr lang="en-US" dirty="0">
              <a:solidFill>
                <a:schemeClr val="bg1"/>
              </a:solidFill>
            </a:endParaRPr>
          </a:p>
        </p:txBody>
      </p:sp>
    </p:spTree>
    <p:extLst>
      <p:ext uri="{BB962C8B-B14F-4D97-AF65-F5344CB8AC3E}">
        <p14:creationId xmlns="" xmlns:p14="http://schemas.microsoft.com/office/powerpoint/2010/main" val="595823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E3BD8413-C238-49D7-A4E1-E8FEF1811A0E}"/>
              </a:ext>
            </a:extLst>
          </p:cNvPr>
          <p:cNvSpPr>
            <a:spLocks noGrp="1"/>
          </p:cNvSpPr>
          <p:nvPr>
            <p:ph type="title"/>
          </p:nvPr>
        </p:nvSpPr>
        <p:spPr>
          <a:xfrm>
            <a:off x="1546479" y="1057275"/>
            <a:ext cx="7781544" cy="859055"/>
          </a:xfrm>
        </p:spPr>
        <p:txBody>
          <a:bodyPr/>
          <a:lstStyle/>
          <a:p>
            <a:r>
              <a:rPr lang="en-US" dirty="0" smtClean="0">
                <a:solidFill>
                  <a:srgbClr val="FF5050"/>
                </a:solidFill>
              </a:rPr>
              <a:t>Table of Contents</a:t>
            </a:r>
            <a:endParaRPr lang="en-US" dirty="0">
              <a:solidFill>
                <a:srgbClr val="FF5050"/>
              </a:solidFill>
            </a:endParaRPr>
          </a:p>
        </p:txBody>
      </p:sp>
      <p:sp>
        <p:nvSpPr>
          <p:cNvPr id="5" name="Text Placeholder 4">
            <a:extLst>
              <a:ext uri="{FF2B5EF4-FFF2-40B4-BE49-F238E27FC236}">
                <a16:creationId xmlns="" xmlns:a16="http://schemas.microsoft.com/office/drawing/2014/main" id="{0A95F4DE-39B7-4CE2-BC1E-8B8AE662A895}"/>
              </a:ext>
            </a:extLst>
          </p:cNvPr>
          <p:cNvSpPr>
            <a:spLocks noGrp="1"/>
          </p:cNvSpPr>
          <p:nvPr>
            <p:ph type="body" idx="1"/>
          </p:nvPr>
        </p:nvSpPr>
        <p:spPr>
          <a:xfrm>
            <a:off x="1089025" y="2173605"/>
            <a:ext cx="6803136" cy="3874770"/>
          </a:xfrm>
        </p:spPr>
        <p:txBody>
          <a:bodyPr/>
          <a:lstStyle/>
          <a:p>
            <a:r>
              <a:rPr sz="2800" smtClean="0"/>
              <a:t>Introduction</a:t>
            </a:r>
          </a:p>
          <a:p>
            <a:r>
              <a:rPr sz="2800" smtClean="0"/>
              <a:t>Data collection and preparation</a:t>
            </a:r>
          </a:p>
          <a:p>
            <a:r>
              <a:rPr sz="2800" smtClean="0"/>
              <a:t>Data visualization</a:t>
            </a:r>
          </a:p>
          <a:p>
            <a:r>
              <a:rPr sz="2800" smtClean="0"/>
              <a:t>FoursquareAPI</a:t>
            </a:r>
          </a:p>
          <a:p>
            <a:r>
              <a:rPr sz="2800" smtClean="0"/>
              <a:t>Clustering</a:t>
            </a:r>
          </a:p>
          <a:p>
            <a:r>
              <a:rPr sz="2800" smtClean="0"/>
              <a:t>Results</a:t>
            </a:r>
          </a:p>
          <a:p>
            <a:r>
              <a:rPr sz="2800" smtClean="0"/>
              <a:t>Discussion and Conclusion</a:t>
            </a:r>
          </a:p>
          <a:p>
            <a:endParaRPr lang="en-US" dirty="0"/>
          </a:p>
        </p:txBody>
      </p:sp>
      <p:sp>
        <p:nvSpPr>
          <p:cNvPr id="2" name="Slide Number Placeholder 1">
            <a:extLst>
              <a:ext uri="{FF2B5EF4-FFF2-40B4-BE49-F238E27FC236}">
                <a16:creationId xmlns="" xmlns:a16="http://schemas.microsoft.com/office/drawing/2014/main" id="{0B24BF10-2B55-43AB-9F77-F1A1410384A9}"/>
              </a:ext>
            </a:extLst>
          </p:cNvPr>
          <p:cNvSpPr>
            <a:spLocks noGrp="1"/>
          </p:cNvSpPr>
          <p:nvPr>
            <p:ph type="sldNum" sz="quarter" idx="12"/>
          </p:nvPr>
        </p:nvSpPr>
        <p:spPr/>
        <p:txBody>
          <a:bodyPr/>
          <a:lstStyle/>
          <a:p>
            <a:fld id="{C263D6C4-4840-40CC-AC84-17E24B3B7BDE}" type="slidenum">
              <a:rPr lang="en-US" smtClean="0"/>
              <a:pPr/>
              <a:t>2</a:t>
            </a:fld>
            <a:endParaRPr lang="en-US" dirty="0"/>
          </a:p>
        </p:txBody>
      </p:sp>
    </p:spTree>
    <p:extLst>
      <p:ext uri="{BB962C8B-B14F-4D97-AF65-F5344CB8AC3E}">
        <p14:creationId xmlns="" xmlns:p14="http://schemas.microsoft.com/office/powerpoint/2010/main" val="2902794312"/>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BD179B88-D43C-4A31-9A52-3498E9430782}"/>
              </a:ext>
            </a:extLst>
          </p:cNvPr>
          <p:cNvSpPr>
            <a:spLocks noGrp="1"/>
          </p:cNvSpPr>
          <p:nvPr>
            <p:ph type="title"/>
          </p:nvPr>
        </p:nvSpPr>
        <p:spPr>
          <a:xfrm>
            <a:off x="136779" y="152400"/>
            <a:ext cx="7781544" cy="859055"/>
          </a:xfrm>
        </p:spPr>
        <p:txBody>
          <a:bodyPr/>
          <a:lstStyle/>
          <a:p>
            <a:r>
              <a:rPr lang="en-US" dirty="0" smtClean="0">
                <a:solidFill>
                  <a:srgbClr val="FF5050"/>
                </a:solidFill>
              </a:rPr>
              <a:t>Introduction</a:t>
            </a:r>
            <a:endParaRPr lang="en-US" dirty="0">
              <a:solidFill>
                <a:srgbClr val="FF5050"/>
              </a:solidFill>
            </a:endParaRPr>
          </a:p>
        </p:txBody>
      </p:sp>
      <p:sp>
        <p:nvSpPr>
          <p:cNvPr id="2" name="Slide Number Placeholder 1">
            <a:extLst>
              <a:ext uri="{FF2B5EF4-FFF2-40B4-BE49-F238E27FC236}">
                <a16:creationId xmlns="" xmlns:a16="http://schemas.microsoft.com/office/drawing/2014/main" id="{8B065C75-272B-4BB5-BA23-D80E8654D621}"/>
              </a:ext>
            </a:extLst>
          </p:cNvPr>
          <p:cNvSpPr>
            <a:spLocks noGrp="1"/>
          </p:cNvSpPr>
          <p:nvPr>
            <p:ph type="sldNum" sz="quarter" idx="12"/>
          </p:nvPr>
        </p:nvSpPr>
        <p:spPr/>
        <p:txBody>
          <a:bodyPr/>
          <a:lstStyle/>
          <a:p>
            <a:fld id="{C263D6C4-4840-40CC-AC84-17E24B3B7BDE}" type="slidenum">
              <a:rPr lang="en-US" smtClean="0"/>
              <a:pPr/>
              <a:t>3</a:t>
            </a:fld>
            <a:endParaRPr lang="en-US" dirty="0"/>
          </a:p>
        </p:txBody>
      </p:sp>
      <p:sp>
        <p:nvSpPr>
          <p:cNvPr id="12289" name="Rectangle 1"/>
          <p:cNvSpPr>
            <a:spLocks noGrp="1" noChangeArrowheads="1"/>
          </p:cNvSpPr>
          <p:nvPr>
            <p:ph type="body" idx="1"/>
          </p:nvPr>
        </p:nvSpPr>
        <p:spPr bwMode="auto">
          <a:xfrm>
            <a:off x="0" y="1087436"/>
            <a:ext cx="9686925" cy="181588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bg1"/>
                </a:solidFill>
                <a:effectLst/>
                <a:ea typeface="Times New Roman" pitchFamily="18" charset="0"/>
                <a:cs typeface="Times New Roman" pitchFamily="18" charset="0"/>
              </a:rPr>
              <a:t>Delhi is the capital city of India and is known as </a:t>
            </a:r>
            <a:r>
              <a:rPr kumimoji="0" lang="en-US" sz="1400" b="0" i="0" u="none" strike="noStrike" cap="none" normalizeH="0" baseline="0" dirty="0" smtClean="0">
                <a:ln>
                  <a:noFill/>
                </a:ln>
                <a:solidFill>
                  <a:schemeClr val="bg1"/>
                </a:solidFill>
                <a:effectLst/>
                <a:ea typeface="Times New Roman" pitchFamily="18" charset="0"/>
                <a:cs typeface="Times New Roman" pitchFamily="18" charset="0"/>
              </a:rPr>
              <a:t>the </a:t>
            </a:r>
            <a:r>
              <a:rPr kumimoji="0" lang="en-US" sz="1400" b="0" i="0" u="none" strike="noStrike" cap="none" normalizeH="0" baseline="0" dirty="0" smtClean="0">
                <a:ln>
                  <a:noFill/>
                </a:ln>
                <a:solidFill>
                  <a:schemeClr val="bg1"/>
                </a:solidFill>
                <a:effectLst/>
                <a:ea typeface="Times New Roman" pitchFamily="18" charset="0"/>
                <a:cs typeface="Times New Roman" pitchFamily="18" charset="0"/>
              </a:rPr>
              <a:t>“Heart of the Nation”.</a:t>
            </a: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bg1"/>
                </a:solidFill>
                <a:effectLst/>
                <a:ea typeface="Times New Roman" pitchFamily="18" charset="0"/>
                <a:cs typeface="Times New Roman" pitchFamily="18" charset="0"/>
              </a:rPr>
              <a:t>It has a population of 11 million and metropolitan population of 16.3million.This makes city the second most populous city in India. It covers an area of 573 square miles (1,480 km). Speaking about the variety of cuisines, one can easily get all variety of food items</a:t>
            </a:r>
            <a:r>
              <a:rPr kumimoji="0" lang="en-US" sz="1400" b="0" i="0" u="none" strike="noStrike" cap="none" normalizeH="0" dirty="0" smtClean="0">
                <a:ln>
                  <a:noFill/>
                </a:ln>
                <a:solidFill>
                  <a:schemeClr val="bg1"/>
                </a:solidFill>
                <a:effectLst/>
                <a:ea typeface="Times New Roman" pitchFamily="18" charset="0"/>
                <a:cs typeface="Times New Roman" pitchFamily="18" charset="0"/>
              </a:rPr>
              <a:t> </a:t>
            </a:r>
            <a:r>
              <a:rPr kumimoji="0" lang="en-US" sz="1400" b="0" i="0" u="none" strike="noStrike" cap="none" normalizeH="0" baseline="0" dirty="0" smtClean="0">
                <a:ln>
                  <a:noFill/>
                </a:ln>
                <a:solidFill>
                  <a:schemeClr val="bg1"/>
                </a:solidFill>
                <a:effectLst/>
                <a:ea typeface="Times New Roman" pitchFamily="18" charset="0"/>
                <a:cs typeface="Times New Roman" pitchFamily="18" charset="0"/>
              </a:rPr>
              <a:t>which will definitely follow their taste; all you have to do is to find out the right place. From a historic restaurant to a modernly outlined place serving the best food items are easy to find</a:t>
            </a:r>
            <a:r>
              <a:rPr kumimoji="0" lang="en-US" sz="1400" b="0" i="0" u="none" strike="noStrike" cap="none" normalizeH="0" dirty="0" smtClean="0">
                <a:ln>
                  <a:noFill/>
                </a:ln>
                <a:solidFill>
                  <a:schemeClr val="bg1"/>
                </a:solidFill>
                <a:effectLst/>
                <a:ea typeface="Times New Roman" pitchFamily="18" charset="0"/>
                <a:cs typeface="Times New Roman" pitchFamily="18" charset="0"/>
              </a:rPr>
              <a:t> </a:t>
            </a:r>
            <a:r>
              <a:rPr kumimoji="0" lang="en-US" sz="1400" b="0" i="0" u="none" strike="noStrike" cap="none" normalizeH="0" baseline="0" dirty="0" smtClean="0">
                <a:ln>
                  <a:noFill/>
                </a:ln>
                <a:solidFill>
                  <a:schemeClr val="bg1"/>
                </a:solidFill>
                <a:effectLst/>
                <a:ea typeface="Times New Roman" pitchFamily="18" charset="0"/>
                <a:cs typeface="Times New Roman" pitchFamily="18" charset="0"/>
              </a:rPr>
              <a:t>in</a:t>
            </a:r>
            <a:r>
              <a:rPr kumimoji="0" lang="en-US" sz="1400" b="0" i="0" u="none" strike="noStrike" cap="none" normalizeH="0" dirty="0" smtClean="0">
                <a:ln>
                  <a:noFill/>
                </a:ln>
                <a:solidFill>
                  <a:schemeClr val="bg1"/>
                </a:solidFill>
                <a:effectLst/>
                <a:ea typeface="Times New Roman" pitchFamily="18" charset="0"/>
                <a:cs typeface="Times New Roman" pitchFamily="18" charset="0"/>
              </a:rPr>
              <a:t> </a:t>
            </a:r>
            <a:r>
              <a:rPr kumimoji="0" lang="en-US" sz="1400" b="0" i="0" u="none" strike="noStrike" cap="none" normalizeH="0" baseline="0" dirty="0" smtClean="0">
                <a:ln>
                  <a:noFill/>
                </a:ln>
                <a:solidFill>
                  <a:schemeClr val="bg1"/>
                </a:solidFill>
                <a:effectLst/>
                <a:ea typeface="Times New Roman" pitchFamily="18" charset="0"/>
                <a:cs typeface="Times New Roman" pitchFamily="18" charset="0"/>
              </a:rPr>
              <a:t>India’s Capital Territory.</a:t>
            </a:r>
            <a:endParaRPr kumimoji="0" lang="en-US" sz="1400" b="0" i="0" u="none" strike="noStrike" cap="none" normalizeH="0" baseline="0" dirty="0" smtClean="0">
              <a:ln>
                <a:noFill/>
              </a:ln>
              <a:solidFill>
                <a:schemeClr val="bg1"/>
              </a:solidFill>
              <a:effectLst/>
              <a:cs typeface="Times New Roman" pitchFamily="18" charset="0"/>
            </a:endParaRPr>
          </a:p>
        </p:txBody>
      </p:sp>
      <p:pic>
        <p:nvPicPr>
          <p:cNvPr id="5" name="Picture 4" descr="delhi.png"/>
          <p:cNvPicPr>
            <a:picLocks noChangeAspect="1"/>
          </p:cNvPicPr>
          <p:nvPr/>
        </p:nvPicPr>
        <p:blipFill>
          <a:blip r:embed="rId2"/>
          <a:stretch>
            <a:fillRect/>
          </a:stretch>
        </p:blipFill>
        <p:spPr>
          <a:xfrm>
            <a:off x="0" y="2862504"/>
            <a:ext cx="9514286" cy="387619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 xmlns:p14="http://schemas.microsoft.com/office/powerpoint/2010/main" val="709828751"/>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 xmlns:a16="http://schemas.microsoft.com/office/drawing/2014/main" id="{7875C19A-1AAE-476A-A316-A2CF92D763D3}"/>
              </a:ext>
            </a:extLst>
          </p:cNvPr>
          <p:cNvSpPr>
            <a:spLocks noGrp="1"/>
          </p:cNvSpPr>
          <p:nvPr>
            <p:ph type="title"/>
          </p:nvPr>
        </p:nvSpPr>
        <p:spPr>
          <a:xfrm>
            <a:off x="444500" y="542925"/>
            <a:ext cx="11214100" cy="424732"/>
          </a:xfrm>
        </p:spPr>
        <p:txBody>
          <a:bodyPr/>
          <a:lstStyle/>
          <a:p>
            <a:r>
              <a:rPr lang="en-US" sz="2400" dirty="0" smtClean="0">
                <a:solidFill>
                  <a:srgbClr val="FF5050"/>
                </a:solidFill>
              </a:rPr>
              <a:t>Business problem and Discussion of Background</a:t>
            </a:r>
            <a:endParaRPr lang="en-US" sz="2400" dirty="0">
              <a:solidFill>
                <a:srgbClr val="FF5050"/>
              </a:solidFill>
            </a:endParaRPr>
          </a:p>
        </p:txBody>
      </p:sp>
      <p:sp>
        <p:nvSpPr>
          <p:cNvPr id="2" name="Slide Number Placeholder 1">
            <a:extLst>
              <a:ext uri="{FF2B5EF4-FFF2-40B4-BE49-F238E27FC236}">
                <a16:creationId xmlns=""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4</a:t>
            </a:fld>
            <a:endParaRPr lang="en-US" dirty="0"/>
          </a:p>
        </p:txBody>
      </p:sp>
      <p:sp>
        <p:nvSpPr>
          <p:cNvPr id="10" name="Text Placeholder 9">
            <a:extLst>
              <a:ext uri="{FF2B5EF4-FFF2-40B4-BE49-F238E27FC236}">
                <a16:creationId xmlns="" xmlns:a16="http://schemas.microsoft.com/office/drawing/2014/main" id="{EF2BC084-E6DB-4DE7-B309-042A85EBA700}"/>
              </a:ext>
            </a:extLst>
          </p:cNvPr>
          <p:cNvSpPr>
            <a:spLocks noGrp="1"/>
          </p:cNvSpPr>
          <p:nvPr>
            <p:ph type="body" sz="quarter" idx="13"/>
          </p:nvPr>
        </p:nvSpPr>
        <p:spPr>
          <a:xfrm>
            <a:off x="311150" y="911011"/>
            <a:ext cx="6413500" cy="5746964"/>
          </a:xfrm>
        </p:spPr>
        <p:txBody>
          <a:bodyPr/>
          <a:lstStyle/>
          <a:p>
            <a:pPr>
              <a:buNone/>
            </a:pPr>
            <a:r>
              <a:rPr lang="en-US" dirty="0" smtClean="0"/>
              <a:t>    With such huge population and people from all of the country of different culture, one find its difficult to decide as where to open a restaurant. In the Delhi Perspective, we will try to find out some of the issues listed below:</a:t>
            </a:r>
          </a:p>
          <a:p>
            <a:r>
              <a:rPr lang="en-US" dirty="0" smtClean="0"/>
              <a:t>1. Which areas are more populated.</a:t>
            </a:r>
          </a:p>
          <a:p>
            <a:r>
              <a:rPr lang="en-US" dirty="0" smtClean="0"/>
              <a:t>2. Comparing the different areas of Delhi.</a:t>
            </a:r>
          </a:p>
          <a:p>
            <a:r>
              <a:rPr lang="en-US" dirty="0" smtClean="0"/>
              <a:t>3. The most Suitable location of having Restaurant.</a:t>
            </a:r>
          </a:p>
          <a:p>
            <a:r>
              <a:rPr lang="en-US" dirty="0" smtClean="0"/>
              <a:t>4. The area which has the maximum number of restaurants.</a:t>
            </a:r>
          </a:p>
          <a:p>
            <a:endParaRPr lang="en-US" dirty="0" smtClean="0"/>
          </a:p>
          <a:p>
            <a:endParaRPr lang="en-US" dirty="0" smtClean="0"/>
          </a:p>
          <a:p>
            <a:pPr lvl="0"/>
            <a:r>
              <a:rPr lang="en-US" dirty="0" smtClean="0"/>
              <a:t>All the Businessmen who are ready to invest their money in opening restaurant</a:t>
            </a:r>
          </a:p>
          <a:p>
            <a:pPr lvl="0"/>
            <a:r>
              <a:rPr lang="en-US" dirty="0" smtClean="0"/>
              <a:t>All the general public and the tourists who wants to change their taste and try out different cuisines.</a:t>
            </a:r>
          </a:p>
          <a:p>
            <a:pPr lvl="0"/>
            <a:r>
              <a:rPr lang="en-US" dirty="0" smtClean="0"/>
              <a:t>The jobseekers who can easily find out the work in the busiest areas of Delhi</a:t>
            </a:r>
          </a:p>
          <a:p>
            <a:pPr lvl="0"/>
            <a:r>
              <a:rPr lang="en-US" dirty="0" smtClean="0"/>
              <a:t>The Marketing people who can have their big impact on public using the information after comparing cities.</a:t>
            </a:r>
          </a:p>
          <a:p>
            <a:r>
              <a:rPr lang="en-US" dirty="0" smtClean="0"/>
              <a:t> </a:t>
            </a:r>
          </a:p>
          <a:p>
            <a:endParaRPr lang="en-US" dirty="0" smtClean="0"/>
          </a:p>
          <a:p>
            <a:pPr>
              <a:buNone/>
            </a:pPr>
            <a:endParaRPr lang="en-US" dirty="0" smtClean="0"/>
          </a:p>
        </p:txBody>
      </p:sp>
      <p:sp>
        <p:nvSpPr>
          <p:cNvPr id="11" name="TextBox 10"/>
          <p:cNvSpPr txBox="1"/>
          <p:nvPr/>
        </p:nvSpPr>
        <p:spPr>
          <a:xfrm>
            <a:off x="438150" y="4019548"/>
            <a:ext cx="5886450" cy="369332"/>
          </a:xfrm>
          <a:prstGeom prst="rect">
            <a:avLst/>
          </a:prstGeom>
          <a:noFill/>
        </p:spPr>
        <p:txBody>
          <a:bodyPr wrap="square" rtlCol="0">
            <a:spAutoFit/>
          </a:bodyPr>
          <a:lstStyle/>
          <a:p>
            <a:endParaRPr lang="en-US"/>
          </a:p>
        </p:txBody>
      </p:sp>
      <p:sp>
        <p:nvSpPr>
          <p:cNvPr id="12" name="TextBox 11"/>
          <p:cNvSpPr txBox="1"/>
          <p:nvPr/>
        </p:nvSpPr>
        <p:spPr>
          <a:xfrm>
            <a:off x="542925" y="3524250"/>
            <a:ext cx="3181350" cy="461665"/>
          </a:xfrm>
          <a:prstGeom prst="rect">
            <a:avLst/>
          </a:prstGeom>
          <a:noFill/>
        </p:spPr>
        <p:txBody>
          <a:bodyPr wrap="square" rtlCol="0">
            <a:spAutoFit/>
          </a:bodyPr>
          <a:lstStyle/>
          <a:p>
            <a:r>
              <a:rPr lang="en-US" sz="2400" dirty="0" smtClean="0">
                <a:solidFill>
                  <a:srgbClr val="FF5050"/>
                </a:solidFill>
              </a:rPr>
              <a:t>Beneficiaries</a:t>
            </a:r>
            <a:endParaRPr lang="en-US" sz="2400" dirty="0">
              <a:solidFill>
                <a:srgbClr val="FF5050"/>
              </a:solidFill>
            </a:endParaRPr>
          </a:p>
        </p:txBody>
      </p:sp>
      <p:sp>
        <p:nvSpPr>
          <p:cNvPr id="11265" name="Rectangle 1"/>
          <p:cNvSpPr>
            <a:spLocks noChangeArrowheads="1"/>
          </p:cNvSpPr>
          <p:nvPr/>
        </p:nvSpPr>
        <p:spPr bwMode="auto">
          <a:xfrm>
            <a:off x="0" y="0"/>
            <a:ext cx="184731" cy="53860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tabLst/>
            </a:pPr>
            <a:endParaRPr kumimoji="0" lang="en-US" sz="11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 xmlns:p14="http://schemas.microsoft.com/office/powerpoint/2010/main" val="3733486012"/>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315E3981-F0D7-482C-A8E0-6A57700BECA7}"/>
              </a:ext>
            </a:extLst>
          </p:cNvPr>
          <p:cNvSpPr>
            <a:spLocks noGrp="1"/>
          </p:cNvSpPr>
          <p:nvPr>
            <p:ph type="title"/>
          </p:nvPr>
        </p:nvSpPr>
        <p:spPr/>
        <p:txBody>
          <a:bodyPr/>
          <a:lstStyle/>
          <a:p>
            <a:r>
              <a:rPr lang="en-US" dirty="0" smtClean="0">
                <a:solidFill>
                  <a:srgbClr val="FF5050"/>
                </a:solidFill>
              </a:rPr>
              <a:t>Data Collection and Data Preparation</a:t>
            </a:r>
            <a:endParaRPr lang="en-US" dirty="0">
              <a:solidFill>
                <a:srgbClr val="FF5050"/>
              </a:solidFill>
            </a:endParaRPr>
          </a:p>
        </p:txBody>
      </p:sp>
      <p:sp>
        <p:nvSpPr>
          <p:cNvPr id="2" name="Slide Number Placeholder 1">
            <a:extLst>
              <a:ext uri="{FF2B5EF4-FFF2-40B4-BE49-F238E27FC236}">
                <a16:creationId xmlns="" xmlns:a16="http://schemas.microsoft.com/office/drawing/2014/main" id="{520FC4EE-F318-4344-9E3C-B950ADB63865}"/>
              </a:ext>
            </a:extLst>
          </p:cNvPr>
          <p:cNvSpPr>
            <a:spLocks noGrp="1"/>
          </p:cNvSpPr>
          <p:nvPr>
            <p:ph type="sldNum" sz="quarter" idx="12"/>
          </p:nvPr>
        </p:nvSpPr>
        <p:spPr/>
        <p:txBody>
          <a:bodyPr/>
          <a:lstStyle/>
          <a:p>
            <a:fld id="{C263D6C4-4840-40CC-AC84-17E24B3B7BDE}" type="slidenum">
              <a:rPr lang="en-US" smtClean="0"/>
              <a:pPr/>
              <a:t>5</a:t>
            </a:fld>
            <a:endParaRPr lang="en-US" dirty="0"/>
          </a:p>
        </p:txBody>
      </p:sp>
      <p:sp>
        <p:nvSpPr>
          <p:cNvPr id="7" name="Text Placeholder 6">
            <a:extLst>
              <a:ext uri="{FF2B5EF4-FFF2-40B4-BE49-F238E27FC236}">
                <a16:creationId xmlns="" xmlns:a16="http://schemas.microsoft.com/office/drawing/2014/main" id="{B74126B4-1E6C-4FFF-9282-40E18A85A07F}"/>
              </a:ext>
            </a:extLst>
          </p:cNvPr>
          <p:cNvSpPr>
            <a:spLocks noGrp="1"/>
          </p:cNvSpPr>
          <p:nvPr>
            <p:ph type="body" sz="quarter" idx="1"/>
          </p:nvPr>
        </p:nvSpPr>
        <p:spPr/>
        <p:txBody>
          <a:bodyPr/>
          <a:lstStyle/>
          <a:p>
            <a:r>
              <a:rPr lang="en-US" dirty="0" smtClean="0">
                <a:solidFill>
                  <a:srgbClr val="FF5050"/>
                </a:solidFill>
              </a:rPr>
              <a:t>1. Web scraping the data:</a:t>
            </a:r>
            <a:endParaRPr lang="en-US" dirty="0">
              <a:solidFill>
                <a:srgbClr val="FF5050"/>
              </a:solidFill>
            </a:endParaRPr>
          </a:p>
        </p:txBody>
      </p:sp>
      <p:sp>
        <p:nvSpPr>
          <p:cNvPr id="5" name="Text Placeholder 4">
            <a:extLst>
              <a:ext uri="{FF2B5EF4-FFF2-40B4-BE49-F238E27FC236}">
                <a16:creationId xmlns="" xmlns:a16="http://schemas.microsoft.com/office/drawing/2014/main" id="{E0C87788-476B-4620-8002-A5C1177AD6C1}"/>
              </a:ext>
            </a:extLst>
          </p:cNvPr>
          <p:cNvSpPr>
            <a:spLocks noGrp="1"/>
          </p:cNvSpPr>
          <p:nvPr>
            <p:ph type="body" sz="quarter" idx="3"/>
          </p:nvPr>
        </p:nvSpPr>
        <p:spPr>
          <a:xfrm>
            <a:off x="6281737" y="1709738"/>
            <a:ext cx="5157788" cy="823912"/>
          </a:xfrm>
        </p:spPr>
        <p:txBody>
          <a:bodyPr/>
          <a:lstStyle/>
          <a:p>
            <a:r>
              <a:rPr lang="en-US" dirty="0" smtClean="0">
                <a:solidFill>
                  <a:srgbClr val="FF5050"/>
                </a:solidFill>
              </a:rPr>
              <a:t>2. Data cleaning</a:t>
            </a:r>
            <a:endParaRPr lang="en-US" dirty="0">
              <a:solidFill>
                <a:srgbClr val="FF5050"/>
              </a:solidFill>
            </a:endParaRPr>
          </a:p>
        </p:txBody>
      </p:sp>
      <p:sp>
        <p:nvSpPr>
          <p:cNvPr id="8" name="Text Placeholder 7">
            <a:extLst>
              <a:ext uri="{FF2B5EF4-FFF2-40B4-BE49-F238E27FC236}">
                <a16:creationId xmlns="" xmlns:a16="http://schemas.microsoft.com/office/drawing/2014/main" id="{47DC4E62-1A34-4F98-A451-214F1808519C}"/>
              </a:ext>
            </a:extLst>
          </p:cNvPr>
          <p:cNvSpPr>
            <a:spLocks noGrp="1"/>
          </p:cNvSpPr>
          <p:nvPr>
            <p:ph type="body" sz="quarter" idx="2"/>
          </p:nvPr>
        </p:nvSpPr>
        <p:spPr/>
        <p:txBody>
          <a:bodyPr/>
          <a:lstStyle/>
          <a:p>
            <a:pPr algn="just">
              <a:buNone/>
            </a:pPr>
            <a:r>
              <a:rPr lang="en-US" dirty="0" smtClean="0"/>
              <a:t>   We will basically use the data of Delhi contain districts of Delhi and other features like population, increase in population, density, etc which can be scraped from a website:</a:t>
            </a:r>
          </a:p>
          <a:p>
            <a:pPr algn="just">
              <a:buNone/>
            </a:pPr>
            <a:r>
              <a:rPr lang="en-US" u="sng" dirty="0" smtClean="0">
                <a:hlinkClick r:id="rId2"/>
              </a:rPr>
              <a:t> </a:t>
            </a:r>
            <a:r>
              <a:rPr lang="en-US" u="sng" dirty="0" smtClean="0">
                <a:solidFill>
                  <a:schemeClr val="tx1"/>
                </a:solidFill>
                <a:hlinkClick r:id="rId2"/>
              </a:rPr>
              <a:t>https://www.census2011.co.in/census/state/districtlist/delhi.html</a:t>
            </a:r>
            <a:r>
              <a:rPr lang="en-US" dirty="0" smtClean="0">
                <a:solidFill>
                  <a:schemeClr val="tx1"/>
                </a:solidFill>
              </a:rPr>
              <a:t> </a:t>
            </a:r>
          </a:p>
          <a:p>
            <a:pPr algn="just">
              <a:buNone/>
            </a:pPr>
            <a:r>
              <a:rPr lang="en-US" dirty="0" smtClean="0"/>
              <a:t>   The other website containing the sub districts or Headquarters of each district is obtained from the below website:</a:t>
            </a:r>
          </a:p>
          <a:p>
            <a:pPr algn="just">
              <a:buNone/>
            </a:pPr>
            <a:r>
              <a:rPr lang="en-US" u="sng" dirty="0" smtClean="0">
                <a:hlinkClick r:id="rId3"/>
              </a:rPr>
              <a:t> https://en.wikipedia.org/wiki/List_of_districts_of_Delhi</a:t>
            </a:r>
            <a:r>
              <a:rPr lang="en-US" dirty="0" smtClean="0"/>
              <a:t> . </a:t>
            </a:r>
            <a:endParaRPr lang="en-US" dirty="0"/>
          </a:p>
          <a:p>
            <a:endParaRPr lang="en-US" dirty="0"/>
          </a:p>
          <a:p>
            <a:endParaRPr lang="en-US" dirty="0"/>
          </a:p>
        </p:txBody>
      </p:sp>
      <p:sp>
        <p:nvSpPr>
          <p:cNvPr id="6" name="Text Placeholder 5">
            <a:extLst>
              <a:ext uri="{FF2B5EF4-FFF2-40B4-BE49-F238E27FC236}">
                <a16:creationId xmlns="" xmlns:a16="http://schemas.microsoft.com/office/drawing/2014/main" id="{000A9570-5EF6-4AFB-9FCA-7C8998E3FEB1}"/>
              </a:ext>
            </a:extLst>
          </p:cNvPr>
          <p:cNvSpPr>
            <a:spLocks noGrp="1"/>
          </p:cNvSpPr>
          <p:nvPr>
            <p:ph type="body" sz="quarter" idx="4"/>
          </p:nvPr>
        </p:nvSpPr>
        <p:spPr/>
        <p:txBody>
          <a:bodyPr/>
          <a:lstStyle/>
          <a:p>
            <a:pPr>
              <a:buNone/>
            </a:pPr>
            <a:r>
              <a:rPr lang="en-US" dirty="0" smtClean="0"/>
              <a:t>   After web scraping , the data is then cleaned by removing unnecessary rows and columns from the dataframe.</a:t>
            </a:r>
          </a:p>
          <a:p>
            <a:pPr>
              <a:buNone/>
            </a:pPr>
            <a:r>
              <a:rPr lang="en-US" dirty="0" smtClean="0"/>
              <a:t>    we will reset the index.</a:t>
            </a:r>
          </a:p>
          <a:p>
            <a:pPr>
              <a:buNone/>
            </a:pPr>
            <a:r>
              <a:rPr lang="en-US" dirty="0" smtClean="0"/>
              <a:t>    Both of the dataframes obtained from different websites are then merged on the district column.</a:t>
            </a:r>
          </a:p>
          <a:p>
            <a:pPr>
              <a:buNone/>
            </a:pPr>
            <a:r>
              <a:rPr lang="en-US" dirty="0" smtClean="0"/>
              <a:t>    </a:t>
            </a:r>
            <a:r>
              <a:rPr lang="en-US" dirty="0" smtClean="0"/>
              <a:t>We </a:t>
            </a:r>
            <a:r>
              <a:rPr lang="en-US" dirty="0" smtClean="0"/>
              <a:t>have completed the initial stage of obtaining a dataframe containing the districts , headquarters ,population ,density , sex-ratio , literacy and density</a:t>
            </a:r>
          </a:p>
          <a:p>
            <a:pPr>
              <a:buNone/>
            </a:pPr>
            <a:r>
              <a:rPr lang="en-US" dirty="0" smtClean="0"/>
              <a:t>    </a:t>
            </a:r>
          </a:p>
        </p:txBody>
      </p:sp>
    </p:spTree>
    <p:extLst>
      <p:ext uri="{BB962C8B-B14F-4D97-AF65-F5344CB8AC3E}">
        <p14:creationId xmlns="" xmlns:p14="http://schemas.microsoft.com/office/powerpoint/2010/main" val="3607270498"/>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315E3981-F0D7-482C-A8E0-6A57700BECA7}"/>
              </a:ext>
            </a:extLst>
          </p:cNvPr>
          <p:cNvSpPr>
            <a:spLocks noGrp="1"/>
          </p:cNvSpPr>
          <p:nvPr>
            <p:ph type="title"/>
          </p:nvPr>
        </p:nvSpPr>
        <p:spPr/>
        <p:txBody>
          <a:bodyPr/>
          <a:lstStyle/>
          <a:p>
            <a:r>
              <a:rPr lang="en-US" dirty="0" smtClean="0">
                <a:solidFill>
                  <a:srgbClr val="FF5050"/>
                </a:solidFill>
              </a:rPr>
              <a:t>Data visualization</a:t>
            </a:r>
            <a:endParaRPr lang="en-US" dirty="0">
              <a:solidFill>
                <a:srgbClr val="FF5050"/>
              </a:solidFill>
            </a:endParaRPr>
          </a:p>
        </p:txBody>
      </p:sp>
      <p:sp>
        <p:nvSpPr>
          <p:cNvPr id="2" name="Slide Number Placeholder 1">
            <a:extLst>
              <a:ext uri="{FF2B5EF4-FFF2-40B4-BE49-F238E27FC236}">
                <a16:creationId xmlns="" xmlns:a16="http://schemas.microsoft.com/office/drawing/2014/main" id="{CC1F11E7-EDE5-4119-BA64-4FC57C285D19}"/>
              </a:ext>
            </a:extLst>
          </p:cNvPr>
          <p:cNvSpPr>
            <a:spLocks noGrp="1"/>
          </p:cNvSpPr>
          <p:nvPr>
            <p:ph type="sldNum" sz="quarter" idx="12"/>
          </p:nvPr>
        </p:nvSpPr>
        <p:spPr/>
        <p:txBody>
          <a:bodyPr/>
          <a:lstStyle/>
          <a:p>
            <a:fld id="{C263D6C4-4840-40CC-AC84-17E24B3B7BDE}" type="slidenum">
              <a:rPr lang="en-US" smtClean="0"/>
              <a:pPr/>
              <a:t>6</a:t>
            </a:fld>
            <a:endParaRPr lang="en-US" dirty="0"/>
          </a:p>
        </p:txBody>
      </p:sp>
      <p:sp>
        <p:nvSpPr>
          <p:cNvPr id="24" name="TextBox 23"/>
          <p:cNvSpPr txBox="1"/>
          <p:nvPr/>
        </p:nvSpPr>
        <p:spPr>
          <a:xfrm>
            <a:off x="552450" y="1133475"/>
            <a:ext cx="6562725" cy="1138773"/>
          </a:xfrm>
          <a:prstGeom prst="rect">
            <a:avLst/>
          </a:prstGeom>
          <a:noFill/>
        </p:spPr>
        <p:txBody>
          <a:bodyPr wrap="square" rtlCol="0">
            <a:spAutoFit/>
          </a:bodyPr>
          <a:lstStyle/>
          <a:p>
            <a:pPr algn="just"/>
            <a:r>
              <a:rPr lang="en-US" sz="1600" dirty="0" smtClean="0">
                <a:solidFill>
                  <a:schemeClr val="bg1"/>
                </a:solidFill>
              </a:rPr>
              <a:t>The features are analyzed using bar </a:t>
            </a:r>
            <a:r>
              <a:rPr lang="en-US" sz="1600" dirty="0" smtClean="0">
                <a:solidFill>
                  <a:schemeClr val="bg1"/>
                </a:solidFill>
              </a:rPr>
              <a:t>plots </a:t>
            </a:r>
            <a:r>
              <a:rPr lang="en-US" sz="1600" dirty="0" smtClean="0">
                <a:solidFill>
                  <a:schemeClr val="bg1"/>
                </a:solidFill>
              </a:rPr>
              <a:t>taken each of the  districts and population, increase , sex ratio and density.</a:t>
            </a:r>
          </a:p>
          <a:p>
            <a:r>
              <a:rPr lang="en-US" dirty="0" smtClean="0"/>
              <a:t> </a:t>
            </a:r>
          </a:p>
          <a:p>
            <a:endParaRPr lang="en-US" dirty="0"/>
          </a:p>
        </p:txBody>
      </p:sp>
      <p:pic>
        <p:nvPicPr>
          <p:cNvPr id="26" name="Picture 25" descr="dg1.png"/>
          <p:cNvPicPr>
            <a:picLocks noChangeAspect="1"/>
          </p:cNvPicPr>
          <p:nvPr/>
        </p:nvPicPr>
        <p:blipFill>
          <a:blip r:embed="rId2"/>
          <a:stretch>
            <a:fillRect/>
          </a:stretch>
        </p:blipFill>
        <p:spPr>
          <a:xfrm>
            <a:off x="533400" y="2000250"/>
            <a:ext cx="10572750" cy="3723988"/>
          </a:xfrm>
          <a:prstGeom prst="rect">
            <a:avLst/>
          </a:prstGeom>
        </p:spPr>
      </p:pic>
      <p:sp>
        <p:nvSpPr>
          <p:cNvPr id="28" name="TextBox 27"/>
          <p:cNvSpPr txBox="1"/>
          <p:nvPr/>
        </p:nvSpPr>
        <p:spPr>
          <a:xfrm>
            <a:off x="752475" y="6076950"/>
            <a:ext cx="10852138" cy="584775"/>
          </a:xfrm>
          <a:prstGeom prst="rect">
            <a:avLst/>
          </a:prstGeom>
          <a:noFill/>
        </p:spPr>
        <p:txBody>
          <a:bodyPr wrap="none" rtlCol="0">
            <a:spAutoFit/>
          </a:bodyPr>
          <a:lstStyle/>
          <a:p>
            <a:r>
              <a:rPr lang="en-US" sz="1600" dirty="0" smtClean="0">
                <a:solidFill>
                  <a:schemeClr val="bg1"/>
                </a:solidFill>
              </a:rPr>
              <a:t>From both these plots, North-West </a:t>
            </a:r>
            <a:r>
              <a:rPr lang="en-US" sz="1600" dirty="0" err="1" smtClean="0">
                <a:solidFill>
                  <a:schemeClr val="bg1"/>
                </a:solidFill>
              </a:rPr>
              <a:t>delhi</a:t>
            </a:r>
            <a:r>
              <a:rPr lang="en-US" sz="1600" dirty="0" smtClean="0">
                <a:solidFill>
                  <a:schemeClr val="bg1"/>
                </a:solidFill>
              </a:rPr>
              <a:t> has highest population as well as increase in population having headquarters</a:t>
            </a:r>
          </a:p>
          <a:p>
            <a:r>
              <a:rPr lang="en-US" sz="1600" dirty="0" smtClean="0">
                <a:solidFill>
                  <a:schemeClr val="bg1"/>
                </a:solidFill>
              </a:rPr>
              <a:t>At “Khanjawala”</a:t>
            </a:r>
            <a:endParaRPr lang="en-US" sz="1600" dirty="0">
              <a:solidFill>
                <a:schemeClr val="bg1"/>
              </a:solidFill>
            </a:endParaRPr>
          </a:p>
        </p:txBody>
      </p:sp>
    </p:spTree>
    <p:extLst>
      <p:ext uri="{BB962C8B-B14F-4D97-AF65-F5344CB8AC3E}">
        <p14:creationId xmlns="" xmlns:p14="http://schemas.microsoft.com/office/powerpoint/2010/main" val="3892131414"/>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315E3981-F0D7-482C-A8E0-6A57700BECA7}"/>
              </a:ext>
            </a:extLst>
          </p:cNvPr>
          <p:cNvSpPr>
            <a:spLocks noGrp="1"/>
          </p:cNvSpPr>
          <p:nvPr>
            <p:ph type="title"/>
          </p:nvPr>
        </p:nvSpPr>
        <p:spPr>
          <a:xfrm>
            <a:off x="444500" y="542925"/>
            <a:ext cx="11214100" cy="535531"/>
          </a:xfrm>
        </p:spPr>
        <p:txBody>
          <a:bodyPr/>
          <a:lstStyle/>
          <a:p>
            <a:r>
              <a:rPr lang="en-US" sz="1600" dirty="0" smtClean="0"/>
              <a:t>The sex-ratio is almost same in all districts while the density is maximum in North-east Delhi having its headquarters at “Nand-Nagri”</a:t>
            </a:r>
            <a:endParaRPr lang="en-US" sz="1600" dirty="0"/>
          </a:p>
        </p:txBody>
      </p:sp>
      <p:sp>
        <p:nvSpPr>
          <p:cNvPr id="2" name="Slide Number Placeholder 1">
            <a:extLst>
              <a:ext uri="{FF2B5EF4-FFF2-40B4-BE49-F238E27FC236}">
                <a16:creationId xmlns="" xmlns:a16="http://schemas.microsoft.com/office/drawing/2014/main" id="{2F478C69-0A1D-45FF-8600-ED903803FFE1}"/>
              </a:ext>
            </a:extLst>
          </p:cNvPr>
          <p:cNvSpPr>
            <a:spLocks noGrp="1"/>
          </p:cNvSpPr>
          <p:nvPr>
            <p:ph type="sldNum" sz="quarter" idx="12"/>
          </p:nvPr>
        </p:nvSpPr>
        <p:spPr/>
        <p:txBody>
          <a:bodyPr/>
          <a:lstStyle/>
          <a:p>
            <a:fld id="{C263D6C4-4840-40CC-AC84-17E24B3B7BDE}" type="slidenum">
              <a:rPr lang="en-US" smtClean="0"/>
              <a:pPr/>
              <a:t>7</a:t>
            </a:fld>
            <a:endParaRPr lang="en-US" dirty="0"/>
          </a:p>
        </p:txBody>
      </p:sp>
      <p:pic>
        <p:nvPicPr>
          <p:cNvPr id="15" name="Picture 14" descr="df9.png"/>
          <p:cNvPicPr>
            <a:picLocks noChangeAspect="1"/>
          </p:cNvPicPr>
          <p:nvPr/>
        </p:nvPicPr>
        <p:blipFill>
          <a:blip r:embed="rId2"/>
          <a:stretch>
            <a:fillRect/>
          </a:stretch>
        </p:blipFill>
        <p:spPr>
          <a:xfrm>
            <a:off x="1291235" y="1548110"/>
            <a:ext cx="9571429" cy="4771429"/>
          </a:xfrm>
          <a:prstGeom prst="rect">
            <a:avLst/>
          </a:prstGeom>
        </p:spPr>
      </p:pic>
    </p:spTree>
    <p:extLst>
      <p:ext uri="{BB962C8B-B14F-4D97-AF65-F5344CB8AC3E}">
        <p14:creationId xmlns="" xmlns:p14="http://schemas.microsoft.com/office/powerpoint/2010/main" val="451187730"/>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315E3981-F0D7-482C-A8E0-6A57700BECA7}"/>
              </a:ext>
            </a:extLst>
          </p:cNvPr>
          <p:cNvSpPr>
            <a:spLocks noGrp="1"/>
          </p:cNvSpPr>
          <p:nvPr>
            <p:ph type="title"/>
          </p:nvPr>
        </p:nvSpPr>
        <p:spPr/>
        <p:txBody>
          <a:bodyPr/>
          <a:lstStyle/>
          <a:p>
            <a:r>
              <a:rPr lang="en-US" dirty="0" smtClean="0">
                <a:solidFill>
                  <a:srgbClr val="FF5050"/>
                </a:solidFill>
              </a:rPr>
              <a:t>Map visualization</a:t>
            </a:r>
            <a:endParaRPr lang="en-US" dirty="0">
              <a:solidFill>
                <a:srgbClr val="FF5050"/>
              </a:solidFill>
            </a:endParaRPr>
          </a:p>
        </p:txBody>
      </p:sp>
      <p:sp>
        <p:nvSpPr>
          <p:cNvPr id="2" name="Slide Number Placeholder 1">
            <a:extLst>
              <a:ext uri="{FF2B5EF4-FFF2-40B4-BE49-F238E27FC236}">
                <a16:creationId xmlns="" xmlns:a16="http://schemas.microsoft.com/office/drawing/2014/main" id="{FAC2D367-2A6E-41FE-A9EA-24FF17BCAA97}"/>
              </a:ext>
            </a:extLst>
          </p:cNvPr>
          <p:cNvSpPr>
            <a:spLocks noGrp="1"/>
          </p:cNvSpPr>
          <p:nvPr>
            <p:ph type="sldNum" sz="quarter" idx="12"/>
          </p:nvPr>
        </p:nvSpPr>
        <p:spPr/>
        <p:txBody>
          <a:bodyPr/>
          <a:lstStyle/>
          <a:p>
            <a:fld id="{C263D6C4-4840-40CC-AC84-17E24B3B7BDE}" type="slidenum">
              <a:rPr lang="en-US" smtClean="0"/>
              <a:pPr/>
              <a:t>8</a:t>
            </a:fld>
            <a:endParaRPr lang="en-US" dirty="0"/>
          </a:p>
        </p:txBody>
      </p:sp>
      <p:sp>
        <p:nvSpPr>
          <p:cNvPr id="11" name="TextBox 10"/>
          <p:cNvSpPr txBox="1"/>
          <p:nvPr/>
        </p:nvSpPr>
        <p:spPr>
          <a:xfrm>
            <a:off x="552450" y="1228725"/>
            <a:ext cx="9967793" cy="584775"/>
          </a:xfrm>
          <a:prstGeom prst="rect">
            <a:avLst/>
          </a:prstGeom>
          <a:noFill/>
        </p:spPr>
        <p:txBody>
          <a:bodyPr wrap="none" rtlCol="0">
            <a:spAutoFit/>
          </a:bodyPr>
          <a:lstStyle/>
          <a:p>
            <a:r>
              <a:rPr lang="en-US" sz="1600" dirty="0" smtClean="0">
                <a:solidFill>
                  <a:schemeClr val="bg1"/>
                </a:solidFill>
              </a:rPr>
              <a:t>After getting the latitudes and longitudes of all the districts of Delhi using geocoder , we will superimpose all </a:t>
            </a:r>
          </a:p>
          <a:p>
            <a:r>
              <a:rPr lang="en-US" sz="1600" dirty="0" smtClean="0">
                <a:solidFill>
                  <a:schemeClr val="bg1"/>
                </a:solidFill>
              </a:rPr>
              <a:t>The districts’ headquarters on folium map</a:t>
            </a:r>
          </a:p>
        </p:txBody>
      </p:sp>
      <p:pic>
        <p:nvPicPr>
          <p:cNvPr id="12" name="Picture 11" descr="mapp.png"/>
          <p:cNvPicPr>
            <a:picLocks noChangeAspect="1"/>
          </p:cNvPicPr>
          <p:nvPr/>
        </p:nvPicPr>
        <p:blipFill>
          <a:blip r:embed="rId2"/>
          <a:stretch>
            <a:fillRect/>
          </a:stretch>
        </p:blipFill>
        <p:spPr>
          <a:xfrm>
            <a:off x="929274" y="1791002"/>
            <a:ext cx="9400001" cy="4838096"/>
          </a:xfrm>
          <a:prstGeom prst="rect">
            <a:avLst/>
          </a:prstGeom>
        </p:spPr>
      </p:pic>
    </p:spTree>
    <p:extLst>
      <p:ext uri="{BB962C8B-B14F-4D97-AF65-F5344CB8AC3E}">
        <p14:creationId xmlns="" xmlns:p14="http://schemas.microsoft.com/office/powerpoint/2010/main" val="663103393"/>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201323FB-427E-4A8D-B473-AB0657D8D23B}"/>
              </a:ext>
            </a:extLst>
          </p:cNvPr>
          <p:cNvSpPr>
            <a:spLocks noGrp="1"/>
          </p:cNvSpPr>
          <p:nvPr>
            <p:ph type="title"/>
          </p:nvPr>
        </p:nvSpPr>
        <p:spPr>
          <a:xfrm>
            <a:off x="444500" y="542926"/>
            <a:ext cx="11214100" cy="533400"/>
          </a:xfrm>
        </p:spPr>
        <p:txBody>
          <a:bodyPr/>
          <a:lstStyle/>
          <a:p>
            <a:r>
              <a:rPr lang="en-US" dirty="0" smtClean="0">
                <a:solidFill>
                  <a:srgbClr val="FF5050"/>
                </a:solidFill>
              </a:rPr>
              <a:t>Foursquare API</a:t>
            </a:r>
            <a:endParaRPr lang="en-US" dirty="0">
              <a:solidFill>
                <a:srgbClr val="FF5050"/>
              </a:solidFill>
            </a:endParaRPr>
          </a:p>
        </p:txBody>
      </p:sp>
      <p:sp>
        <p:nvSpPr>
          <p:cNvPr id="2" name="Slide Number Placeholder 1">
            <a:extLst>
              <a:ext uri="{FF2B5EF4-FFF2-40B4-BE49-F238E27FC236}">
                <a16:creationId xmlns="" xmlns:a16="http://schemas.microsoft.com/office/drawing/2014/main" id="{E4398C1C-6656-4A73-A680-62A81CDC27FD}"/>
              </a:ext>
            </a:extLst>
          </p:cNvPr>
          <p:cNvSpPr>
            <a:spLocks noGrp="1"/>
          </p:cNvSpPr>
          <p:nvPr>
            <p:ph type="sldNum" sz="quarter" idx="12"/>
          </p:nvPr>
        </p:nvSpPr>
        <p:spPr/>
        <p:txBody>
          <a:bodyPr/>
          <a:lstStyle/>
          <a:p>
            <a:fld id="{C263D6C4-4840-40CC-AC84-17E24B3B7BDE}" type="slidenum">
              <a:rPr lang="en-US" smtClean="0"/>
              <a:pPr/>
              <a:t>9</a:t>
            </a:fld>
            <a:endParaRPr lang="en-US" dirty="0"/>
          </a:p>
        </p:txBody>
      </p:sp>
      <p:sp>
        <p:nvSpPr>
          <p:cNvPr id="7" name="TextBox 6"/>
          <p:cNvSpPr txBox="1"/>
          <p:nvPr/>
        </p:nvSpPr>
        <p:spPr>
          <a:xfrm>
            <a:off x="314325" y="1476372"/>
            <a:ext cx="11401425" cy="4247317"/>
          </a:xfrm>
          <a:prstGeom prst="rect">
            <a:avLst/>
          </a:prstGeom>
          <a:noFill/>
        </p:spPr>
        <p:txBody>
          <a:bodyPr wrap="square" rtlCol="0">
            <a:spAutoFit/>
          </a:bodyPr>
          <a:lstStyle/>
          <a:p>
            <a:r>
              <a:rPr lang="en-US" dirty="0" smtClean="0">
                <a:solidFill>
                  <a:schemeClr val="bg1"/>
                </a:solidFill>
              </a:rPr>
              <a:t>Using the Foursquare API we will try to get the 100 venues within a radius of 1000 meters.</a:t>
            </a:r>
          </a:p>
          <a:p>
            <a:endParaRPr lang="en-US" dirty="0" smtClean="0"/>
          </a:p>
          <a:p>
            <a:r>
              <a:rPr lang="en-US" dirty="0" smtClean="0">
                <a:solidFill>
                  <a:srgbClr val="FF5050"/>
                </a:solidFill>
              </a:rPr>
              <a:t>SINGLE NEIGHBORHOOD</a:t>
            </a:r>
          </a:p>
          <a:p>
            <a:endParaRPr lang="en-US" dirty="0" smtClean="0">
              <a:solidFill>
                <a:srgbClr val="FF5050"/>
              </a:solidFill>
            </a:endParaRPr>
          </a:p>
          <a:p>
            <a:r>
              <a:rPr lang="en-US" dirty="0" smtClean="0">
                <a:solidFill>
                  <a:schemeClr val="bg1"/>
                </a:solidFill>
              </a:rPr>
              <a:t>We’ve chosen the </a:t>
            </a:r>
            <a:r>
              <a:rPr lang="en-US" b="1" dirty="0" smtClean="0">
                <a:solidFill>
                  <a:schemeClr val="bg1"/>
                </a:solidFill>
              </a:rPr>
              <a:t>“Khanjawala</a:t>
            </a:r>
            <a:r>
              <a:rPr lang="en-US" dirty="0" smtClean="0">
                <a:solidFill>
                  <a:schemeClr val="bg1"/>
                </a:solidFill>
              </a:rPr>
              <a:t>” headquarter to get its venues as it has the highest population. But we found that there </a:t>
            </a:r>
            <a:r>
              <a:rPr lang="en-US" dirty="0" smtClean="0">
                <a:solidFill>
                  <a:schemeClr val="bg1"/>
                </a:solidFill>
              </a:rPr>
              <a:t>are </a:t>
            </a:r>
            <a:r>
              <a:rPr lang="en-US" dirty="0" smtClean="0">
                <a:solidFill>
                  <a:schemeClr val="bg1"/>
                </a:solidFill>
              </a:rPr>
              <a:t>no venues found in the area of 1km.</a:t>
            </a:r>
          </a:p>
          <a:p>
            <a:r>
              <a:rPr lang="en-US" dirty="0" smtClean="0">
                <a:solidFill>
                  <a:schemeClr val="bg1"/>
                </a:solidFill>
              </a:rPr>
              <a:t> </a:t>
            </a:r>
          </a:p>
          <a:p>
            <a:r>
              <a:rPr lang="en-US" dirty="0" smtClean="0">
                <a:solidFill>
                  <a:srgbClr val="FF5050"/>
                </a:solidFill>
              </a:rPr>
              <a:t>MULTIPLE NEIGHBORHOOD</a:t>
            </a:r>
          </a:p>
          <a:p>
            <a:endParaRPr lang="en-US" dirty="0" smtClean="0">
              <a:solidFill>
                <a:srgbClr val="FF5050"/>
              </a:solidFill>
            </a:endParaRPr>
          </a:p>
          <a:p>
            <a:r>
              <a:rPr lang="en-US" dirty="0" smtClean="0">
                <a:solidFill>
                  <a:schemeClr val="bg1"/>
                </a:solidFill>
              </a:rPr>
              <a:t>So, we will take all districts’ Headquarters to find which neighborhood has maximum number of venues within 1000metres</a:t>
            </a:r>
            <a:r>
              <a:rPr lang="en-US" dirty="0" smtClean="0">
                <a:solidFill>
                  <a:schemeClr val="bg1"/>
                </a:solidFill>
              </a:rPr>
              <a:t>.</a:t>
            </a:r>
          </a:p>
          <a:p>
            <a:endParaRPr lang="en-US" dirty="0" smtClean="0">
              <a:solidFill>
                <a:schemeClr val="bg1"/>
              </a:solidFill>
            </a:endParaRPr>
          </a:p>
          <a:p>
            <a:r>
              <a:rPr lang="en-US" dirty="0" smtClean="0">
                <a:solidFill>
                  <a:schemeClr val="bg1"/>
                </a:solidFill>
              </a:rPr>
              <a:t>It was found that there are 77 unique venue categories found in the nearby headquarters of Delhi.</a:t>
            </a:r>
          </a:p>
          <a:p>
            <a:r>
              <a:rPr lang="en-US" dirty="0" smtClean="0">
                <a:solidFill>
                  <a:schemeClr val="bg1"/>
                </a:solidFill>
              </a:rPr>
              <a:t>Lets only consider the restaurants in the venue category.</a:t>
            </a:r>
            <a:endParaRPr lang="en-US" dirty="0" smtClean="0">
              <a:solidFill>
                <a:schemeClr val="bg1"/>
              </a:solidFill>
            </a:endParaRPr>
          </a:p>
          <a:p>
            <a:endParaRPr lang="en-US" dirty="0" smtClean="0">
              <a:solidFill>
                <a:srgbClr val="FF5050"/>
              </a:solidFill>
            </a:endParaRPr>
          </a:p>
        </p:txBody>
      </p:sp>
    </p:spTree>
    <p:extLst>
      <p:ext uri="{BB962C8B-B14F-4D97-AF65-F5344CB8AC3E}">
        <p14:creationId xmlns="" xmlns:p14="http://schemas.microsoft.com/office/powerpoint/2010/main" val="1065425595"/>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TF66687569">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3">
      <a:majorFont>
        <a:latin typeface="Trebuchet MS"/>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TF66687569_Modern blue presentation_AAS_v5" id="{C7B59113-CD15-4341-96CA-86E715D5BE98}" vid="{5A8FDAEB-3DF3-4B3C-A708-49813F8D6F8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4C103400-4A22-4E35-B588-4C4D4263895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B26E0C9-B2AA-42E6-97B6-E1B7D9EAF129}">
  <ds:schemaRefs>
    <ds:schemaRef ds:uri="http://schemas.microsoft.com/sharepoint/v3/contenttype/forms"/>
  </ds:schemaRefs>
</ds:datastoreItem>
</file>

<file path=customXml/itemProps3.xml><?xml version="1.0" encoding="utf-8"?>
<ds:datastoreItem xmlns:ds="http://schemas.openxmlformats.org/officeDocument/2006/customXml" ds:itemID="{F5757914-1161-4661-9696-421FD6935CDD}">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TF66687569</Template>
  <TotalTime>0</TotalTime>
  <Words>700</Words>
  <Application>Microsoft Office PowerPoint</Application>
  <PresentationFormat>Custom</PresentationFormat>
  <Paragraphs>109</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TF66687569</vt:lpstr>
      <vt:lpstr>THE DELHI PERSPECTIVE</vt:lpstr>
      <vt:lpstr>Table of Contents</vt:lpstr>
      <vt:lpstr>Introduction</vt:lpstr>
      <vt:lpstr>Business problem and Discussion of Background</vt:lpstr>
      <vt:lpstr>Data Collection and Data Preparation</vt:lpstr>
      <vt:lpstr>Data visualization</vt:lpstr>
      <vt:lpstr>The sex-ratio is almost same in all districts while the density is maximum in North-east Delhi having its headquarters at “Nand-Nagri”</vt:lpstr>
      <vt:lpstr>Map visualization</vt:lpstr>
      <vt:lpstr>Foursquare API</vt:lpstr>
      <vt:lpstr>Slide 10</vt:lpstr>
      <vt:lpstr>Slide 11</vt:lpstr>
      <vt:lpstr>Clustering</vt:lpstr>
      <vt:lpstr>Slide 13</vt:lpstr>
      <vt:lpstr>Discussion and 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2019-06-15T11:19:18Z</dcterms:created>
  <dcterms:modified xsi:type="dcterms:W3CDTF">2019-06-17T05:05:59Z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