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2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7E56-6202-4FCB-A10A-5DD693B9B16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A6CD6-2B71-430B-ADDF-D8AD27A9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6CD6-2B71-430B-ADDF-D8AD27A990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A6CD6-2B71-430B-ADDF-D8AD27A990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FINGER READER </a:t>
            </a:r>
            <a:r>
              <a:rPr lang="en-US" sz="8000" dirty="0" smtClean="0">
                <a:latin typeface="Arial Rounded MT Bold" panose="020F0704030504030204" pitchFamily="34" charset="0"/>
              </a:rPr>
              <a:t/>
            </a:r>
            <a:br>
              <a:rPr lang="en-US" sz="8000" dirty="0" smtClean="0">
                <a:latin typeface="Arial Rounded MT Bold" panose="020F0704030504030204" pitchFamily="34" charset="0"/>
              </a:rPr>
            </a:br>
            <a:r>
              <a:rPr lang="en-US" sz="1800" dirty="0" smtClean="0">
                <a:latin typeface="Arial Rounded MT Bold" panose="020F0704030504030204" pitchFamily="34" charset="0"/>
              </a:rPr>
              <a:t>a WEARABLE DEVICE TO SUPPORT TEXT READING ON THE GO 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71" y="2657742"/>
            <a:ext cx="2799083" cy="2538100"/>
          </a:xfrm>
        </p:spPr>
      </p:pic>
      <p:sp>
        <p:nvSpPr>
          <p:cNvPr id="5" name="TextBox 4"/>
          <p:cNvSpPr txBox="1"/>
          <p:nvPr/>
        </p:nvSpPr>
        <p:spPr>
          <a:xfrm>
            <a:off x="7810856" y="5195842"/>
            <a:ext cx="37174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MADIRAJU GAYATHRI BHAVANI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20JJ5A1206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9824" y="1611491"/>
            <a:ext cx="3877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novel-tracking based algorithm extracts text locally and sequentially, rather than in whole text blocks and pages like many existing device use.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86" y="1611491"/>
            <a:ext cx="3443956" cy="2784889"/>
          </a:xfrm>
        </p:spPr>
      </p:pic>
    </p:spTree>
    <p:extLst>
      <p:ext uri="{BB962C8B-B14F-4D97-AF65-F5344CB8AC3E}">
        <p14:creationId xmlns:p14="http://schemas.microsoft.com/office/powerpoint/2010/main" val="3652296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02" y="1775930"/>
            <a:ext cx="8096250" cy="2962275"/>
          </a:xfrm>
        </p:spPr>
      </p:pic>
    </p:spTree>
    <p:extLst>
      <p:ext uri="{BB962C8B-B14F-4D97-AF65-F5344CB8AC3E}">
        <p14:creationId xmlns:p14="http://schemas.microsoft.com/office/powerpoint/2010/main" val="1701852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Advantages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1" y="1796165"/>
            <a:ext cx="3908204" cy="3649662"/>
          </a:xfrm>
        </p:spPr>
      </p:pic>
      <p:sp>
        <p:nvSpPr>
          <p:cNvPr id="4" name="TextBox 3"/>
          <p:cNvSpPr txBox="1"/>
          <p:nvPr/>
        </p:nvSpPr>
        <p:spPr>
          <a:xfrm>
            <a:off x="685801" y="2065867"/>
            <a:ext cx="519370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Finger Reader wearable health device can help them gain access to a greater number of learning resources and contribute greatly to their quality of life.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index – finger worn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fevice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“ a lot more flexible, a lot more immediate than any solution that have right now.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78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92508"/>
            <a:ext cx="10131425" cy="1456267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conclusion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048775"/>
            <a:ext cx="101314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Finger Reader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 a new way for VI people to read printed text locally and sequentially rather than in blocks like existing technologies dictate.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design is motivated by a user needs study that shows the benefit in using continuous multimodal feedback for text scanning, which again shows in a qualitative analysis we performed.</a:t>
            </a:r>
          </a:p>
        </p:txBody>
      </p:sp>
    </p:spTree>
    <p:extLst>
      <p:ext uri="{BB962C8B-B14F-4D97-AF65-F5344CB8AC3E}">
        <p14:creationId xmlns:p14="http://schemas.microsoft.com/office/powerpoint/2010/main" val="1613516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References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142067"/>
            <a:ext cx="86376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http://www.seminarsonly.com/ finger-reader-seminar-report- </a:t>
            </a:r>
            <a:r>
              <a:rPr lang="en-US" dirty="0" err="1"/>
              <a:t>ppt.php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http://fluid.media.mit.edu/ </a:t>
            </a:r>
            <a:r>
              <a:rPr lang="en-US" dirty="0" smtClean="0"/>
              <a:t>projects/</a:t>
            </a:r>
            <a:r>
              <a:rPr lang="en-US" dirty="0" err="1" smtClean="0"/>
              <a:t>fingerreader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ABiSee</a:t>
            </a:r>
            <a:r>
              <a:rPr lang="en-US" dirty="0"/>
              <a:t>. </a:t>
            </a:r>
            <a:r>
              <a:rPr lang="en-US" dirty="0" err="1"/>
              <a:t>EyePal</a:t>
            </a:r>
            <a:r>
              <a:rPr lang="en-US" dirty="0"/>
              <a:t> ROL, </a:t>
            </a:r>
            <a:r>
              <a:rPr lang="en-US" dirty="0" smtClean="0"/>
              <a:t>2013.http</a:t>
            </a:r>
            <a:r>
              <a:rPr lang="en-US" dirty="0"/>
              <a:t>://</a:t>
            </a:r>
            <a:r>
              <a:rPr lang="en-US" dirty="0" smtClean="0"/>
              <a:t>www.abisee.com/products/eye-pal-rol.html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Blindsight</a:t>
            </a:r>
            <a:r>
              <a:rPr lang="en-US" dirty="0"/>
              <a:t>. Text detective, 2013. http://blindsight.com/textdetective/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Smith</a:t>
            </a:r>
            <a:r>
              <a:rPr lang="en-US" dirty="0"/>
              <a:t>, R. An overview of the </a:t>
            </a:r>
            <a:r>
              <a:rPr lang="en-US" dirty="0" err="1"/>
              <a:t>tesseract</a:t>
            </a:r>
            <a:r>
              <a:rPr lang="en-US" dirty="0"/>
              <a:t> OCR engine. In ICDAR (2007), 629– 633.</a:t>
            </a:r>
          </a:p>
        </p:txBody>
      </p:sp>
    </p:spTree>
    <p:extLst>
      <p:ext uri="{BB962C8B-B14F-4D97-AF65-F5344CB8AC3E}">
        <p14:creationId xmlns:p14="http://schemas.microsoft.com/office/powerpoint/2010/main" val="3264948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86" y="2341547"/>
            <a:ext cx="3700329" cy="2597922"/>
          </a:xfrm>
        </p:spPr>
      </p:pic>
    </p:spTree>
    <p:extLst>
      <p:ext uri="{BB962C8B-B14F-4D97-AF65-F5344CB8AC3E}">
        <p14:creationId xmlns:p14="http://schemas.microsoft.com/office/powerpoint/2010/main" val="3159818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CONTENTS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73" y="2190906"/>
            <a:ext cx="4268264" cy="3734512"/>
          </a:xfrm>
        </p:spPr>
      </p:pic>
      <p:sp>
        <p:nvSpPr>
          <p:cNvPr id="5" name="TextBox 4"/>
          <p:cNvSpPr txBox="1"/>
          <p:nvPr/>
        </p:nvSpPr>
        <p:spPr>
          <a:xfrm>
            <a:off x="583253" y="1854437"/>
            <a:ext cx="1013142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 Of Finger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Readear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Technologies Used: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- Hardware Used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Software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68930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abstract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" y="2065867"/>
            <a:ext cx="1013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visually impaired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people report numerous difficulties with accessing printed text using existing technology , including problems with alignment , focus, accuracy , mobility and efficiency.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present a finger worn device that assists the visually impaired with effectively and efficiently reading paper – printed text.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1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INTroduction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131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Braille is the standard tactile reading tool used by the blind for printed text , and the system is credited for boosting literacy levels among the visually impaired. However, many books are still not available in braille.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Dr. Pattie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, founder and director of MIT Media Lab’s Fluid Interfaces research group, who developed Finger Reader.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Finger Reader is a 3D printed ring-like device worn on the index finger.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has a small camera on top which scans printed text and monitors finger movements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967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Need OF Finger Reader 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1" y="2213359"/>
            <a:ext cx="1013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product attempts to offer blind people the possibility of reading a book like anyone with a normal vision would.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addition , it also serve as an aid for language translation.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71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Technologies used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83" y="2570733"/>
            <a:ext cx="2667000" cy="1714500"/>
          </a:xfrm>
        </p:spPr>
      </p:pic>
      <p:sp>
        <p:nvSpPr>
          <p:cNvPr id="4" name="TextBox 3"/>
          <p:cNvSpPr txBox="1"/>
          <p:nvPr/>
        </p:nvSpPr>
        <p:spPr>
          <a:xfrm>
            <a:off x="568458" y="1976909"/>
            <a:ext cx="1013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Hardware Details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Finger Reader hardware was designed using: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Multimodal feedback via vibration.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new dual – material case design.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high – resolution mini video camera.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57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7" y="1102409"/>
            <a:ext cx="7657032" cy="4939468"/>
          </a:xfrm>
        </p:spPr>
      </p:pic>
    </p:spTree>
    <p:extLst>
      <p:ext uri="{BB962C8B-B14F-4D97-AF65-F5344CB8AC3E}">
        <p14:creationId xmlns:p14="http://schemas.microsoft.com/office/powerpoint/2010/main" val="330710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756" y="1028344"/>
            <a:ext cx="6276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Software Details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accompany the hardware , a software stack that includes.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text extraction algorithm.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Hardware control driver.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layer with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tesseract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OCR.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Flite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Text-to-speech (TTS)</a:t>
            </a:r>
          </a:p>
          <a:p>
            <a:pPr>
              <a:lnSpc>
                <a:spcPct val="150000"/>
              </a:lnSpc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20" y="1580970"/>
            <a:ext cx="2854296" cy="27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2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32688"/>
            <a:ext cx="10131425" cy="1456267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working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12" y="1988955"/>
            <a:ext cx="3520674" cy="2889323"/>
          </a:xfrm>
        </p:spPr>
      </p:pic>
      <p:sp>
        <p:nvSpPr>
          <p:cNvPr id="6" name="TextBox 5"/>
          <p:cNvSpPr txBox="1"/>
          <p:nvPr/>
        </p:nvSpPr>
        <p:spPr>
          <a:xfrm>
            <a:off x="685801" y="1988955"/>
            <a:ext cx="3783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user veers away from a text line, tactile feedback is provided by two vibration motors embedded in the 3D printed case.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Auditory cues alert the user at the beginning and the end of reading passages.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09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178</TotalTime>
  <Words>498</Words>
  <Application>Microsoft Office PowerPoint</Application>
  <PresentationFormat>Widescreen</PresentationFormat>
  <Paragraphs>58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Wingdings</vt:lpstr>
      <vt:lpstr>Celestial</vt:lpstr>
      <vt:lpstr>FINGER READER  a WEARABLE DEVICE TO SUPPORT TEXT READING ON THE GO </vt:lpstr>
      <vt:lpstr>CONTENTS</vt:lpstr>
      <vt:lpstr>abstract</vt:lpstr>
      <vt:lpstr>INTroduction</vt:lpstr>
      <vt:lpstr>Need OF Finger Reader </vt:lpstr>
      <vt:lpstr>Technologies used</vt:lpstr>
      <vt:lpstr>PowerPoint Presentation</vt:lpstr>
      <vt:lpstr>PowerPoint Presentation</vt:lpstr>
      <vt:lpstr>working</vt:lpstr>
      <vt:lpstr>PowerPoint Presentation</vt:lpstr>
      <vt:lpstr>PowerPoint Presentation</vt:lpstr>
      <vt:lpstr>Advantages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 READER  a WEARABLE DEVICE TO SUPPORT TEXT READING ON THE GO</dc:title>
  <dc:creator>User</dc:creator>
  <cp:lastModifiedBy>User</cp:lastModifiedBy>
  <cp:revision>18</cp:revision>
  <dcterms:created xsi:type="dcterms:W3CDTF">2022-12-20T15:24:46Z</dcterms:created>
  <dcterms:modified xsi:type="dcterms:W3CDTF">2022-12-26T17:02:33Z</dcterms:modified>
</cp:coreProperties>
</file>