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rgbClr val="3F3F3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2520000" y="0"/>
            <a:ext cx="9672000" cy="6858000"/>
          </a:xfrm>
          <a:prstGeom prst="rect">
            <a:avLst/>
          </a:prstGeom>
          <a:solidFill>
            <a:schemeClr val="dk2">
              <a:alpha val="69800"/>
            </a:schemeClr>
          </a:solidFill>
          <a:ln>
            <a:noFill/>
          </a:ln>
        </p:spPr>
        <p:txBody>
          <a:bodyPr spcFirstLastPara="1" wrap="square" lIns="1116000" tIns="0" rIns="18000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  <a:defRPr sz="50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3600000" y="4276447"/>
            <a:ext cx="5161500" cy="6201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33" scaled="0"/>
          </a:gradFill>
          <a:ln>
            <a:noFill/>
          </a:ln>
        </p:spPr>
        <p:txBody>
          <a:bodyPr spcFirstLastPara="1" wrap="square" lIns="14400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i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 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ftr" idx="11"/>
          </p:nvPr>
        </p:nvSpPr>
        <p:spPr>
          <a:xfrm>
            <a:off x="3600000" y="626208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600" cy="27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/>
        </p:nvSpPr>
        <p:spPr>
          <a:xfrm>
            <a:off x="0" y="-436"/>
            <a:ext cx="12192000" cy="6858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33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67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91" name="Google Shape;191;p12"/>
          <p:cNvSpPr/>
          <p:nvPr/>
        </p:nvSpPr>
        <p:spPr>
          <a:xfrm rot="5400000">
            <a:off x="6963000" y="1629000"/>
            <a:ext cx="6858000" cy="3600000"/>
          </a:xfrm>
          <a:custGeom>
            <a:avLst/>
            <a:gdLst/>
            <a:ahLst/>
            <a:cxnLst/>
            <a:rect l="l" t="t" r="r" b="b"/>
            <a:pathLst>
              <a:path w="6858000" h="3600000" extrusionOk="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ftr" idx="11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2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600" cy="27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body" idx="1"/>
          </p:nvPr>
        </p:nvSpPr>
        <p:spPr>
          <a:xfrm>
            <a:off x="1303794" y="3407563"/>
            <a:ext cx="20340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12"/>
          <p:cNvSpPr txBox="1">
            <a:spLocks noGrp="1"/>
          </p:cNvSpPr>
          <p:nvPr>
            <p:ph type="body" idx="2"/>
          </p:nvPr>
        </p:nvSpPr>
        <p:spPr>
          <a:xfrm>
            <a:off x="1303794" y="3005055"/>
            <a:ext cx="2034000" cy="36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12"/>
          <p:cNvSpPr txBox="1">
            <a:spLocks noGrp="1"/>
          </p:cNvSpPr>
          <p:nvPr>
            <p:ph type="body" idx="3"/>
          </p:nvPr>
        </p:nvSpPr>
        <p:spPr>
          <a:xfrm>
            <a:off x="5066363" y="3407563"/>
            <a:ext cx="20340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12"/>
          <p:cNvSpPr txBox="1">
            <a:spLocks noGrp="1"/>
          </p:cNvSpPr>
          <p:nvPr>
            <p:ph type="body" idx="4"/>
          </p:nvPr>
        </p:nvSpPr>
        <p:spPr>
          <a:xfrm>
            <a:off x="5066363" y="3005055"/>
            <a:ext cx="2034000" cy="36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5"/>
          </p:nvPr>
        </p:nvSpPr>
        <p:spPr>
          <a:xfrm>
            <a:off x="8828931" y="3407563"/>
            <a:ext cx="20340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2"/>
          <p:cNvSpPr txBox="1">
            <a:spLocks noGrp="1"/>
          </p:cNvSpPr>
          <p:nvPr>
            <p:ph type="body" idx="6"/>
          </p:nvPr>
        </p:nvSpPr>
        <p:spPr>
          <a:xfrm>
            <a:off x="8828931" y="3005055"/>
            <a:ext cx="2034000" cy="36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12"/>
          <p:cNvSpPr>
            <a:spLocks noGrp="1"/>
          </p:cNvSpPr>
          <p:nvPr>
            <p:ph type="pic" idx="7"/>
          </p:nvPr>
        </p:nvSpPr>
        <p:spPr>
          <a:xfrm>
            <a:off x="1867711" y="1648853"/>
            <a:ext cx="906300" cy="12063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12"/>
          <p:cNvSpPr>
            <a:spLocks noGrp="1"/>
          </p:cNvSpPr>
          <p:nvPr>
            <p:ph type="pic" idx="8"/>
          </p:nvPr>
        </p:nvSpPr>
        <p:spPr>
          <a:xfrm>
            <a:off x="5630280" y="1648853"/>
            <a:ext cx="906300" cy="12063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12"/>
          <p:cNvSpPr>
            <a:spLocks noGrp="1"/>
          </p:cNvSpPr>
          <p:nvPr>
            <p:ph type="pic" idx="9"/>
          </p:nvPr>
        </p:nvSpPr>
        <p:spPr>
          <a:xfrm>
            <a:off x="9392848" y="1648853"/>
            <a:ext cx="906300" cy="12063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12"/>
          <p:cNvSpPr txBox="1">
            <a:spLocks noGrp="1"/>
          </p:cNvSpPr>
          <p:nvPr>
            <p:ph type="body" idx="13"/>
          </p:nvPr>
        </p:nvSpPr>
        <p:spPr>
          <a:xfrm>
            <a:off x="1303794" y="5736658"/>
            <a:ext cx="20340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body" idx="14"/>
          </p:nvPr>
        </p:nvSpPr>
        <p:spPr>
          <a:xfrm>
            <a:off x="1303794" y="5334150"/>
            <a:ext cx="2034000" cy="36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12"/>
          <p:cNvSpPr txBox="1">
            <a:spLocks noGrp="1"/>
          </p:cNvSpPr>
          <p:nvPr>
            <p:ph type="body" idx="15"/>
          </p:nvPr>
        </p:nvSpPr>
        <p:spPr>
          <a:xfrm>
            <a:off x="5066363" y="5736658"/>
            <a:ext cx="20340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12"/>
          <p:cNvSpPr txBox="1">
            <a:spLocks noGrp="1"/>
          </p:cNvSpPr>
          <p:nvPr>
            <p:ph type="body" idx="16"/>
          </p:nvPr>
        </p:nvSpPr>
        <p:spPr>
          <a:xfrm>
            <a:off x="5066363" y="5334150"/>
            <a:ext cx="2034000" cy="36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12"/>
          <p:cNvSpPr txBox="1">
            <a:spLocks noGrp="1"/>
          </p:cNvSpPr>
          <p:nvPr>
            <p:ph type="body" idx="17"/>
          </p:nvPr>
        </p:nvSpPr>
        <p:spPr>
          <a:xfrm>
            <a:off x="8828931" y="5736658"/>
            <a:ext cx="20340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12"/>
          <p:cNvSpPr txBox="1">
            <a:spLocks noGrp="1"/>
          </p:cNvSpPr>
          <p:nvPr>
            <p:ph type="body" idx="18"/>
          </p:nvPr>
        </p:nvSpPr>
        <p:spPr>
          <a:xfrm>
            <a:off x="8828931" y="5334150"/>
            <a:ext cx="2034000" cy="36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12"/>
          <p:cNvSpPr>
            <a:spLocks noGrp="1"/>
          </p:cNvSpPr>
          <p:nvPr>
            <p:ph type="pic" idx="19"/>
          </p:nvPr>
        </p:nvSpPr>
        <p:spPr>
          <a:xfrm>
            <a:off x="1867711" y="3977948"/>
            <a:ext cx="906300" cy="12063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12"/>
          <p:cNvSpPr>
            <a:spLocks noGrp="1"/>
          </p:cNvSpPr>
          <p:nvPr>
            <p:ph type="pic" idx="20"/>
          </p:nvPr>
        </p:nvSpPr>
        <p:spPr>
          <a:xfrm>
            <a:off x="5630280" y="3977948"/>
            <a:ext cx="906300" cy="12063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12"/>
          <p:cNvSpPr>
            <a:spLocks noGrp="1"/>
          </p:cNvSpPr>
          <p:nvPr>
            <p:ph type="pic" idx="21"/>
          </p:nvPr>
        </p:nvSpPr>
        <p:spPr>
          <a:xfrm>
            <a:off x="9392848" y="3977948"/>
            <a:ext cx="906300" cy="1206300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12"/>
          <p:cNvSpPr txBox="1">
            <a:spLocks noGrp="1"/>
          </p:cNvSpPr>
          <p:nvPr>
            <p:ph type="title"/>
          </p:nvPr>
        </p:nvSpPr>
        <p:spPr>
          <a:xfrm>
            <a:off x="684000" y="808186"/>
            <a:ext cx="75600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ed Images">
  <p:cSld name="Listed Image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/>
          <p:nvPr/>
        </p:nvSpPr>
        <p:spPr>
          <a:xfrm>
            <a:off x="180000" y="179109"/>
            <a:ext cx="11832000" cy="6513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15" name="Google Shape;215;p13"/>
          <p:cNvSpPr txBox="1">
            <a:spLocks noGrp="1"/>
          </p:cNvSpPr>
          <p:nvPr>
            <p:ph type="body" idx="1"/>
          </p:nvPr>
        </p:nvSpPr>
        <p:spPr>
          <a:xfrm>
            <a:off x="684213" y="1405643"/>
            <a:ext cx="7559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684000" y="808186"/>
            <a:ext cx="75600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body" idx="2"/>
          </p:nvPr>
        </p:nvSpPr>
        <p:spPr>
          <a:xfrm>
            <a:off x="2095500" y="1992933"/>
            <a:ext cx="9388500" cy="10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ftr" idx="11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3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600" cy="27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13"/>
          <p:cNvSpPr>
            <a:spLocks noGrp="1"/>
          </p:cNvSpPr>
          <p:nvPr>
            <p:ph type="pic" idx="3"/>
          </p:nvPr>
        </p:nvSpPr>
        <p:spPr>
          <a:xfrm>
            <a:off x="684213" y="1992934"/>
            <a:ext cx="1095300" cy="10953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13"/>
          <p:cNvSpPr>
            <a:spLocks noGrp="1"/>
          </p:cNvSpPr>
          <p:nvPr>
            <p:ph type="pic" idx="4"/>
          </p:nvPr>
        </p:nvSpPr>
        <p:spPr>
          <a:xfrm>
            <a:off x="684213" y="3431134"/>
            <a:ext cx="1095300" cy="10953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13"/>
          <p:cNvSpPr>
            <a:spLocks noGrp="1"/>
          </p:cNvSpPr>
          <p:nvPr>
            <p:ph type="pic" idx="5"/>
          </p:nvPr>
        </p:nvSpPr>
        <p:spPr>
          <a:xfrm>
            <a:off x="684213" y="4869334"/>
            <a:ext cx="1095300" cy="10953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13"/>
          <p:cNvSpPr txBox="1">
            <a:spLocks noGrp="1"/>
          </p:cNvSpPr>
          <p:nvPr>
            <p:ph type="body" idx="6"/>
          </p:nvPr>
        </p:nvSpPr>
        <p:spPr>
          <a:xfrm>
            <a:off x="2095500" y="3422739"/>
            <a:ext cx="9388500" cy="10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body" idx="7"/>
          </p:nvPr>
        </p:nvSpPr>
        <p:spPr>
          <a:xfrm>
            <a:off x="2095500" y="4867850"/>
            <a:ext cx="9388500" cy="10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/>
          <p:nvPr/>
        </p:nvSpPr>
        <p:spPr>
          <a:xfrm>
            <a:off x="180000" y="179109"/>
            <a:ext cx="11832000" cy="6513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27" name="Google Shape;227;p14"/>
          <p:cNvSpPr txBox="1">
            <a:spLocks noGrp="1"/>
          </p:cNvSpPr>
          <p:nvPr>
            <p:ph type="body" idx="1"/>
          </p:nvPr>
        </p:nvSpPr>
        <p:spPr>
          <a:xfrm>
            <a:off x="684213" y="1405643"/>
            <a:ext cx="7559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title"/>
          </p:nvPr>
        </p:nvSpPr>
        <p:spPr>
          <a:xfrm>
            <a:off x="684000" y="808186"/>
            <a:ext cx="75600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body" idx="2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14"/>
          <p:cNvSpPr txBox="1">
            <a:spLocks noGrp="1"/>
          </p:cNvSpPr>
          <p:nvPr>
            <p:ph type="ftr" idx="11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4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600" cy="27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x Content Block with Icon">
  <p:cSld name="6 x Content Block with Ic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>
            <a:spLocks noGrp="1"/>
          </p:cNvSpPr>
          <p:nvPr>
            <p:ph type="pic" idx="2"/>
          </p:nvPr>
        </p:nvSpPr>
        <p:spPr>
          <a:xfrm>
            <a:off x="180000" y="179109"/>
            <a:ext cx="11832000" cy="6513900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96" name="Google Shape;96;p4"/>
          <p:cNvSpPr/>
          <p:nvPr/>
        </p:nvSpPr>
        <p:spPr>
          <a:xfrm rot="5400000">
            <a:off x="6963000" y="1629000"/>
            <a:ext cx="6858000" cy="3600000"/>
          </a:xfrm>
          <a:custGeom>
            <a:avLst/>
            <a:gdLst/>
            <a:ahLst/>
            <a:cxnLst/>
            <a:rect l="l" t="t" r="r" b="b"/>
            <a:pathLst>
              <a:path w="6858000" h="3600000" extrusionOk="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97" name="Google Shape;97;p4"/>
          <p:cNvSpPr txBox="1">
            <a:spLocks noGrp="1"/>
          </p:cNvSpPr>
          <p:nvPr>
            <p:ph type="title"/>
          </p:nvPr>
        </p:nvSpPr>
        <p:spPr>
          <a:xfrm>
            <a:off x="684000" y="808186"/>
            <a:ext cx="75600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"/>
          <p:cNvSpPr txBox="1">
            <a:spLocks noGrp="1"/>
          </p:cNvSpPr>
          <p:nvPr>
            <p:ph type="ftr" idx="11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600" cy="27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body" idx="1"/>
          </p:nvPr>
        </p:nvSpPr>
        <p:spPr>
          <a:xfrm>
            <a:off x="1470581" y="2186444"/>
            <a:ext cx="2812200" cy="1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"/>
          <p:cNvSpPr txBox="1">
            <a:spLocks noGrp="1"/>
          </p:cNvSpPr>
          <p:nvPr>
            <p:ph type="body" idx="3"/>
          </p:nvPr>
        </p:nvSpPr>
        <p:spPr>
          <a:xfrm>
            <a:off x="1470581" y="1775806"/>
            <a:ext cx="28122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4"/>
          </p:nvPr>
        </p:nvSpPr>
        <p:spPr>
          <a:xfrm>
            <a:off x="5031291" y="2186444"/>
            <a:ext cx="2812200" cy="1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5"/>
          </p:nvPr>
        </p:nvSpPr>
        <p:spPr>
          <a:xfrm>
            <a:off x="5031291" y="1775806"/>
            <a:ext cx="28122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6"/>
          </p:nvPr>
        </p:nvSpPr>
        <p:spPr>
          <a:xfrm>
            <a:off x="8592000" y="2186444"/>
            <a:ext cx="2812200" cy="1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7"/>
          </p:nvPr>
        </p:nvSpPr>
        <p:spPr>
          <a:xfrm>
            <a:off x="8592000" y="1775806"/>
            <a:ext cx="28122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8"/>
          </p:nvPr>
        </p:nvSpPr>
        <p:spPr>
          <a:xfrm>
            <a:off x="1470581" y="4335857"/>
            <a:ext cx="2812200" cy="1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9"/>
          </p:nvPr>
        </p:nvSpPr>
        <p:spPr>
          <a:xfrm>
            <a:off x="1470581" y="3925219"/>
            <a:ext cx="28122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13"/>
          </p:nvPr>
        </p:nvSpPr>
        <p:spPr>
          <a:xfrm>
            <a:off x="5031291" y="4335857"/>
            <a:ext cx="2812200" cy="1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4"/>
          </p:nvPr>
        </p:nvSpPr>
        <p:spPr>
          <a:xfrm>
            <a:off x="5031291" y="3925219"/>
            <a:ext cx="28122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15"/>
          </p:nvPr>
        </p:nvSpPr>
        <p:spPr>
          <a:xfrm>
            <a:off x="8592000" y="4335857"/>
            <a:ext cx="2812200" cy="1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6"/>
          </p:nvPr>
        </p:nvSpPr>
        <p:spPr>
          <a:xfrm>
            <a:off x="8592000" y="3925219"/>
            <a:ext cx="28122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rgbClr val="3F3F3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114" name="Google Shape;114;p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672000" cy="6858000"/>
          </a:xfrm>
          <a:prstGeom prst="rect">
            <a:avLst/>
          </a:prstGeom>
          <a:solidFill>
            <a:schemeClr val="dk2">
              <a:alpha val="69800"/>
            </a:schemeClr>
          </a:solidFill>
          <a:ln>
            <a:noFill/>
          </a:ln>
        </p:spPr>
        <p:txBody>
          <a:bodyPr spcFirstLastPara="1" wrap="square" lIns="1116000" tIns="0" rIns="180000" bIns="756000" anchor="ctr" anchorCtr="0">
            <a:noAutofit/>
          </a:bodyPr>
          <a:lstStyle>
            <a:lvl1pPr lvl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Gill Sans"/>
              <a:buNone/>
              <a:defRPr sz="88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1917700" y="4508500"/>
            <a:ext cx="33147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accen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accen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3"/>
          </p:nvPr>
        </p:nvSpPr>
        <p:spPr>
          <a:xfrm>
            <a:off x="1917700" y="5180023"/>
            <a:ext cx="3314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accen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accen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4"/>
          </p:nvPr>
        </p:nvSpPr>
        <p:spPr>
          <a:xfrm>
            <a:off x="1917700" y="5683561"/>
            <a:ext cx="3314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accen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accen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5"/>
          </p:nvPr>
        </p:nvSpPr>
        <p:spPr>
          <a:xfrm>
            <a:off x="1917700" y="4821910"/>
            <a:ext cx="33147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i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accen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accen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accen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X Number &amp; Icon">
  <p:cSld name="5 X Number &amp; Icon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>
            <a:spLocks noGrp="1"/>
          </p:cNvSpPr>
          <p:nvPr>
            <p:ph type="pic" idx="2"/>
          </p:nvPr>
        </p:nvSpPr>
        <p:spPr>
          <a:xfrm>
            <a:off x="180000" y="179109"/>
            <a:ext cx="11832000" cy="6513900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ftr" idx="11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600" cy="27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6"/>
          <p:cNvSpPr/>
          <p:nvPr/>
        </p:nvSpPr>
        <p:spPr>
          <a:xfrm rot="5400000">
            <a:off x="6963000" y="1629000"/>
            <a:ext cx="6858000" cy="3600000"/>
          </a:xfrm>
          <a:custGeom>
            <a:avLst/>
            <a:gdLst/>
            <a:ahLst/>
            <a:cxnLst/>
            <a:rect l="l" t="t" r="r" b="b"/>
            <a:pathLst>
              <a:path w="6858000" h="3600000" extrusionOk="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684213" y="3079573"/>
            <a:ext cx="1652700" cy="435600"/>
          </a:xfrm>
          <a:prstGeom prst="rect">
            <a:avLst/>
          </a:prstGeom>
          <a:solidFill>
            <a:schemeClr val="dk2">
              <a:alpha val="698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6"/>
          <p:cNvSpPr txBox="1">
            <a:spLocks noGrp="1"/>
          </p:cNvSpPr>
          <p:nvPr>
            <p:ph type="body" idx="3"/>
          </p:nvPr>
        </p:nvSpPr>
        <p:spPr>
          <a:xfrm>
            <a:off x="510455" y="3799847"/>
            <a:ext cx="19998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4"/>
          </p:nvPr>
        </p:nvSpPr>
        <p:spPr>
          <a:xfrm>
            <a:off x="2971013" y="3079573"/>
            <a:ext cx="1652700" cy="435600"/>
          </a:xfrm>
          <a:prstGeom prst="rect">
            <a:avLst/>
          </a:prstGeom>
          <a:solidFill>
            <a:schemeClr val="dk2">
              <a:alpha val="698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5"/>
          </p:nvPr>
        </p:nvSpPr>
        <p:spPr>
          <a:xfrm>
            <a:off x="2797255" y="3799847"/>
            <a:ext cx="19998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6"/>
          </p:nvPr>
        </p:nvSpPr>
        <p:spPr>
          <a:xfrm>
            <a:off x="5269707" y="3079573"/>
            <a:ext cx="1652700" cy="435600"/>
          </a:xfrm>
          <a:prstGeom prst="rect">
            <a:avLst/>
          </a:prstGeom>
          <a:solidFill>
            <a:schemeClr val="dk2">
              <a:alpha val="698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7"/>
          </p:nvPr>
        </p:nvSpPr>
        <p:spPr>
          <a:xfrm>
            <a:off x="5096056" y="3799847"/>
            <a:ext cx="19998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8"/>
          </p:nvPr>
        </p:nvSpPr>
        <p:spPr>
          <a:xfrm>
            <a:off x="7544613" y="3079573"/>
            <a:ext cx="1652700" cy="435600"/>
          </a:xfrm>
          <a:prstGeom prst="rect">
            <a:avLst/>
          </a:prstGeom>
          <a:solidFill>
            <a:schemeClr val="dk2">
              <a:alpha val="698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9"/>
          </p:nvPr>
        </p:nvSpPr>
        <p:spPr>
          <a:xfrm>
            <a:off x="7370855" y="3799847"/>
            <a:ext cx="19998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3"/>
          </p:nvPr>
        </p:nvSpPr>
        <p:spPr>
          <a:xfrm>
            <a:off x="9831412" y="3079573"/>
            <a:ext cx="1652700" cy="435600"/>
          </a:xfrm>
          <a:prstGeom prst="rect">
            <a:avLst/>
          </a:prstGeom>
          <a:solidFill>
            <a:schemeClr val="dk2">
              <a:alpha val="698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body" idx="14"/>
          </p:nvPr>
        </p:nvSpPr>
        <p:spPr>
          <a:xfrm>
            <a:off x="9657654" y="3799847"/>
            <a:ext cx="19998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subTitle" idx="15"/>
          </p:nvPr>
        </p:nvSpPr>
        <p:spPr>
          <a:xfrm>
            <a:off x="5101000" y="5271502"/>
            <a:ext cx="1989900" cy="6201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33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i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 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6" name="Google Shape;136;p6"/>
          <p:cNvSpPr>
            <a:spLocks noGrp="1"/>
          </p:cNvSpPr>
          <p:nvPr>
            <p:ph type="pic" idx="16"/>
          </p:nvPr>
        </p:nvSpPr>
        <p:spPr>
          <a:xfrm>
            <a:off x="1098550" y="2217585"/>
            <a:ext cx="823800" cy="8238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6"/>
          <p:cNvSpPr>
            <a:spLocks noGrp="1"/>
          </p:cNvSpPr>
          <p:nvPr>
            <p:ph type="pic" idx="17"/>
          </p:nvPr>
        </p:nvSpPr>
        <p:spPr>
          <a:xfrm>
            <a:off x="3385350" y="2217585"/>
            <a:ext cx="823800" cy="8238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6"/>
          <p:cNvSpPr>
            <a:spLocks noGrp="1"/>
          </p:cNvSpPr>
          <p:nvPr>
            <p:ph type="pic" idx="18"/>
          </p:nvPr>
        </p:nvSpPr>
        <p:spPr>
          <a:xfrm>
            <a:off x="5684044" y="2217585"/>
            <a:ext cx="823800" cy="823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6"/>
          <p:cNvSpPr>
            <a:spLocks noGrp="1"/>
          </p:cNvSpPr>
          <p:nvPr>
            <p:ph type="pic" idx="19"/>
          </p:nvPr>
        </p:nvSpPr>
        <p:spPr>
          <a:xfrm>
            <a:off x="7958950" y="2217585"/>
            <a:ext cx="823800" cy="8238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6"/>
          <p:cNvSpPr>
            <a:spLocks noGrp="1"/>
          </p:cNvSpPr>
          <p:nvPr>
            <p:ph type="pic" idx="20"/>
          </p:nvPr>
        </p:nvSpPr>
        <p:spPr>
          <a:xfrm>
            <a:off x="10245749" y="2217585"/>
            <a:ext cx="823800" cy="82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0 40 Vertical Split">
  <p:cSld name="60 40 Vertical Spli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/>
          <p:nvPr/>
        </p:nvSpPr>
        <p:spPr>
          <a:xfrm>
            <a:off x="676118" y="4338116"/>
            <a:ext cx="10839900" cy="45600"/>
          </a:xfrm>
          <a:prstGeom prst="rect">
            <a:avLst/>
          </a:prstGeom>
          <a:solidFill>
            <a:schemeClr val="dk1">
              <a:alpha val="5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0" y="-436"/>
            <a:ext cx="12192000" cy="4343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33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67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684000" y="808186"/>
            <a:ext cx="75600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ftr" idx="11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600" cy="27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684213" y="1405643"/>
            <a:ext cx="7559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7"/>
          <p:cNvSpPr/>
          <p:nvPr/>
        </p:nvSpPr>
        <p:spPr>
          <a:xfrm rot="5400000">
            <a:off x="8220300" y="371700"/>
            <a:ext cx="4343400" cy="3600000"/>
          </a:xfrm>
          <a:custGeom>
            <a:avLst/>
            <a:gdLst/>
            <a:ahLst/>
            <a:cxnLst/>
            <a:rect l="l" t="t" r="r" b="b"/>
            <a:pathLst>
              <a:path w="4343400" h="3600000" extrusionOk="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rgbClr val="FFFFFF">
                  <a:alpha val="4705"/>
                </a:srgbClr>
              </a:gs>
              <a:gs pos="100000">
                <a:srgbClr val="FFFFFF">
                  <a:alpha val="29803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49" name="Google Shape;149;p7"/>
          <p:cNvSpPr/>
          <p:nvPr/>
        </p:nvSpPr>
        <p:spPr>
          <a:xfrm rot="5400000">
            <a:off x="9134700" y="3800700"/>
            <a:ext cx="2514600" cy="3600000"/>
          </a:xfrm>
          <a:custGeom>
            <a:avLst/>
            <a:gdLst/>
            <a:ahLst/>
            <a:cxnLst/>
            <a:rect l="l" t="t" r="r" b="b"/>
            <a:pathLst>
              <a:path w="2514600" h="3600000" extrusionOk="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rgbClr val="7F7F7F">
              <a:alpha val="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6 x Content Block with Icon">
  <p:cSld name="1_6 x Content Block with Ico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/>
          <p:nvPr/>
        </p:nvSpPr>
        <p:spPr>
          <a:xfrm rot="5400000">
            <a:off x="8677500" y="3343500"/>
            <a:ext cx="3429000" cy="3600000"/>
          </a:xfrm>
          <a:custGeom>
            <a:avLst/>
            <a:gdLst/>
            <a:ahLst/>
            <a:cxnLst/>
            <a:rect l="l" t="t" r="r" b="b"/>
            <a:pathLst>
              <a:path w="3429000" h="3600000" extrusionOk="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rgbClr val="7F7F7F">
              <a:alpha val="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0" y="-436"/>
            <a:ext cx="12192000" cy="3429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33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67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684000" y="808186"/>
            <a:ext cx="75600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ftr" idx="11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8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600" cy="27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body" idx="1"/>
          </p:nvPr>
        </p:nvSpPr>
        <p:spPr>
          <a:xfrm>
            <a:off x="682863" y="3668499"/>
            <a:ext cx="3276000" cy="22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t" anchorCtr="0">
            <a:no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body" idx="2"/>
          </p:nvPr>
        </p:nvSpPr>
        <p:spPr>
          <a:xfrm>
            <a:off x="682863" y="3068555"/>
            <a:ext cx="3276000" cy="36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0" rIns="0" bIns="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3"/>
          </p:nvPr>
        </p:nvSpPr>
        <p:spPr>
          <a:xfrm>
            <a:off x="4445432" y="3668499"/>
            <a:ext cx="3276000" cy="22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t" anchorCtr="0">
            <a:no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body" idx="4"/>
          </p:nvPr>
        </p:nvSpPr>
        <p:spPr>
          <a:xfrm>
            <a:off x="4445432" y="3068555"/>
            <a:ext cx="3276000" cy="36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0" rIns="0" bIns="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5"/>
          </p:nvPr>
        </p:nvSpPr>
        <p:spPr>
          <a:xfrm>
            <a:off x="8208000" y="3668499"/>
            <a:ext cx="3276000" cy="22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t" anchorCtr="0">
            <a:noAutofit/>
          </a:bodyPr>
          <a:lstStyle>
            <a:lvl1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6"/>
          </p:nvPr>
        </p:nvSpPr>
        <p:spPr>
          <a:xfrm>
            <a:off x="8208000" y="3068555"/>
            <a:ext cx="3276000" cy="360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8000" tIns="0" rIns="0" bIns="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 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8"/>
          <p:cNvSpPr>
            <a:spLocks noGrp="1"/>
          </p:cNvSpPr>
          <p:nvPr>
            <p:ph type="pic" idx="7"/>
          </p:nvPr>
        </p:nvSpPr>
        <p:spPr>
          <a:xfrm>
            <a:off x="1908907" y="2005142"/>
            <a:ext cx="823800" cy="8238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8"/>
          <p:cNvSpPr>
            <a:spLocks noGrp="1"/>
          </p:cNvSpPr>
          <p:nvPr>
            <p:ph type="pic" idx="8"/>
          </p:nvPr>
        </p:nvSpPr>
        <p:spPr>
          <a:xfrm>
            <a:off x="5671476" y="2005142"/>
            <a:ext cx="823800" cy="8238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8"/>
          <p:cNvSpPr>
            <a:spLocks noGrp="1"/>
          </p:cNvSpPr>
          <p:nvPr>
            <p:ph type="pic" idx="9"/>
          </p:nvPr>
        </p:nvSpPr>
        <p:spPr>
          <a:xfrm>
            <a:off x="9434044" y="2005142"/>
            <a:ext cx="823800" cy="8238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8"/>
          <p:cNvSpPr txBox="1">
            <a:spLocks noGrp="1"/>
          </p:cNvSpPr>
          <p:nvPr>
            <p:ph type="body" idx="13"/>
          </p:nvPr>
        </p:nvSpPr>
        <p:spPr>
          <a:xfrm>
            <a:off x="684213" y="1405643"/>
            <a:ext cx="7559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8"/>
          <p:cNvSpPr/>
          <p:nvPr/>
        </p:nvSpPr>
        <p:spPr>
          <a:xfrm rot="5400000">
            <a:off x="8677500" y="-85500"/>
            <a:ext cx="3429000" cy="3600000"/>
          </a:xfrm>
          <a:custGeom>
            <a:avLst/>
            <a:gdLst/>
            <a:ahLst/>
            <a:cxnLst/>
            <a:rect l="l" t="t" r="r" b="b"/>
            <a:pathLst>
              <a:path w="3429000" h="3600000" extrusionOk="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rgbClr val="FFFFFF">
                  <a:alpha val="4705"/>
                </a:srgbClr>
              </a:gs>
              <a:gs pos="100000">
                <a:srgbClr val="FFFFFF">
                  <a:alpha val="29803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Only - Dark">
  <p:cSld name="Title and Subtitle Only - Dar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/>
          <p:nvPr/>
        </p:nvSpPr>
        <p:spPr>
          <a:xfrm rot="5400000">
            <a:off x="8188485" y="2854485"/>
            <a:ext cx="4407031" cy="3600000"/>
          </a:xfrm>
          <a:custGeom>
            <a:avLst/>
            <a:gdLst/>
            <a:ahLst/>
            <a:cxnLst/>
            <a:rect l="l" t="t" r="r" b="b"/>
            <a:pathLst>
              <a:path w="4407031" h="3600000" extrusionOk="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rgbClr val="7F7F7F">
              <a:alpha val="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0" y="-436"/>
            <a:ext cx="12192000" cy="24513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14400033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67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684000" y="808186"/>
            <a:ext cx="75600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body" idx="1"/>
          </p:nvPr>
        </p:nvSpPr>
        <p:spPr>
          <a:xfrm>
            <a:off x="684213" y="1405643"/>
            <a:ext cx="7559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ftr" idx="11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9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600" cy="27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9"/>
          <p:cNvSpPr/>
          <p:nvPr/>
        </p:nvSpPr>
        <p:spPr>
          <a:xfrm rot="5400000">
            <a:off x="9166516" y="-574515"/>
            <a:ext cx="2450969" cy="3600000"/>
          </a:xfrm>
          <a:custGeom>
            <a:avLst/>
            <a:gdLst/>
            <a:ahLst/>
            <a:cxnLst/>
            <a:rect l="l" t="t" r="r" b="b"/>
            <a:pathLst>
              <a:path w="2450969" h="3600000" extrusionOk="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rgbClr val="FFFFFF">
                  <a:alpha val="4705"/>
                </a:srgbClr>
              </a:gs>
              <a:gs pos="100000">
                <a:srgbClr val="FFFFFF">
                  <a:alpha val="29803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Only - Full Photo">
  <p:cSld name="Title and Subtitle Only - Full Photo"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>
            <a:spLocks noGrp="1"/>
          </p:cNvSpPr>
          <p:nvPr>
            <p:ph type="pic" idx="2"/>
          </p:nvPr>
        </p:nvSpPr>
        <p:spPr>
          <a:xfrm>
            <a:off x="180000" y="179109"/>
            <a:ext cx="11832000" cy="6513900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0"/>
          <p:cNvSpPr txBox="1">
            <a:spLocks noGrp="1"/>
          </p:cNvSpPr>
          <p:nvPr>
            <p:ph type="ftr" idx="11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0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600" cy="27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0"/>
          <p:cNvSpPr/>
          <p:nvPr/>
        </p:nvSpPr>
        <p:spPr>
          <a:xfrm rot="5400000">
            <a:off x="6963000" y="1629000"/>
            <a:ext cx="6858000" cy="3600000"/>
          </a:xfrm>
          <a:custGeom>
            <a:avLst/>
            <a:gdLst/>
            <a:ahLst/>
            <a:cxnLst/>
            <a:rect l="l" t="t" r="r" b="b"/>
            <a:pathLst>
              <a:path w="6858000" h="3600000" extrusionOk="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684213" y="1405643"/>
            <a:ext cx="7559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Only - Light">
  <p:cSld name="Title and Subtitle Only - Ligh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/>
          <p:nvPr/>
        </p:nvSpPr>
        <p:spPr>
          <a:xfrm>
            <a:off x="180000" y="179109"/>
            <a:ext cx="11832000" cy="6513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184" name="Google Shape;184;p11"/>
          <p:cNvSpPr txBox="1">
            <a:spLocks noGrp="1"/>
          </p:cNvSpPr>
          <p:nvPr>
            <p:ph type="body" idx="1"/>
          </p:nvPr>
        </p:nvSpPr>
        <p:spPr>
          <a:xfrm>
            <a:off x="684213" y="1405643"/>
            <a:ext cx="7559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ftr" idx="11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1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600" cy="27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/>
          </p:nvPr>
        </p:nvSpPr>
        <p:spPr>
          <a:xfrm>
            <a:off x="684000" y="808186"/>
            <a:ext cx="75600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1"/>
          <p:cNvSpPr/>
          <p:nvPr/>
        </p:nvSpPr>
        <p:spPr>
          <a:xfrm rot="5400000">
            <a:off x="6963000" y="1629000"/>
            <a:ext cx="6858000" cy="3600000"/>
          </a:xfrm>
          <a:custGeom>
            <a:avLst/>
            <a:gdLst/>
            <a:ahLst/>
            <a:cxnLst/>
            <a:rect l="l" t="t" r="r" b="b"/>
            <a:pathLst>
              <a:path w="6858000" h="3600000" extrusionOk="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rgbClr val="F2F2F2">
              <a:alpha val="4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title"/>
          </p:nvPr>
        </p:nvSpPr>
        <p:spPr>
          <a:xfrm>
            <a:off x="684000" y="808186"/>
            <a:ext cx="75600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Gill Sans"/>
              <a:buNone/>
              <a:defRPr sz="3200" b="1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"/>
          <p:cNvSpPr txBox="1"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 "/>
              <a:buChar char="–"/>
              <a:defRPr sz="14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800"/>
              <a:buFont typeface="Courier New"/>
              <a:buChar char="o"/>
              <a:defRPr sz="10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9pPr>
          </a:lstStyle>
          <a:p>
            <a:endParaRPr/>
          </a:p>
        </p:txBody>
      </p:sp>
      <p:sp>
        <p:nvSpPr>
          <p:cNvPr id="79" name="Google Shape;79;p1"/>
          <p:cNvSpPr txBox="1">
            <a:spLocks noGrp="1"/>
          </p:cNvSpPr>
          <p:nvPr>
            <p:ph type="ftr" idx="11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88888"/>
                </a:solidFill>
                <a:latin typeface="Arial "/>
                <a:ea typeface="Arial "/>
                <a:cs typeface="Arial "/>
                <a:sym typeface="Arial 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 "/>
                <a:ea typeface="Arial "/>
                <a:cs typeface="Arial "/>
                <a:sym typeface="Arial "/>
              </a:defRPr>
            </a:lvl9pPr>
          </a:lstStyle>
          <a:p>
            <a:endParaRPr/>
          </a:p>
        </p:txBody>
      </p:sp>
      <p:sp>
        <p:nvSpPr>
          <p:cNvPr id="80" name="Google Shape;80;p1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600" cy="27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 "/>
                <a:ea typeface="Arial "/>
                <a:cs typeface="Arial "/>
                <a:sym typeface="Arial 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 "/>
                <a:ea typeface="Arial "/>
                <a:cs typeface="Arial "/>
                <a:sym typeface="Arial 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 "/>
                <a:ea typeface="Arial "/>
                <a:cs typeface="Arial "/>
                <a:sym typeface="Arial 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 "/>
                <a:ea typeface="Arial "/>
                <a:cs typeface="Arial "/>
                <a:sym typeface="Arial 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 "/>
                <a:ea typeface="Arial "/>
                <a:cs typeface="Arial "/>
                <a:sym typeface="Arial 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 "/>
                <a:ea typeface="Arial "/>
                <a:cs typeface="Arial "/>
                <a:sym typeface="Arial 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 "/>
                <a:ea typeface="Arial "/>
                <a:cs typeface="Arial "/>
                <a:sym typeface="Arial 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 "/>
                <a:ea typeface="Arial "/>
                <a:cs typeface="Arial "/>
                <a:sym typeface="Arial 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dk2"/>
                </a:solidFill>
                <a:latin typeface="Arial "/>
                <a:ea typeface="Arial "/>
                <a:cs typeface="Arial "/>
                <a:sym typeface="Arial 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>
            <a:alpha val="80000"/>
          </a:srgbClr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  <p:sp>
        <p:nvSpPr>
          <p:cNvPr id="237" name="Google Shape;237;p15"/>
          <p:cNvSpPr txBox="1">
            <a:spLocks noGrp="1"/>
          </p:cNvSpPr>
          <p:nvPr>
            <p:ph type="ctrTitle"/>
          </p:nvPr>
        </p:nvSpPr>
        <p:spPr>
          <a:xfrm>
            <a:off x="2520000" y="0"/>
            <a:ext cx="9672000" cy="6858000"/>
          </a:xfrm>
          <a:prstGeom prst="rect">
            <a:avLst/>
          </a:prstGeom>
          <a:solidFill>
            <a:schemeClr val="dk2">
              <a:alpha val="69800"/>
            </a:schemeClr>
          </a:solidFill>
          <a:ln>
            <a:noFill/>
          </a:ln>
        </p:spPr>
        <p:txBody>
          <a:bodyPr spcFirstLastPara="1" wrap="square" lIns="1116000" tIns="0" rIns="180000" bIns="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</a:pPr>
            <a:r>
              <a:rPr lang="en-US"/>
              <a:t>MNIST HANDWRITTEN</a:t>
            </a:r>
            <a:br>
              <a:rPr lang="en-US"/>
            </a:br>
            <a:r>
              <a:rPr lang="en-US"/>
              <a:t>DIGIT RECOGNITION </a:t>
            </a:r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100"/>
          </a:xfrm>
          <a:prstGeom prst="rect">
            <a:avLst/>
          </a:prstGeom>
          <a:gradFill>
            <a:gsLst>
              <a:gs pos="0">
                <a:schemeClr val="dk2"/>
              </a:gs>
              <a:gs pos="8000">
                <a:schemeClr val="dk2"/>
              </a:gs>
              <a:gs pos="100000">
                <a:schemeClr val="accent2"/>
              </a:gs>
            </a:gsLst>
            <a:lin ang="14400033" scaled="0"/>
          </a:gradFill>
          <a:ln>
            <a:noFill/>
          </a:ln>
        </p:spPr>
        <p:txBody>
          <a:bodyPr spcFirstLastPara="1" wrap="square" lIns="14400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 smtClean="0"/>
              <a:t>SQE Project</a:t>
            </a:r>
            <a:endParaRPr dirty="0"/>
          </a:p>
        </p:txBody>
      </p:sp>
      <p:sp>
        <p:nvSpPr>
          <p:cNvPr id="239" name="Google Shape;239;p15" descr="Beige rectangle"/>
          <p:cNvSpPr/>
          <p:nvPr/>
        </p:nvSpPr>
        <p:spPr>
          <a:xfrm>
            <a:off x="3687084" y="3441536"/>
            <a:ext cx="4102997" cy="0"/>
          </a:xfrm>
          <a:custGeom>
            <a:avLst/>
            <a:gdLst/>
            <a:ahLst/>
            <a:cxnLst/>
            <a:rect l="l" t="t" r="r" b="b"/>
            <a:pathLst>
              <a:path w="3935729" h="120000" extrusionOk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40" name="Google Shape;240;p15"/>
          <p:cNvSpPr/>
          <p:nvPr/>
        </p:nvSpPr>
        <p:spPr>
          <a:xfrm>
            <a:off x="3903024" y="4896463"/>
            <a:ext cx="2886000" cy="45600"/>
          </a:xfrm>
          <a:prstGeom prst="rect">
            <a:avLst/>
          </a:prstGeom>
          <a:solidFill>
            <a:schemeClr val="dk1">
              <a:alpha val="5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25" descr="Doctor standing in front of a computer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0000" y="179109"/>
            <a:ext cx="11831999" cy="6513922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  <p:sp>
        <p:nvSpPr>
          <p:cNvPr id="381" name="Google Shape;381;p25"/>
          <p:cNvSpPr/>
          <p:nvPr/>
        </p:nvSpPr>
        <p:spPr>
          <a:xfrm>
            <a:off x="14238" y="164969"/>
            <a:ext cx="11832000" cy="6513900"/>
          </a:xfrm>
          <a:prstGeom prst="rect">
            <a:avLst/>
          </a:prstGeom>
          <a:solidFill>
            <a:schemeClr val="dk2">
              <a:alpha val="8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382" name="Google Shape;382;p25"/>
          <p:cNvSpPr txBox="1">
            <a:spLocks noGrp="1"/>
          </p:cNvSpPr>
          <p:nvPr>
            <p:ph type="title"/>
          </p:nvPr>
        </p:nvSpPr>
        <p:spPr>
          <a:xfrm>
            <a:off x="684000" y="544369"/>
            <a:ext cx="83907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/>
              <a:t>OUTPUT </a:t>
            </a:r>
            <a:endParaRPr/>
          </a:p>
        </p:txBody>
      </p:sp>
      <p:sp>
        <p:nvSpPr>
          <p:cNvPr id="383" name="Google Shape;383;p25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600" cy="27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84" name="Google Shape;384;p25"/>
          <p:cNvSpPr txBox="1">
            <a:spLocks noGrp="1"/>
          </p:cNvSpPr>
          <p:nvPr>
            <p:ph type="body" idx="8"/>
          </p:nvPr>
        </p:nvSpPr>
        <p:spPr>
          <a:xfrm>
            <a:off x="684000" y="1437479"/>
            <a:ext cx="10285500" cy="4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57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1800"/>
          </a:p>
          <a:p>
            <a:pPr marL="171450" lvl="0" indent="-825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1400"/>
          </a:p>
        </p:txBody>
      </p:sp>
      <p:cxnSp>
        <p:nvCxnSpPr>
          <p:cNvPr id="385" name="Google Shape;385;p25"/>
          <p:cNvCxnSpPr/>
          <p:nvPr/>
        </p:nvCxnSpPr>
        <p:spPr>
          <a:xfrm>
            <a:off x="1511184" y="3716527"/>
            <a:ext cx="9169500" cy="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6" name="Google Shape;386;p25"/>
          <p:cNvCxnSpPr/>
          <p:nvPr/>
        </p:nvCxnSpPr>
        <p:spPr>
          <a:xfrm>
            <a:off x="4458121" y="2630172"/>
            <a:ext cx="0" cy="96930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7" name="Google Shape;387;p25"/>
          <p:cNvCxnSpPr/>
          <p:nvPr/>
        </p:nvCxnSpPr>
        <p:spPr>
          <a:xfrm>
            <a:off x="8019527" y="2630172"/>
            <a:ext cx="0" cy="96930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8" name="Google Shape;388;p25" descr="Beige rectangle"/>
          <p:cNvSpPr/>
          <p:nvPr/>
        </p:nvSpPr>
        <p:spPr>
          <a:xfrm rot="10800000" flipH="1">
            <a:off x="684000" y="1066063"/>
            <a:ext cx="2814046" cy="45600"/>
          </a:xfrm>
          <a:custGeom>
            <a:avLst/>
            <a:gdLst/>
            <a:ahLst/>
            <a:cxnLst/>
            <a:rect l="l" t="t" r="r" b="b"/>
            <a:pathLst>
              <a:path w="3935729" h="120000" extrusionOk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cxnSp>
        <p:nvCxnSpPr>
          <p:cNvPr id="389" name="Google Shape;389;p25"/>
          <p:cNvCxnSpPr/>
          <p:nvPr/>
        </p:nvCxnSpPr>
        <p:spPr>
          <a:xfrm>
            <a:off x="4458121" y="4752270"/>
            <a:ext cx="0" cy="96930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90" name="Google Shape;39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5099" y="1448134"/>
            <a:ext cx="8148577" cy="4559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2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  <p:sp>
        <p:nvSpPr>
          <p:cNvPr id="396" name="Google Shape;396;p2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672000" cy="6858000"/>
          </a:xfrm>
          <a:prstGeom prst="rect">
            <a:avLst/>
          </a:prstGeom>
          <a:solidFill>
            <a:schemeClr val="dk2">
              <a:alpha val="69800"/>
            </a:schemeClr>
          </a:solidFill>
          <a:ln>
            <a:noFill/>
          </a:ln>
        </p:spPr>
        <p:txBody>
          <a:bodyPr spcFirstLastPara="1" wrap="square" lIns="1116000" tIns="0" rIns="180000" bIns="756000" anchor="ctr" anchorCtr="0">
            <a:noAutofit/>
          </a:bodyPr>
          <a:lstStyle/>
          <a:p>
            <a:pPr marL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Gill Sans"/>
              <a:buNone/>
            </a:pPr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  <a:endParaRPr/>
          </a:p>
        </p:txBody>
      </p:sp>
      <p:sp>
        <p:nvSpPr>
          <p:cNvPr id="397" name="Google Shape;397;p26"/>
          <p:cNvSpPr/>
          <p:nvPr/>
        </p:nvSpPr>
        <p:spPr>
          <a:xfrm>
            <a:off x="781399" y="2238573"/>
            <a:ext cx="10629300" cy="1190400"/>
          </a:xfrm>
          <a:prstGeom prst="rect">
            <a:avLst/>
          </a:prstGeom>
          <a:noFill/>
          <a:ln w="9525" cap="flat" cmpd="sng">
            <a:solidFill>
              <a:schemeClr val="lt1">
                <a:alpha val="2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398" name="Google Shape;398;p26" descr="Beige rectangle"/>
          <p:cNvSpPr/>
          <p:nvPr/>
        </p:nvSpPr>
        <p:spPr>
          <a:xfrm rot="10800000" flipH="1">
            <a:off x="1204699" y="3791787"/>
            <a:ext cx="3473281" cy="45600"/>
          </a:xfrm>
          <a:custGeom>
            <a:avLst/>
            <a:gdLst/>
            <a:ahLst/>
            <a:cxnLst/>
            <a:rect l="l" t="t" r="r" b="b"/>
            <a:pathLst>
              <a:path w="3935729" h="120000" extrusionOk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17" descr="Doctor standing in front of a computer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0000" y="179109"/>
            <a:ext cx="11831999" cy="6513922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  <p:sp>
        <p:nvSpPr>
          <p:cNvPr id="265" name="Google Shape;265;p17"/>
          <p:cNvSpPr/>
          <p:nvPr/>
        </p:nvSpPr>
        <p:spPr>
          <a:xfrm>
            <a:off x="14238" y="164969"/>
            <a:ext cx="11832000" cy="6513900"/>
          </a:xfrm>
          <a:prstGeom prst="rect">
            <a:avLst/>
          </a:prstGeom>
          <a:solidFill>
            <a:schemeClr val="dk2">
              <a:alpha val="8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66" name="Google Shape;266;p17"/>
          <p:cNvSpPr txBox="1">
            <a:spLocks noGrp="1"/>
          </p:cNvSpPr>
          <p:nvPr>
            <p:ph type="title"/>
          </p:nvPr>
        </p:nvSpPr>
        <p:spPr>
          <a:xfrm>
            <a:off x="684000" y="808186"/>
            <a:ext cx="75600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/>
              <a:t>INTRODUCTION </a:t>
            </a:r>
            <a:endParaRPr/>
          </a:p>
        </p:txBody>
      </p:sp>
      <p:sp>
        <p:nvSpPr>
          <p:cNvPr id="267" name="Google Shape;267;p17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600" cy="27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body" idx="8"/>
          </p:nvPr>
        </p:nvSpPr>
        <p:spPr>
          <a:xfrm>
            <a:off x="722098" y="1807429"/>
            <a:ext cx="10285500" cy="4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lang="en-US" sz="1400"/>
              <a:t>Handwritten digits recognition could be a well-researched subarea.</a:t>
            </a:r>
            <a:endParaRPr/>
          </a:p>
          <a:p>
            <a:pPr marL="171450" lvl="0" indent="-171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lang="en-US" sz="1400"/>
              <a:t>Involved with learning models to differentiate pre-segmented written digits.</a:t>
            </a:r>
            <a:endParaRPr/>
          </a:p>
          <a:p>
            <a:pPr marL="171450" lvl="0" indent="-171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lang="en-US" sz="1400"/>
              <a:t>Main application of machine learning strategies has determined efficacious in conformist decisive systems.</a:t>
            </a:r>
            <a:endParaRPr/>
          </a:p>
          <a:p>
            <a:pPr marL="171450" lvl="0" indent="-171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lang="en-US" sz="1400"/>
              <a:t>In 21</a:t>
            </a:r>
            <a:r>
              <a:rPr lang="en-US" sz="1400" baseline="30000"/>
              <a:t>st</a:t>
            </a:r>
            <a:r>
              <a:rPr lang="en-US" sz="1400"/>
              <a:t> century written digit communication has its own normal </a:t>
            </a:r>
            <a:endParaRPr/>
          </a:p>
          <a:p>
            <a:pPr marL="171450" lvl="0" indent="-171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lang="en-US" sz="1400"/>
              <a:t>Challenges in handwritten characters recognition lies within the variation and distortion of handwritten.</a:t>
            </a:r>
            <a:endParaRPr/>
          </a:p>
          <a:p>
            <a:pPr marL="171450" lvl="0" indent="-171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lang="en-US" sz="1400"/>
              <a:t>The challenges are principally caused by the big variation of individual writing styles.</a:t>
            </a:r>
            <a:endParaRPr/>
          </a:p>
          <a:p>
            <a:pPr marL="171450" lvl="0" indent="-171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lang="en-US" sz="1400"/>
              <a:t>Strong feature extraction is extremely important.</a:t>
            </a:r>
            <a:endParaRPr/>
          </a:p>
          <a:p>
            <a:pPr marL="171450" lvl="0" indent="-171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lang="en-US" sz="1400"/>
              <a:t>Handwritten digit recognition has obtained heap of concentration.</a:t>
            </a:r>
            <a:endParaRPr/>
          </a:p>
          <a:p>
            <a:pPr marL="171450" lvl="0" indent="-171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lang="en-US" sz="1400"/>
              <a:t>Character reognition system may function as a cornerstone.</a:t>
            </a:r>
            <a:endParaRPr/>
          </a:p>
        </p:txBody>
      </p:sp>
      <p:cxnSp>
        <p:nvCxnSpPr>
          <p:cNvPr id="269" name="Google Shape;269;p17"/>
          <p:cNvCxnSpPr/>
          <p:nvPr/>
        </p:nvCxnSpPr>
        <p:spPr>
          <a:xfrm>
            <a:off x="1511184" y="3716527"/>
            <a:ext cx="9169500" cy="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0" name="Google Shape;270;p17"/>
          <p:cNvCxnSpPr/>
          <p:nvPr/>
        </p:nvCxnSpPr>
        <p:spPr>
          <a:xfrm>
            <a:off x="4458121" y="2630172"/>
            <a:ext cx="0" cy="96930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1" name="Google Shape;271;p17"/>
          <p:cNvCxnSpPr/>
          <p:nvPr/>
        </p:nvCxnSpPr>
        <p:spPr>
          <a:xfrm>
            <a:off x="8019527" y="2630172"/>
            <a:ext cx="0" cy="96930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2" name="Google Shape;272;p17" descr="Beige rectangle"/>
          <p:cNvSpPr/>
          <p:nvPr/>
        </p:nvSpPr>
        <p:spPr>
          <a:xfrm rot="10800000" flipH="1">
            <a:off x="722099" y="1277187"/>
            <a:ext cx="2814046" cy="45600"/>
          </a:xfrm>
          <a:custGeom>
            <a:avLst/>
            <a:gdLst/>
            <a:ahLst/>
            <a:cxnLst/>
            <a:rect l="l" t="t" r="r" b="b"/>
            <a:pathLst>
              <a:path w="3935729" h="120000" extrusionOk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cxnSp>
        <p:nvCxnSpPr>
          <p:cNvPr id="273" name="Google Shape;273;p17"/>
          <p:cNvCxnSpPr/>
          <p:nvPr/>
        </p:nvCxnSpPr>
        <p:spPr>
          <a:xfrm>
            <a:off x="4458121" y="4752270"/>
            <a:ext cx="0" cy="96930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 descr="Doctor standing in front of a computer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0000" y="179109"/>
            <a:ext cx="11831999" cy="6513922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  <p:sp>
        <p:nvSpPr>
          <p:cNvPr id="279" name="Google Shape;279;p18"/>
          <p:cNvSpPr/>
          <p:nvPr/>
        </p:nvSpPr>
        <p:spPr>
          <a:xfrm>
            <a:off x="14238" y="164969"/>
            <a:ext cx="11832000" cy="6513900"/>
          </a:xfrm>
          <a:prstGeom prst="rect">
            <a:avLst/>
          </a:prstGeom>
          <a:solidFill>
            <a:schemeClr val="dk2">
              <a:alpha val="8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80" name="Google Shape;280;p18"/>
          <p:cNvSpPr txBox="1">
            <a:spLocks noGrp="1"/>
          </p:cNvSpPr>
          <p:nvPr>
            <p:ph type="title"/>
          </p:nvPr>
        </p:nvSpPr>
        <p:spPr>
          <a:xfrm>
            <a:off x="684000" y="1384534"/>
            <a:ext cx="83907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/>
              <a:t>WHICH  ALGORITHM IS USED AND WHY? </a:t>
            </a:r>
            <a:endParaRPr/>
          </a:p>
        </p:txBody>
      </p:sp>
      <p:sp>
        <p:nvSpPr>
          <p:cNvPr id="281" name="Google Shape;281;p18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600" cy="27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body" idx="8"/>
          </p:nvPr>
        </p:nvSpPr>
        <p:spPr>
          <a:xfrm>
            <a:off x="684000" y="2645429"/>
            <a:ext cx="10285500" cy="4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1800"/>
              <a:t>Neural Network: Training and testing wad done.</a:t>
            </a:r>
            <a:endParaRPr/>
          </a:p>
          <a:p>
            <a:pPr marL="171450" lvl="0" indent="-171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1800"/>
              <a:t>CNN was found to have highest accuracy of 98%.</a:t>
            </a:r>
            <a:endParaRPr/>
          </a:p>
          <a:p>
            <a:pPr marL="171450" lvl="0" indent="-171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1800"/>
              <a:t>It was used for the model.</a:t>
            </a:r>
            <a:endParaRPr/>
          </a:p>
          <a:p>
            <a:pPr marL="171450" lvl="0" indent="-171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1800"/>
              <a:t>Both were tested for results in GUI user-based application.</a:t>
            </a:r>
            <a:endParaRPr/>
          </a:p>
          <a:p>
            <a:pPr marL="171450" lvl="0" indent="-825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1400"/>
          </a:p>
        </p:txBody>
      </p:sp>
      <p:cxnSp>
        <p:nvCxnSpPr>
          <p:cNvPr id="283" name="Google Shape;283;p18"/>
          <p:cNvCxnSpPr/>
          <p:nvPr/>
        </p:nvCxnSpPr>
        <p:spPr>
          <a:xfrm>
            <a:off x="1511184" y="3716527"/>
            <a:ext cx="9169500" cy="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4" name="Google Shape;284;p18"/>
          <p:cNvCxnSpPr/>
          <p:nvPr/>
        </p:nvCxnSpPr>
        <p:spPr>
          <a:xfrm>
            <a:off x="4458121" y="2630172"/>
            <a:ext cx="0" cy="96930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5" name="Google Shape;285;p18"/>
          <p:cNvCxnSpPr/>
          <p:nvPr/>
        </p:nvCxnSpPr>
        <p:spPr>
          <a:xfrm>
            <a:off x="8019527" y="2630172"/>
            <a:ext cx="0" cy="96930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6" name="Google Shape;286;p18" descr="Beige rectangle"/>
          <p:cNvSpPr/>
          <p:nvPr/>
        </p:nvSpPr>
        <p:spPr>
          <a:xfrm rot="10800000" flipH="1">
            <a:off x="684000" y="2179676"/>
            <a:ext cx="2814046" cy="45600"/>
          </a:xfrm>
          <a:custGeom>
            <a:avLst/>
            <a:gdLst/>
            <a:ahLst/>
            <a:cxnLst/>
            <a:rect l="l" t="t" r="r" b="b"/>
            <a:pathLst>
              <a:path w="3935729" h="120000" extrusionOk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cxnSp>
        <p:nvCxnSpPr>
          <p:cNvPr id="287" name="Google Shape;287;p18"/>
          <p:cNvCxnSpPr/>
          <p:nvPr/>
        </p:nvCxnSpPr>
        <p:spPr>
          <a:xfrm>
            <a:off x="4458121" y="4752270"/>
            <a:ext cx="0" cy="96930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9" descr="Doctor standing in front of a computer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0000" y="179109"/>
            <a:ext cx="11831999" cy="6513922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  <p:sp>
        <p:nvSpPr>
          <p:cNvPr id="293" name="Google Shape;293;p19"/>
          <p:cNvSpPr/>
          <p:nvPr/>
        </p:nvSpPr>
        <p:spPr>
          <a:xfrm>
            <a:off x="14238" y="164969"/>
            <a:ext cx="11832000" cy="6513900"/>
          </a:xfrm>
          <a:prstGeom prst="rect">
            <a:avLst/>
          </a:prstGeom>
          <a:solidFill>
            <a:schemeClr val="dk2">
              <a:alpha val="8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294" name="Google Shape;294;p19"/>
          <p:cNvSpPr txBox="1">
            <a:spLocks noGrp="1"/>
          </p:cNvSpPr>
          <p:nvPr>
            <p:ph type="title"/>
          </p:nvPr>
        </p:nvSpPr>
        <p:spPr>
          <a:xfrm>
            <a:off x="684000" y="1275898"/>
            <a:ext cx="83907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/>
              <a:t>DRY RUN OF ALGORITHM  </a:t>
            </a:r>
            <a:endParaRPr/>
          </a:p>
        </p:txBody>
      </p:sp>
      <p:sp>
        <p:nvSpPr>
          <p:cNvPr id="295" name="Google Shape;295;p19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600" cy="27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96" name="Google Shape;296;p19"/>
          <p:cNvSpPr txBox="1">
            <a:spLocks noGrp="1"/>
          </p:cNvSpPr>
          <p:nvPr>
            <p:ph type="body" idx="8"/>
          </p:nvPr>
        </p:nvSpPr>
        <p:spPr>
          <a:xfrm>
            <a:off x="684000" y="2358897"/>
            <a:ext cx="10285500" cy="4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Import the libraries and load the MNIST dataset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33333"/>
              </a:lnSpc>
              <a:spcBef>
                <a:spcPts val="103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Data Preprocess and Normalize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33333"/>
              </a:lnSpc>
              <a:spcBef>
                <a:spcPts val="126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Create the model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33333"/>
              </a:lnSpc>
              <a:spcBef>
                <a:spcPts val="126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Train the model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33333"/>
              </a:lnSpc>
              <a:spcBef>
                <a:spcPts val="126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Evaluate the model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33333"/>
              </a:lnSpc>
              <a:spcBef>
                <a:spcPts val="126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Create GUI to predict digits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57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1800"/>
          </a:p>
          <a:p>
            <a:pPr marL="171450" lvl="0" indent="-825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1400"/>
          </a:p>
        </p:txBody>
      </p:sp>
      <p:cxnSp>
        <p:nvCxnSpPr>
          <p:cNvPr id="297" name="Google Shape;297;p19"/>
          <p:cNvCxnSpPr/>
          <p:nvPr/>
        </p:nvCxnSpPr>
        <p:spPr>
          <a:xfrm>
            <a:off x="1511184" y="3716527"/>
            <a:ext cx="9169500" cy="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8" name="Google Shape;298;p19"/>
          <p:cNvCxnSpPr/>
          <p:nvPr/>
        </p:nvCxnSpPr>
        <p:spPr>
          <a:xfrm>
            <a:off x="4458121" y="2630172"/>
            <a:ext cx="0" cy="96930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9" name="Google Shape;299;p19"/>
          <p:cNvCxnSpPr/>
          <p:nvPr/>
        </p:nvCxnSpPr>
        <p:spPr>
          <a:xfrm>
            <a:off x="8019527" y="2630172"/>
            <a:ext cx="0" cy="96930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0" name="Google Shape;300;p19" descr="Beige rectangle"/>
          <p:cNvSpPr/>
          <p:nvPr/>
        </p:nvSpPr>
        <p:spPr>
          <a:xfrm rot="10800000" flipH="1">
            <a:off x="684000" y="2011407"/>
            <a:ext cx="2814046" cy="45600"/>
          </a:xfrm>
          <a:custGeom>
            <a:avLst/>
            <a:gdLst/>
            <a:ahLst/>
            <a:cxnLst/>
            <a:rect l="l" t="t" r="r" b="b"/>
            <a:pathLst>
              <a:path w="3935729" h="120000" extrusionOk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cxnSp>
        <p:nvCxnSpPr>
          <p:cNvPr id="301" name="Google Shape;301;p19"/>
          <p:cNvCxnSpPr/>
          <p:nvPr/>
        </p:nvCxnSpPr>
        <p:spPr>
          <a:xfrm>
            <a:off x="4458121" y="4752270"/>
            <a:ext cx="0" cy="96930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0" descr="Doctor standing in front of a computer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0000" y="179109"/>
            <a:ext cx="11831999" cy="6513922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  <p:sp>
        <p:nvSpPr>
          <p:cNvPr id="307" name="Google Shape;307;p20"/>
          <p:cNvSpPr/>
          <p:nvPr/>
        </p:nvSpPr>
        <p:spPr>
          <a:xfrm>
            <a:off x="14238" y="164969"/>
            <a:ext cx="11832000" cy="6513900"/>
          </a:xfrm>
          <a:prstGeom prst="rect">
            <a:avLst/>
          </a:prstGeom>
          <a:solidFill>
            <a:schemeClr val="dk2">
              <a:alpha val="8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308" name="Google Shape;308;p20"/>
          <p:cNvSpPr txBox="1">
            <a:spLocks noGrp="1"/>
          </p:cNvSpPr>
          <p:nvPr>
            <p:ph type="title"/>
          </p:nvPr>
        </p:nvSpPr>
        <p:spPr>
          <a:xfrm>
            <a:off x="684000" y="544369"/>
            <a:ext cx="83907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/>
              <a:t>DRY RUN OF ALGORITHM  </a:t>
            </a:r>
            <a:endParaRPr/>
          </a:p>
        </p:txBody>
      </p:sp>
      <p:sp>
        <p:nvSpPr>
          <p:cNvPr id="309" name="Google Shape;309;p20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600" cy="27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body" idx="8"/>
          </p:nvPr>
        </p:nvSpPr>
        <p:spPr>
          <a:xfrm>
            <a:off x="684000" y="1437479"/>
            <a:ext cx="10285500" cy="4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1800"/>
              <a:t>.</a:t>
            </a:r>
            <a:endParaRPr/>
          </a:p>
          <a:p>
            <a:pPr marL="171450" lvl="0" indent="-825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1400"/>
          </a:p>
        </p:txBody>
      </p:sp>
      <p:cxnSp>
        <p:nvCxnSpPr>
          <p:cNvPr id="311" name="Google Shape;311;p20"/>
          <p:cNvCxnSpPr/>
          <p:nvPr/>
        </p:nvCxnSpPr>
        <p:spPr>
          <a:xfrm>
            <a:off x="1511184" y="3716527"/>
            <a:ext cx="9169500" cy="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2" name="Google Shape;312;p20"/>
          <p:cNvCxnSpPr/>
          <p:nvPr/>
        </p:nvCxnSpPr>
        <p:spPr>
          <a:xfrm>
            <a:off x="4458121" y="2630172"/>
            <a:ext cx="0" cy="96930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3" name="Google Shape;313;p20"/>
          <p:cNvCxnSpPr/>
          <p:nvPr/>
        </p:nvCxnSpPr>
        <p:spPr>
          <a:xfrm>
            <a:off x="8019527" y="2630172"/>
            <a:ext cx="0" cy="96930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4" name="Google Shape;314;p20" descr="Beige rectangle"/>
          <p:cNvSpPr/>
          <p:nvPr/>
        </p:nvSpPr>
        <p:spPr>
          <a:xfrm rot="10800000" flipH="1">
            <a:off x="684000" y="1066063"/>
            <a:ext cx="2814046" cy="45600"/>
          </a:xfrm>
          <a:custGeom>
            <a:avLst/>
            <a:gdLst/>
            <a:ahLst/>
            <a:cxnLst/>
            <a:rect l="l" t="t" r="r" b="b"/>
            <a:pathLst>
              <a:path w="3935729" h="120000" extrusionOk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cxnSp>
        <p:nvCxnSpPr>
          <p:cNvPr id="315" name="Google Shape;315;p20"/>
          <p:cNvCxnSpPr/>
          <p:nvPr/>
        </p:nvCxnSpPr>
        <p:spPr>
          <a:xfrm>
            <a:off x="4458121" y="4752270"/>
            <a:ext cx="0" cy="96930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16" name="Google Shape;31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2136" y="1460573"/>
            <a:ext cx="7487727" cy="4511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1" descr="Doctor standing in front of a computer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0000" y="179109"/>
            <a:ext cx="11831999" cy="6513922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  <p:sp>
        <p:nvSpPr>
          <p:cNvPr id="322" name="Google Shape;322;p21"/>
          <p:cNvSpPr/>
          <p:nvPr/>
        </p:nvSpPr>
        <p:spPr>
          <a:xfrm>
            <a:off x="14238" y="164969"/>
            <a:ext cx="11832000" cy="6513900"/>
          </a:xfrm>
          <a:prstGeom prst="rect">
            <a:avLst/>
          </a:prstGeom>
          <a:solidFill>
            <a:schemeClr val="dk2">
              <a:alpha val="8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323" name="Google Shape;323;p21"/>
          <p:cNvSpPr txBox="1">
            <a:spLocks noGrp="1"/>
          </p:cNvSpPr>
          <p:nvPr>
            <p:ph type="title"/>
          </p:nvPr>
        </p:nvSpPr>
        <p:spPr>
          <a:xfrm>
            <a:off x="684000" y="544369"/>
            <a:ext cx="83907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/>
              <a:t>DRY RUN OF ALGORITHM  </a:t>
            </a:r>
            <a:endParaRPr/>
          </a:p>
        </p:txBody>
      </p:sp>
      <p:sp>
        <p:nvSpPr>
          <p:cNvPr id="324" name="Google Shape;324;p21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600" cy="27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25" name="Google Shape;325;p21"/>
          <p:cNvSpPr txBox="1">
            <a:spLocks noGrp="1"/>
          </p:cNvSpPr>
          <p:nvPr>
            <p:ph type="body" idx="8"/>
          </p:nvPr>
        </p:nvSpPr>
        <p:spPr>
          <a:xfrm>
            <a:off x="684000" y="1437479"/>
            <a:ext cx="10285500" cy="4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57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1800"/>
          </a:p>
          <a:p>
            <a:pPr marL="171450" lvl="0" indent="-825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1400"/>
          </a:p>
        </p:txBody>
      </p:sp>
      <p:cxnSp>
        <p:nvCxnSpPr>
          <p:cNvPr id="326" name="Google Shape;326;p21"/>
          <p:cNvCxnSpPr/>
          <p:nvPr/>
        </p:nvCxnSpPr>
        <p:spPr>
          <a:xfrm>
            <a:off x="1511184" y="3716527"/>
            <a:ext cx="9169500" cy="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7" name="Google Shape;327;p21"/>
          <p:cNvCxnSpPr/>
          <p:nvPr/>
        </p:nvCxnSpPr>
        <p:spPr>
          <a:xfrm>
            <a:off x="4458121" y="2630172"/>
            <a:ext cx="0" cy="96930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8" name="Google Shape;328;p21"/>
          <p:cNvCxnSpPr/>
          <p:nvPr/>
        </p:nvCxnSpPr>
        <p:spPr>
          <a:xfrm>
            <a:off x="8019527" y="2630172"/>
            <a:ext cx="0" cy="96930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9" name="Google Shape;329;p21" descr="Beige rectangle"/>
          <p:cNvSpPr/>
          <p:nvPr/>
        </p:nvSpPr>
        <p:spPr>
          <a:xfrm rot="10800000" flipH="1">
            <a:off x="684000" y="1066063"/>
            <a:ext cx="2814046" cy="45600"/>
          </a:xfrm>
          <a:custGeom>
            <a:avLst/>
            <a:gdLst/>
            <a:ahLst/>
            <a:cxnLst/>
            <a:rect l="l" t="t" r="r" b="b"/>
            <a:pathLst>
              <a:path w="3935729" h="120000" extrusionOk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cxnSp>
        <p:nvCxnSpPr>
          <p:cNvPr id="330" name="Google Shape;330;p21"/>
          <p:cNvCxnSpPr/>
          <p:nvPr/>
        </p:nvCxnSpPr>
        <p:spPr>
          <a:xfrm>
            <a:off x="4458121" y="4752270"/>
            <a:ext cx="0" cy="96930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1" name="Google Shape;33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21397" y="1655180"/>
            <a:ext cx="8032833" cy="424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2" descr="Doctor standing in front of a computer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0000" y="179109"/>
            <a:ext cx="11831999" cy="6513922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  <p:sp>
        <p:nvSpPr>
          <p:cNvPr id="337" name="Google Shape;337;p22"/>
          <p:cNvSpPr/>
          <p:nvPr/>
        </p:nvSpPr>
        <p:spPr>
          <a:xfrm>
            <a:off x="14238" y="164969"/>
            <a:ext cx="11832000" cy="6513900"/>
          </a:xfrm>
          <a:prstGeom prst="rect">
            <a:avLst/>
          </a:prstGeom>
          <a:solidFill>
            <a:schemeClr val="dk2">
              <a:alpha val="8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338" name="Google Shape;338;p22"/>
          <p:cNvSpPr txBox="1">
            <a:spLocks noGrp="1"/>
          </p:cNvSpPr>
          <p:nvPr>
            <p:ph type="title"/>
          </p:nvPr>
        </p:nvSpPr>
        <p:spPr>
          <a:xfrm>
            <a:off x="684000" y="1534251"/>
            <a:ext cx="83907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/>
              <a:t>TOOLS  AND  TECHNOLOGIES USED: </a:t>
            </a:r>
            <a:endParaRPr/>
          </a:p>
        </p:txBody>
      </p:sp>
      <p:sp>
        <p:nvSpPr>
          <p:cNvPr id="339" name="Google Shape;339;p22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600" cy="27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40" name="Google Shape;340;p22"/>
          <p:cNvSpPr txBox="1">
            <a:spLocks noGrp="1"/>
          </p:cNvSpPr>
          <p:nvPr>
            <p:ph type="body" idx="8"/>
          </p:nvPr>
        </p:nvSpPr>
        <p:spPr>
          <a:xfrm>
            <a:off x="684000" y="2667857"/>
            <a:ext cx="7050000" cy="4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We will be using a special type of deep neural network that is </a:t>
            </a:r>
            <a:r>
              <a:rPr lang="en-US" sz="1800" b="1">
                <a:latin typeface="Quattrocento Sans"/>
                <a:ea typeface="Quattrocento Sans"/>
                <a:cs typeface="Quattrocento Sans"/>
                <a:sym typeface="Quattrocento Sans"/>
              </a:rPr>
              <a:t>Convolutional Neural Networks</a:t>
            </a: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. In the end, we are going to build a GUI in which you can draw the digit and recognize it straight away</a:t>
            </a:r>
            <a:r>
              <a:rPr lang="en-US" sz="18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/</a:t>
            </a:r>
            <a:endParaRPr/>
          </a:p>
          <a:p>
            <a:pPr marL="171450" lvl="0" indent="-1714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To achieve high performance on the handwritten digit recognition task using the </a:t>
            </a: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MNIST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 dataset and build a </a:t>
            </a: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GUI App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 based on </a:t>
            </a: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Tkinter.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571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825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1400"/>
          </a:p>
        </p:txBody>
      </p:sp>
      <p:cxnSp>
        <p:nvCxnSpPr>
          <p:cNvPr id="341" name="Google Shape;341;p22"/>
          <p:cNvCxnSpPr/>
          <p:nvPr/>
        </p:nvCxnSpPr>
        <p:spPr>
          <a:xfrm>
            <a:off x="1511184" y="3716527"/>
            <a:ext cx="9169500" cy="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2" name="Google Shape;342;p22"/>
          <p:cNvCxnSpPr/>
          <p:nvPr/>
        </p:nvCxnSpPr>
        <p:spPr>
          <a:xfrm>
            <a:off x="4458121" y="2630172"/>
            <a:ext cx="0" cy="96930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3" name="Google Shape;343;p22"/>
          <p:cNvCxnSpPr/>
          <p:nvPr/>
        </p:nvCxnSpPr>
        <p:spPr>
          <a:xfrm>
            <a:off x="8019527" y="2630172"/>
            <a:ext cx="0" cy="96930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4" name="Google Shape;344;p22" descr="Beige rectangle"/>
          <p:cNvSpPr/>
          <p:nvPr/>
        </p:nvSpPr>
        <p:spPr>
          <a:xfrm rot="10800000" flipH="1">
            <a:off x="684000" y="2179676"/>
            <a:ext cx="2814046" cy="45600"/>
          </a:xfrm>
          <a:custGeom>
            <a:avLst/>
            <a:gdLst/>
            <a:ahLst/>
            <a:cxnLst/>
            <a:rect l="l" t="t" r="r" b="b"/>
            <a:pathLst>
              <a:path w="3935729" h="120000" extrusionOk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cxnSp>
        <p:nvCxnSpPr>
          <p:cNvPr id="345" name="Google Shape;345;p22"/>
          <p:cNvCxnSpPr/>
          <p:nvPr/>
        </p:nvCxnSpPr>
        <p:spPr>
          <a:xfrm>
            <a:off x="4458121" y="4752270"/>
            <a:ext cx="0" cy="96930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3" descr="Doctor standing in front of a computer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0000" y="179109"/>
            <a:ext cx="11831999" cy="6513922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  <p:sp>
        <p:nvSpPr>
          <p:cNvPr id="351" name="Google Shape;351;p23"/>
          <p:cNvSpPr/>
          <p:nvPr/>
        </p:nvSpPr>
        <p:spPr>
          <a:xfrm>
            <a:off x="14238" y="164969"/>
            <a:ext cx="11832000" cy="6513900"/>
          </a:xfrm>
          <a:prstGeom prst="rect">
            <a:avLst/>
          </a:prstGeom>
          <a:solidFill>
            <a:schemeClr val="dk2">
              <a:alpha val="8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352" name="Google Shape;352;p23"/>
          <p:cNvSpPr txBox="1">
            <a:spLocks noGrp="1"/>
          </p:cNvSpPr>
          <p:nvPr>
            <p:ph type="title"/>
          </p:nvPr>
        </p:nvSpPr>
        <p:spPr>
          <a:xfrm>
            <a:off x="684000" y="544369"/>
            <a:ext cx="83907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/>
              <a:t>OUTPUT </a:t>
            </a:r>
            <a:endParaRPr/>
          </a:p>
        </p:txBody>
      </p:sp>
      <p:sp>
        <p:nvSpPr>
          <p:cNvPr id="353" name="Google Shape;353;p23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600" cy="27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54" name="Google Shape;354;p23"/>
          <p:cNvSpPr txBox="1">
            <a:spLocks noGrp="1"/>
          </p:cNvSpPr>
          <p:nvPr>
            <p:ph type="body" idx="8"/>
          </p:nvPr>
        </p:nvSpPr>
        <p:spPr>
          <a:xfrm>
            <a:off x="684000" y="1437479"/>
            <a:ext cx="10285500" cy="4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57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1800"/>
          </a:p>
          <a:p>
            <a:pPr marL="171450" lvl="0" indent="-825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1400"/>
          </a:p>
        </p:txBody>
      </p:sp>
      <p:cxnSp>
        <p:nvCxnSpPr>
          <p:cNvPr id="355" name="Google Shape;355;p23"/>
          <p:cNvCxnSpPr/>
          <p:nvPr/>
        </p:nvCxnSpPr>
        <p:spPr>
          <a:xfrm>
            <a:off x="1511184" y="3716527"/>
            <a:ext cx="9169500" cy="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6" name="Google Shape;356;p23"/>
          <p:cNvCxnSpPr/>
          <p:nvPr/>
        </p:nvCxnSpPr>
        <p:spPr>
          <a:xfrm>
            <a:off x="4458121" y="2630172"/>
            <a:ext cx="0" cy="96930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7" name="Google Shape;357;p23"/>
          <p:cNvCxnSpPr/>
          <p:nvPr/>
        </p:nvCxnSpPr>
        <p:spPr>
          <a:xfrm>
            <a:off x="8019527" y="2630172"/>
            <a:ext cx="0" cy="96930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8" name="Google Shape;358;p23" descr="Beige rectangle"/>
          <p:cNvSpPr/>
          <p:nvPr/>
        </p:nvSpPr>
        <p:spPr>
          <a:xfrm rot="10800000" flipH="1">
            <a:off x="684000" y="1066063"/>
            <a:ext cx="2814046" cy="45600"/>
          </a:xfrm>
          <a:custGeom>
            <a:avLst/>
            <a:gdLst/>
            <a:ahLst/>
            <a:cxnLst/>
            <a:rect l="l" t="t" r="r" b="b"/>
            <a:pathLst>
              <a:path w="3935729" h="120000" extrusionOk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cxnSp>
        <p:nvCxnSpPr>
          <p:cNvPr id="359" name="Google Shape;359;p23"/>
          <p:cNvCxnSpPr/>
          <p:nvPr/>
        </p:nvCxnSpPr>
        <p:spPr>
          <a:xfrm>
            <a:off x="4458121" y="4752270"/>
            <a:ext cx="0" cy="96930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0" name="Google Shape;36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48719" y="1359936"/>
            <a:ext cx="7893935" cy="4836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4" descr="Doctor standing in front of a computer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0000" y="179109"/>
            <a:ext cx="11831999" cy="6513922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  <p:sp>
        <p:nvSpPr>
          <p:cNvPr id="366" name="Google Shape;366;p24"/>
          <p:cNvSpPr/>
          <p:nvPr/>
        </p:nvSpPr>
        <p:spPr>
          <a:xfrm>
            <a:off x="14238" y="164969"/>
            <a:ext cx="11832000" cy="6513900"/>
          </a:xfrm>
          <a:prstGeom prst="rect">
            <a:avLst/>
          </a:prstGeom>
          <a:solidFill>
            <a:schemeClr val="dk2">
              <a:alpha val="8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sp>
        <p:nvSpPr>
          <p:cNvPr id="367" name="Google Shape;367;p24"/>
          <p:cNvSpPr txBox="1">
            <a:spLocks noGrp="1"/>
          </p:cNvSpPr>
          <p:nvPr>
            <p:ph type="title"/>
          </p:nvPr>
        </p:nvSpPr>
        <p:spPr>
          <a:xfrm>
            <a:off x="684000" y="544369"/>
            <a:ext cx="83907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/>
              <a:t>OUTPUT </a:t>
            </a:r>
            <a:endParaRPr/>
          </a:p>
        </p:txBody>
      </p:sp>
      <p:sp>
        <p:nvSpPr>
          <p:cNvPr id="368" name="Google Shape;368;p24"/>
          <p:cNvSpPr>
            <a:spLocks noGrp="1"/>
          </p:cNvSpPr>
          <p:nvPr>
            <p:ph type="sldNum" idx="12"/>
          </p:nvPr>
        </p:nvSpPr>
        <p:spPr>
          <a:xfrm>
            <a:off x="11575764" y="6241764"/>
            <a:ext cx="270600" cy="27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69" name="Google Shape;369;p24"/>
          <p:cNvSpPr txBox="1">
            <a:spLocks noGrp="1"/>
          </p:cNvSpPr>
          <p:nvPr>
            <p:ph type="body" idx="8"/>
          </p:nvPr>
        </p:nvSpPr>
        <p:spPr>
          <a:xfrm>
            <a:off x="684000" y="1437479"/>
            <a:ext cx="10285500" cy="4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57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1800"/>
          </a:p>
          <a:p>
            <a:pPr marL="171450" lvl="0" indent="-825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1400"/>
          </a:p>
        </p:txBody>
      </p:sp>
      <p:cxnSp>
        <p:nvCxnSpPr>
          <p:cNvPr id="370" name="Google Shape;370;p24"/>
          <p:cNvCxnSpPr/>
          <p:nvPr/>
        </p:nvCxnSpPr>
        <p:spPr>
          <a:xfrm>
            <a:off x="1511184" y="3716527"/>
            <a:ext cx="9169500" cy="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1" name="Google Shape;371;p24"/>
          <p:cNvCxnSpPr/>
          <p:nvPr/>
        </p:nvCxnSpPr>
        <p:spPr>
          <a:xfrm>
            <a:off x="4458121" y="2630172"/>
            <a:ext cx="0" cy="96930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2" name="Google Shape;372;p24"/>
          <p:cNvCxnSpPr/>
          <p:nvPr/>
        </p:nvCxnSpPr>
        <p:spPr>
          <a:xfrm>
            <a:off x="8019527" y="2630172"/>
            <a:ext cx="0" cy="96930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3" name="Google Shape;373;p24" descr="Beige rectangle"/>
          <p:cNvSpPr/>
          <p:nvPr/>
        </p:nvSpPr>
        <p:spPr>
          <a:xfrm rot="10800000" flipH="1">
            <a:off x="684000" y="1066063"/>
            <a:ext cx="2814046" cy="45600"/>
          </a:xfrm>
          <a:custGeom>
            <a:avLst/>
            <a:gdLst/>
            <a:ahLst/>
            <a:cxnLst/>
            <a:rect l="l" t="t" r="r" b="b"/>
            <a:pathLst>
              <a:path w="3935729" h="120000" extrusionOk="0">
                <a:moveTo>
                  <a:pt x="0" y="0"/>
                </a:moveTo>
                <a:lnTo>
                  <a:pt x="3935349" y="0"/>
                </a:lnTo>
              </a:path>
            </a:pathLst>
          </a:custGeom>
          <a:noFill/>
          <a:ln w="548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 "/>
              <a:ea typeface="Arial "/>
              <a:cs typeface="Arial "/>
              <a:sym typeface="Arial "/>
            </a:endParaRPr>
          </a:p>
        </p:txBody>
      </p:sp>
      <p:cxnSp>
        <p:nvCxnSpPr>
          <p:cNvPr id="374" name="Google Shape;374;p24"/>
          <p:cNvCxnSpPr/>
          <p:nvPr/>
        </p:nvCxnSpPr>
        <p:spPr>
          <a:xfrm>
            <a:off x="4458121" y="4752270"/>
            <a:ext cx="0" cy="969300"/>
          </a:xfrm>
          <a:prstGeom prst="straightConnector1">
            <a:avLst/>
          </a:prstGeom>
          <a:noFill/>
          <a:ln w="9525" cap="flat" cmpd="sng">
            <a:solidFill>
              <a:srgbClr val="F2F2F2">
                <a:alpha val="2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5" name="Google Shape;37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6122" y="1554467"/>
            <a:ext cx="7836061" cy="4452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rgbClr val="000000"/>
      </a:dk1>
      <a:lt1>
        <a:srgbClr val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Widescreen</PresentationFormat>
  <Paragraphs>43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</vt:lpstr>
      <vt:lpstr>Calibri</vt:lpstr>
      <vt:lpstr>Courier New</vt:lpstr>
      <vt:lpstr>Georgia</vt:lpstr>
      <vt:lpstr>Gill Sans</vt:lpstr>
      <vt:lpstr>Noto Sans Symbols</vt:lpstr>
      <vt:lpstr>Quattrocento Sans</vt:lpstr>
      <vt:lpstr>Times New Roman</vt:lpstr>
      <vt:lpstr>Office Theme</vt:lpstr>
      <vt:lpstr>MNIST HANDWRITTEN DIGIT RECOGNITION </vt:lpstr>
      <vt:lpstr>INTRODUCTION </vt:lpstr>
      <vt:lpstr>WHICH  ALGORITHM IS USED AND WHY? </vt:lpstr>
      <vt:lpstr>DRY RUN OF ALGORITHM  </vt:lpstr>
      <vt:lpstr>DRY RUN OF ALGORITHM  </vt:lpstr>
      <vt:lpstr>DRY RUN OF ALGORITHM  </vt:lpstr>
      <vt:lpstr>TOOLS  AND  TECHNOLOGIES USED: </vt:lpstr>
      <vt:lpstr>OUTPUT </vt:lpstr>
      <vt:lpstr>OUTPUT </vt:lpstr>
      <vt:lpstr>OUTPUT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MNIST HANDWRITTEN DIGIT RECOGNITION </dc:title>
  <cp:lastModifiedBy>Sadia Azam</cp:lastModifiedBy>
  <cp:revision>2</cp:revision>
  <dcterms:modified xsi:type="dcterms:W3CDTF">2023-07-06T20:06:24Z</dcterms:modified>
</cp:coreProperties>
</file>